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0"/>
  </p:notesMasterIdLst>
  <p:sldIdLst>
    <p:sldId id="304" r:id="rId3"/>
    <p:sldId id="257" r:id="rId4"/>
    <p:sldId id="268" r:id="rId5"/>
    <p:sldId id="258" r:id="rId6"/>
    <p:sldId id="305" r:id="rId7"/>
    <p:sldId id="264" r:id="rId8"/>
    <p:sldId id="260" r:id="rId9"/>
    <p:sldId id="306" r:id="rId10"/>
    <p:sldId id="262" r:id="rId11"/>
    <p:sldId id="265" r:id="rId12"/>
    <p:sldId id="307" r:id="rId13"/>
    <p:sldId id="261" r:id="rId14"/>
    <p:sldId id="263" r:id="rId15"/>
    <p:sldId id="308" r:id="rId16"/>
    <p:sldId id="259" r:id="rId17"/>
    <p:sldId id="267" r:id="rId18"/>
    <p:sldId id="309" r:id="rId19"/>
    <p:sldId id="271" r:id="rId20"/>
    <p:sldId id="269" r:id="rId21"/>
    <p:sldId id="266" r:id="rId22"/>
    <p:sldId id="272" r:id="rId23"/>
    <p:sldId id="270" r:id="rId24"/>
    <p:sldId id="273" r:id="rId25"/>
    <p:sldId id="274" r:id="rId26"/>
    <p:sldId id="275" r:id="rId27"/>
    <p:sldId id="277" r:id="rId28"/>
    <p:sldId id="282" r:id="rId29"/>
    <p:sldId id="278" r:id="rId30"/>
    <p:sldId id="286" r:id="rId31"/>
    <p:sldId id="281" r:id="rId32"/>
    <p:sldId id="293" r:id="rId33"/>
    <p:sldId id="300" r:id="rId34"/>
    <p:sldId id="294" r:id="rId35"/>
    <p:sldId id="298" r:id="rId36"/>
    <p:sldId id="297" r:id="rId37"/>
    <p:sldId id="291" r:id="rId38"/>
    <p:sldId id="310" r:id="rId3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rbxt929BIPmDhoShpVET5g" hashData="B9NgRwweddY0T/2lbXsBoYCEcA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17C9"/>
    <a:srgbClr val="800080"/>
    <a:srgbClr val="D60093"/>
    <a:srgbClr val="FFDC6D"/>
    <a:srgbClr val="990F85"/>
    <a:srgbClr val="FF0066"/>
    <a:srgbClr val="6600FF"/>
    <a:srgbClr val="6666FF"/>
    <a:srgbClr val="0033CC"/>
    <a:srgbClr val="FF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584" autoAdjust="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C34E820-647D-4F0D-9AE1-82E5AEB36458}" type="datetimeFigureOut">
              <a:rPr lang="es-PE" smtClean="0"/>
              <a:t>24/04/2019</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3D1D3CB-7348-47B9-9E96-D870D547BB6A}" type="slidenum">
              <a:rPr lang="es-PE" smtClean="0"/>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13D1D3CB-7348-47B9-9E96-D870D547BB6A}" type="slidenum">
              <a:rPr lang="es-PE" smtClean="0"/>
              <a:t>6</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13D1D3CB-7348-47B9-9E96-D870D547BB6A}" type="slidenum">
              <a:rPr lang="es-PE" smtClean="0"/>
              <a:t>23</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948E4B03-A6F9-43BB-9DBC-7456C823A101}" type="datetimeFigureOut">
              <a:rPr lang="es-PE" smtClean="0"/>
              <a:pPr/>
              <a:t>24/04/2019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1DA0649-6BED-4B97-A82B-B5C6A19C1D9A}"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48E4B03-A6F9-43BB-9DBC-7456C823A101}" type="datetimeFigureOut">
              <a:rPr lang="es-PE" smtClean="0"/>
              <a:pPr/>
              <a:t>24/04/2019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1DA0649-6BED-4B97-A82B-B5C6A19C1D9A}"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48E4B03-A6F9-43BB-9DBC-7456C823A101}" type="datetimeFigureOut">
              <a:rPr lang="es-PE" smtClean="0"/>
              <a:pPr/>
              <a:t>24/04/2019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1DA0649-6BED-4B97-A82B-B5C6A19C1D9A}"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948E4B03-A6F9-43BB-9DBC-7456C823A101}" type="datetimeFigureOut">
              <a:rPr lang="es-PE" smtClean="0"/>
              <a:pPr/>
              <a:t>24/04/2019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1DA0649-6BED-4B97-A82B-B5C6A19C1D9A}"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948E4B03-A6F9-43BB-9DBC-7456C823A101}" type="datetimeFigureOut">
              <a:rPr lang="es-PE" smtClean="0"/>
              <a:pPr/>
              <a:t>24/04/2019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71DA0649-6BED-4B97-A82B-B5C6A19C1D9A}"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948E4B03-A6F9-43BB-9DBC-7456C823A101}" type="datetimeFigureOut">
              <a:rPr lang="es-PE" smtClean="0"/>
              <a:pPr/>
              <a:t>24/04/2019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71DA0649-6BED-4B97-A82B-B5C6A19C1D9A}"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48E4B03-A6F9-43BB-9DBC-7456C823A101}" type="datetimeFigureOut">
              <a:rPr lang="es-PE" smtClean="0"/>
              <a:pPr/>
              <a:t>24/04/2019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71DA0649-6BED-4B97-A82B-B5C6A19C1D9A}"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48E4B03-A6F9-43BB-9DBC-7456C823A101}" type="datetimeFigureOut">
              <a:rPr lang="es-PE" smtClean="0"/>
              <a:pPr/>
              <a:t>24/04/2019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1DA0649-6BED-4B97-A82B-B5C6A19C1D9A}"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48E4B03-A6F9-43BB-9DBC-7456C823A101}" type="datetimeFigureOut">
              <a:rPr lang="es-PE" smtClean="0"/>
              <a:pPr/>
              <a:t>24/04/2019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1DA0649-6BED-4B97-A82B-B5C6A19C1D9A}"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48E4B03-A6F9-43BB-9DBC-7456C823A101}" type="datetimeFigureOut">
              <a:rPr lang="es-PE" smtClean="0"/>
              <a:pPr/>
              <a:t>24/04/2019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1DA0649-6BED-4B97-A82B-B5C6A19C1D9A}"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48E4B03-A6F9-43BB-9DBC-7456C823A101}" type="datetimeFigureOut">
              <a:rPr lang="es-PE" smtClean="0"/>
              <a:pPr/>
              <a:t>24/04/2019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1DA0649-6BED-4B97-A82B-B5C6A19C1D9A}"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48E4B03-A6F9-43BB-9DBC-7456C823A101}" type="datetimeFigureOut">
              <a:rPr lang="es-PE" smtClean="0"/>
              <a:pPr/>
              <a:t>24/04/2019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1DA0649-6BED-4B97-A82B-B5C6A19C1D9A}"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hyperlink" Target="http://www.hortusleiden.nl/index.php/english/"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36.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3.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22.jpe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7.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36.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2.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22.jpeg"/></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4.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55.png"/></Relationships>
</file>

<file path=ppt/slides/_rels/slide37.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1.png"/><Relationship Id="rId18" Type="http://schemas.openxmlformats.org/officeDocument/2006/relationships/image" Target="../media/image6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7.png"/><Relationship Id="rId11" Type="http://schemas.openxmlformats.org/officeDocument/2006/relationships/image" Target="../media/image60.png"/><Relationship Id="rId5" Type="http://schemas.openxmlformats.org/officeDocument/2006/relationships/hyperlink" Target="http://www.mispps.com/" TargetMode="External"/><Relationship Id="rId15" Type="http://schemas.openxmlformats.org/officeDocument/2006/relationships/image" Target="../media/image62.png"/><Relationship Id="rId10" Type="http://schemas.openxmlformats.org/officeDocument/2006/relationships/hyperlink" Target="https://www.facebook.com/mispps" TargetMode="External"/><Relationship Id="rId4" Type="http://schemas.openxmlformats.org/officeDocument/2006/relationships/image" Target="../media/image56.png"/><Relationship Id="rId9" Type="http://schemas.openxmlformats.org/officeDocument/2006/relationships/image" Target="../media/image5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9E47"/>
            </a:gs>
            <a:gs pos="50000">
              <a:srgbClr val="7030A0">
                <a:shade val="67500"/>
                <a:satMod val="115000"/>
              </a:srgbClr>
            </a:gs>
            <a:gs pos="100000">
              <a:srgbClr val="7030A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ws_Woman_Lilac_Tulips_Dress_Field_1920x1200.jpg"/>
          <p:cNvPicPr>
            <a:picLocks noGrp="1" noChangeAspect="1"/>
          </p:cNvPicPr>
          <p:nvPr isPhoto="1"/>
        </p:nvPicPr>
        <p:blipFill>
          <a:blip r:embed="rId3">
            <a:lum contrast="10000"/>
          </a:blip>
          <a:stretch>
            <a:fillRect/>
          </a:stretch>
        </p:blipFill>
        <p:spPr>
          <a:xfrm>
            <a:off x="0" y="0"/>
            <a:ext cx="9144000" cy="5143500"/>
          </a:xfrm>
          <a:prstGeom prst="rect">
            <a:avLst/>
          </a:prstGeom>
          <a:noFill/>
          <a:ln>
            <a:noFill/>
          </a:ln>
          <a:effectLst/>
        </p:spPr>
      </p:pic>
      <p:pic>
        <p:nvPicPr>
          <p:cNvPr id="5" name="4 Imagen" descr="810.png"/>
          <p:cNvPicPr>
            <a:picLocks noChangeAspect="1"/>
          </p:cNvPicPr>
          <p:nvPr/>
        </p:nvPicPr>
        <p:blipFill>
          <a:blip r:embed="rId4">
            <a:duotone>
              <a:prstClr val="black"/>
              <a:srgbClr val="92D050">
                <a:tint val="45000"/>
                <a:satMod val="400000"/>
              </a:srgbClr>
            </a:duotone>
            <a:lum contrast="40000"/>
          </a:blip>
          <a:stretch>
            <a:fillRect/>
          </a:stretch>
        </p:blipFill>
        <p:spPr>
          <a:xfrm>
            <a:off x="3786182" y="2285998"/>
            <a:ext cx="809757" cy="809757"/>
          </a:xfrm>
          <a:prstGeom prst="rect">
            <a:avLst/>
          </a:prstGeom>
          <a:effectLst>
            <a:reflection blurRad="6350" stA="50000" endA="295" endPos="92000" dist="101600" dir="5400000" sy="-100000" algn="bl" rotWithShape="0"/>
          </a:effectLst>
        </p:spPr>
      </p:pic>
      <p:pic>
        <p:nvPicPr>
          <p:cNvPr id="6" name="5 Imagen" descr="810.png"/>
          <p:cNvPicPr>
            <a:picLocks noChangeAspect="1"/>
          </p:cNvPicPr>
          <p:nvPr/>
        </p:nvPicPr>
        <p:blipFill>
          <a:blip r:embed="rId4">
            <a:duotone>
              <a:prstClr val="black"/>
              <a:srgbClr val="92D050">
                <a:tint val="45000"/>
                <a:satMod val="400000"/>
              </a:srgbClr>
            </a:duotone>
            <a:lum contrast="40000"/>
          </a:blip>
          <a:stretch>
            <a:fillRect/>
          </a:stretch>
        </p:blipFill>
        <p:spPr>
          <a:xfrm>
            <a:off x="4786314" y="2285998"/>
            <a:ext cx="809757" cy="809757"/>
          </a:xfrm>
          <a:prstGeom prst="rect">
            <a:avLst/>
          </a:prstGeom>
          <a:effectLst>
            <a:reflection blurRad="6350" stA="50000" endA="295" endPos="92000" dist="101600" dir="5400000" sy="-100000" algn="bl" rotWithShape="0"/>
          </a:effectLst>
        </p:spPr>
      </p:pic>
      <p:pic>
        <p:nvPicPr>
          <p:cNvPr id="7" name="6 Imagen" descr="810.png"/>
          <p:cNvPicPr>
            <a:picLocks noChangeAspect="1"/>
          </p:cNvPicPr>
          <p:nvPr/>
        </p:nvPicPr>
        <p:blipFill>
          <a:blip r:embed="rId4">
            <a:duotone>
              <a:prstClr val="black"/>
              <a:srgbClr val="E717C9">
                <a:tint val="45000"/>
                <a:satMod val="400000"/>
              </a:srgbClr>
            </a:duotone>
            <a:lum contrast="40000"/>
          </a:blip>
          <a:stretch>
            <a:fillRect/>
          </a:stretch>
        </p:blipFill>
        <p:spPr>
          <a:xfrm>
            <a:off x="3143240" y="2000246"/>
            <a:ext cx="809757" cy="809757"/>
          </a:xfrm>
          <a:prstGeom prst="rect">
            <a:avLst/>
          </a:prstGeom>
          <a:effectLst>
            <a:reflection blurRad="6350" stA="50000" endA="295" endPos="92000" dist="101600" dir="5400000" sy="-100000" algn="bl" rotWithShape="0"/>
          </a:effectLst>
        </p:spPr>
      </p:pic>
      <p:pic>
        <p:nvPicPr>
          <p:cNvPr id="8" name="7 Imagen" descr="810.png"/>
          <p:cNvPicPr>
            <a:picLocks noChangeAspect="1"/>
          </p:cNvPicPr>
          <p:nvPr/>
        </p:nvPicPr>
        <p:blipFill>
          <a:blip r:embed="rId4">
            <a:duotone>
              <a:prstClr val="black"/>
              <a:srgbClr val="E717C9">
                <a:tint val="45000"/>
                <a:satMod val="400000"/>
              </a:srgbClr>
            </a:duotone>
            <a:lum contrast="40000"/>
          </a:blip>
          <a:stretch>
            <a:fillRect/>
          </a:stretch>
        </p:blipFill>
        <p:spPr>
          <a:xfrm>
            <a:off x="5429256" y="1928808"/>
            <a:ext cx="809757" cy="809757"/>
          </a:xfrm>
          <a:prstGeom prst="rect">
            <a:avLst/>
          </a:prstGeom>
          <a:effectLst>
            <a:reflection blurRad="6350" stA="50000" endA="295" endPos="92000" dist="101600" dir="5400000" sy="-100000" algn="bl" rotWithShape="0"/>
          </a:effectLst>
        </p:spPr>
      </p:pic>
      <p:pic>
        <p:nvPicPr>
          <p:cNvPr id="9" name="8 Imagen" descr="810.png"/>
          <p:cNvPicPr>
            <a:picLocks noChangeAspect="1"/>
          </p:cNvPicPr>
          <p:nvPr/>
        </p:nvPicPr>
        <p:blipFill>
          <a:blip r:embed="rId4">
            <a:duotone>
              <a:prstClr val="black"/>
              <a:srgbClr val="92D050">
                <a:tint val="45000"/>
                <a:satMod val="400000"/>
              </a:srgbClr>
            </a:duotone>
            <a:lum contrast="40000"/>
          </a:blip>
          <a:stretch>
            <a:fillRect/>
          </a:stretch>
        </p:blipFill>
        <p:spPr>
          <a:xfrm>
            <a:off x="6143636" y="1571618"/>
            <a:ext cx="809757" cy="809757"/>
          </a:xfrm>
          <a:prstGeom prst="rect">
            <a:avLst/>
          </a:prstGeom>
          <a:effectLst>
            <a:reflection blurRad="6350" stA="50000" endA="295" endPos="92000" dist="101600" dir="5400000" sy="-100000" algn="bl" rotWithShape="0"/>
          </a:effectLst>
        </p:spPr>
      </p:pic>
      <p:pic>
        <p:nvPicPr>
          <p:cNvPr id="10" name="9 Imagen" descr="810.png"/>
          <p:cNvPicPr>
            <a:picLocks noChangeAspect="1"/>
          </p:cNvPicPr>
          <p:nvPr/>
        </p:nvPicPr>
        <p:blipFill>
          <a:blip r:embed="rId4">
            <a:duotone>
              <a:prstClr val="black"/>
              <a:srgbClr val="92D050">
                <a:tint val="45000"/>
                <a:satMod val="400000"/>
              </a:srgbClr>
            </a:duotone>
            <a:lum contrast="40000"/>
          </a:blip>
          <a:stretch>
            <a:fillRect/>
          </a:stretch>
        </p:blipFill>
        <p:spPr>
          <a:xfrm>
            <a:off x="2428860" y="1643056"/>
            <a:ext cx="809757" cy="809757"/>
          </a:xfrm>
          <a:prstGeom prst="rect">
            <a:avLst/>
          </a:prstGeom>
          <a:effectLst>
            <a:reflection blurRad="6350" stA="50000" endA="295" endPos="92000" dist="101600" dir="5400000" sy="-100000" algn="bl" rotWithShape="0"/>
          </a:effectLst>
        </p:spPr>
      </p:pic>
      <p:pic>
        <p:nvPicPr>
          <p:cNvPr id="11" name="10 Imagen" descr="810.png"/>
          <p:cNvPicPr>
            <a:picLocks noChangeAspect="1"/>
          </p:cNvPicPr>
          <p:nvPr/>
        </p:nvPicPr>
        <p:blipFill>
          <a:blip r:embed="rId4">
            <a:duotone>
              <a:prstClr val="black"/>
              <a:srgbClr val="E717C9">
                <a:tint val="45000"/>
                <a:satMod val="400000"/>
              </a:srgbClr>
            </a:duotone>
            <a:lum contrast="40000"/>
          </a:blip>
          <a:stretch>
            <a:fillRect/>
          </a:stretch>
        </p:blipFill>
        <p:spPr>
          <a:xfrm>
            <a:off x="1785918" y="1357304"/>
            <a:ext cx="809757" cy="809757"/>
          </a:xfrm>
          <a:prstGeom prst="rect">
            <a:avLst/>
          </a:prstGeom>
          <a:effectLst>
            <a:reflection blurRad="6350" stA="50000" endA="295" endPos="92000" dist="101600" dir="5400000" sy="-100000" algn="bl" rotWithShape="0"/>
          </a:effectLst>
        </p:spPr>
      </p:pic>
      <p:pic>
        <p:nvPicPr>
          <p:cNvPr id="12" name="11 Imagen" descr="810.png"/>
          <p:cNvPicPr>
            <a:picLocks noChangeAspect="1"/>
          </p:cNvPicPr>
          <p:nvPr/>
        </p:nvPicPr>
        <p:blipFill>
          <a:blip r:embed="rId4">
            <a:duotone>
              <a:prstClr val="black"/>
              <a:srgbClr val="E717C9">
                <a:tint val="45000"/>
                <a:satMod val="400000"/>
              </a:srgbClr>
            </a:duotone>
            <a:lum contrast="40000"/>
          </a:blip>
          <a:stretch>
            <a:fillRect/>
          </a:stretch>
        </p:blipFill>
        <p:spPr>
          <a:xfrm>
            <a:off x="6858016" y="1214428"/>
            <a:ext cx="809757" cy="809757"/>
          </a:xfrm>
          <a:prstGeom prst="rect">
            <a:avLst/>
          </a:prstGeom>
          <a:effectLst>
            <a:reflection blurRad="6350" stA="50000" endA="295" endPos="92000" dist="101600" dir="5400000" sy="-100000" algn="bl" rotWithShape="0"/>
          </a:effectLst>
        </p:spPr>
      </p:pic>
      <p:pic>
        <p:nvPicPr>
          <p:cNvPr id="13" name="12 Imagen" descr="810.png"/>
          <p:cNvPicPr>
            <a:picLocks noChangeAspect="1"/>
          </p:cNvPicPr>
          <p:nvPr/>
        </p:nvPicPr>
        <p:blipFill>
          <a:blip r:embed="rId4">
            <a:duotone>
              <a:prstClr val="black"/>
              <a:srgbClr val="92D050">
                <a:tint val="45000"/>
                <a:satMod val="400000"/>
              </a:srgbClr>
            </a:duotone>
            <a:lum contrast="40000"/>
          </a:blip>
          <a:stretch>
            <a:fillRect/>
          </a:stretch>
        </p:blipFill>
        <p:spPr>
          <a:xfrm>
            <a:off x="1142976" y="1000114"/>
            <a:ext cx="809757" cy="809757"/>
          </a:xfrm>
          <a:prstGeom prst="rect">
            <a:avLst/>
          </a:prstGeom>
          <a:effectLst>
            <a:reflection blurRad="6350" stA="50000" endA="295" endPos="92000" dist="101600" dir="5400000" sy="-100000" algn="bl" rotWithShape="0"/>
          </a:effectLst>
        </p:spPr>
      </p:pic>
      <p:pic>
        <p:nvPicPr>
          <p:cNvPr id="14" name="13 Imagen" descr="810.png"/>
          <p:cNvPicPr>
            <a:picLocks noChangeAspect="1"/>
          </p:cNvPicPr>
          <p:nvPr/>
        </p:nvPicPr>
        <p:blipFill>
          <a:blip r:embed="rId4">
            <a:duotone>
              <a:prstClr val="black"/>
              <a:srgbClr val="92D050">
                <a:tint val="45000"/>
                <a:satMod val="400000"/>
              </a:srgbClr>
            </a:duotone>
            <a:lum contrast="40000"/>
          </a:blip>
          <a:stretch>
            <a:fillRect/>
          </a:stretch>
        </p:blipFill>
        <p:spPr>
          <a:xfrm>
            <a:off x="7500958" y="857238"/>
            <a:ext cx="809757" cy="809757"/>
          </a:xfrm>
          <a:prstGeom prst="rect">
            <a:avLst/>
          </a:prstGeom>
          <a:effectLst>
            <a:reflection blurRad="6350" stA="50000" endA="295" endPos="92000" dist="101600" dir="5400000" sy="-100000" algn="bl" rotWithShape="0"/>
          </a:effectLst>
        </p:spPr>
      </p:pic>
      <p:pic>
        <p:nvPicPr>
          <p:cNvPr id="15" name="14 Imagen" descr="810.png"/>
          <p:cNvPicPr>
            <a:picLocks noChangeAspect="1"/>
          </p:cNvPicPr>
          <p:nvPr/>
        </p:nvPicPr>
        <p:blipFill>
          <a:blip r:embed="rId4">
            <a:duotone>
              <a:prstClr val="black"/>
              <a:srgbClr val="E717C9">
                <a:tint val="45000"/>
                <a:satMod val="400000"/>
              </a:srgbClr>
            </a:duotone>
            <a:lum contrast="40000"/>
          </a:blip>
          <a:stretch>
            <a:fillRect/>
          </a:stretch>
        </p:blipFill>
        <p:spPr>
          <a:xfrm>
            <a:off x="500034" y="500066"/>
            <a:ext cx="809757" cy="809757"/>
          </a:xfrm>
          <a:prstGeom prst="rect">
            <a:avLst/>
          </a:prstGeom>
          <a:effectLst>
            <a:reflection blurRad="6350" stA="50000" endA="295" endPos="92000" dist="101600" dir="5400000" sy="-100000" algn="bl" rotWithShape="0"/>
          </a:effectLst>
        </p:spPr>
      </p:pic>
      <p:pic>
        <p:nvPicPr>
          <p:cNvPr id="16" name="15 Imagen" descr="810.png"/>
          <p:cNvPicPr>
            <a:picLocks noChangeAspect="1"/>
          </p:cNvPicPr>
          <p:nvPr/>
        </p:nvPicPr>
        <p:blipFill>
          <a:blip r:embed="rId4">
            <a:duotone>
              <a:prstClr val="black"/>
              <a:srgbClr val="E717C9">
                <a:tint val="45000"/>
                <a:satMod val="400000"/>
              </a:srgbClr>
            </a:duotone>
            <a:lum contrast="40000"/>
          </a:blip>
          <a:stretch>
            <a:fillRect/>
          </a:stretch>
        </p:blipFill>
        <p:spPr>
          <a:xfrm>
            <a:off x="8048491" y="500066"/>
            <a:ext cx="809757" cy="809757"/>
          </a:xfrm>
          <a:prstGeom prst="rect">
            <a:avLst/>
          </a:prstGeom>
          <a:effectLst>
            <a:reflection blurRad="6350" stA="50000" endA="295" endPos="92000" dist="101600" dir="5400000" sy="-100000" algn="bl" rotWithShape="0"/>
          </a:effectLst>
        </p:spPr>
      </p:pic>
      <p:pic>
        <p:nvPicPr>
          <p:cNvPr id="31" name="30 Imagen" descr="810.png"/>
          <p:cNvPicPr>
            <a:picLocks noChangeAspect="1"/>
          </p:cNvPicPr>
          <p:nvPr/>
        </p:nvPicPr>
        <p:blipFill>
          <a:blip r:embed="rId4">
            <a:duotone>
              <a:prstClr val="black"/>
              <a:srgbClr val="92D050">
                <a:tint val="45000"/>
                <a:satMod val="400000"/>
              </a:srgbClr>
            </a:duotone>
            <a:lum contrast="40000"/>
          </a:blip>
          <a:stretch>
            <a:fillRect/>
          </a:stretch>
        </p:blipFill>
        <p:spPr>
          <a:xfrm>
            <a:off x="3786182" y="4143386"/>
            <a:ext cx="809757" cy="809757"/>
          </a:xfrm>
          <a:prstGeom prst="rect">
            <a:avLst/>
          </a:prstGeom>
          <a:effectLst>
            <a:reflection blurRad="6350" stA="50000" endA="295" endPos="92000" dist="101600" dir="5400000" sy="-100000" algn="bl" rotWithShape="0"/>
          </a:effectLst>
        </p:spPr>
      </p:pic>
      <p:pic>
        <p:nvPicPr>
          <p:cNvPr id="32" name="31 Imagen" descr="810.png"/>
          <p:cNvPicPr>
            <a:picLocks noChangeAspect="1"/>
          </p:cNvPicPr>
          <p:nvPr/>
        </p:nvPicPr>
        <p:blipFill>
          <a:blip r:embed="rId4">
            <a:duotone>
              <a:prstClr val="black"/>
              <a:srgbClr val="92D050">
                <a:tint val="45000"/>
                <a:satMod val="400000"/>
              </a:srgbClr>
            </a:duotone>
            <a:lum contrast="40000"/>
          </a:blip>
          <a:stretch>
            <a:fillRect/>
          </a:stretch>
        </p:blipFill>
        <p:spPr>
          <a:xfrm>
            <a:off x="4786314" y="4143386"/>
            <a:ext cx="809757" cy="809757"/>
          </a:xfrm>
          <a:prstGeom prst="rect">
            <a:avLst/>
          </a:prstGeom>
          <a:effectLst>
            <a:reflection blurRad="6350" stA="50000" endA="295" endPos="92000" dist="101600" dir="5400000" sy="-100000" algn="bl" rotWithShape="0"/>
          </a:effectLst>
        </p:spPr>
      </p:pic>
      <p:pic>
        <p:nvPicPr>
          <p:cNvPr id="33" name="32 Imagen" descr="810.png"/>
          <p:cNvPicPr>
            <a:picLocks noChangeAspect="1"/>
          </p:cNvPicPr>
          <p:nvPr/>
        </p:nvPicPr>
        <p:blipFill>
          <a:blip r:embed="rId4">
            <a:duotone>
              <a:prstClr val="black"/>
              <a:srgbClr val="E717C9">
                <a:tint val="45000"/>
                <a:satMod val="400000"/>
              </a:srgbClr>
            </a:duotone>
            <a:lum contrast="40000"/>
          </a:blip>
          <a:stretch>
            <a:fillRect/>
          </a:stretch>
        </p:blipFill>
        <p:spPr>
          <a:xfrm>
            <a:off x="3143240" y="3857634"/>
            <a:ext cx="809757" cy="809757"/>
          </a:xfrm>
          <a:prstGeom prst="rect">
            <a:avLst/>
          </a:prstGeom>
          <a:effectLst>
            <a:reflection blurRad="6350" stA="50000" endA="295" endPos="92000" dist="101600" dir="5400000" sy="-100000" algn="bl" rotWithShape="0"/>
          </a:effectLst>
        </p:spPr>
      </p:pic>
      <p:pic>
        <p:nvPicPr>
          <p:cNvPr id="34" name="33 Imagen" descr="810.png"/>
          <p:cNvPicPr>
            <a:picLocks noChangeAspect="1"/>
          </p:cNvPicPr>
          <p:nvPr/>
        </p:nvPicPr>
        <p:blipFill>
          <a:blip r:embed="rId4">
            <a:duotone>
              <a:prstClr val="black"/>
              <a:srgbClr val="E717C9">
                <a:tint val="45000"/>
                <a:satMod val="400000"/>
              </a:srgbClr>
            </a:duotone>
            <a:lum contrast="40000"/>
          </a:blip>
          <a:stretch>
            <a:fillRect/>
          </a:stretch>
        </p:blipFill>
        <p:spPr>
          <a:xfrm>
            <a:off x="5429256" y="3786196"/>
            <a:ext cx="809757" cy="809757"/>
          </a:xfrm>
          <a:prstGeom prst="rect">
            <a:avLst/>
          </a:prstGeom>
          <a:effectLst>
            <a:reflection blurRad="6350" stA="50000" endA="295" endPos="92000" dist="101600" dir="5400000" sy="-100000" algn="bl" rotWithShape="0"/>
          </a:effectLst>
        </p:spPr>
      </p:pic>
      <p:pic>
        <p:nvPicPr>
          <p:cNvPr id="35" name="34 Imagen" descr="810.png"/>
          <p:cNvPicPr>
            <a:picLocks noChangeAspect="1"/>
          </p:cNvPicPr>
          <p:nvPr/>
        </p:nvPicPr>
        <p:blipFill>
          <a:blip r:embed="rId4">
            <a:duotone>
              <a:prstClr val="black"/>
              <a:srgbClr val="92D050">
                <a:tint val="45000"/>
                <a:satMod val="400000"/>
              </a:srgbClr>
            </a:duotone>
            <a:lum contrast="40000"/>
          </a:blip>
          <a:stretch>
            <a:fillRect/>
          </a:stretch>
        </p:blipFill>
        <p:spPr>
          <a:xfrm>
            <a:off x="6143636" y="3429006"/>
            <a:ext cx="809757" cy="809757"/>
          </a:xfrm>
          <a:prstGeom prst="rect">
            <a:avLst/>
          </a:prstGeom>
          <a:effectLst>
            <a:reflection blurRad="6350" stA="50000" endA="295" endPos="92000" dist="101600" dir="5400000" sy="-100000" algn="bl" rotWithShape="0"/>
          </a:effectLst>
        </p:spPr>
      </p:pic>
      <p:pic>
        <p:nvPicPr>
          <p:cNvPr id="36" name="35 Imagen" descr="810.png"/>
          <p:cNvPicPr>
            <a:picLocks noChangeAspect="1"/>
          </p:cNvPicPr>
          <p:nvPr/>
        </p:nvPicPr>
        <p:blipFill>
          <a:blip r:embed="rId4">
            <a:duotone>
              <a:prstClr val="black"/>
              <a:srgbClr val="92D050">
                <a:tint val="45000"/>
                <a:satMod val="400000"/>
              </a:srgbClr>
            </a:duotone>
            <a:lum contrast="40000"/>
          </a:blip>
          <a:stretch>
            <a:fillRect/>
          </a:stretch>
        </p:blipFill>
        <p:spPr>
          <a:xfrm>
            <a:off x="2428860" y="3500444"/>
            <a:ext cx="809757" cy="809757"/>
          </a:xfrm>
          <a:prstGeom prst="rect">
            <a:avLst/>
          </a:prstGeom>
          <a:effectLst>
            <a:reflection blurRad="6350" stA="50000" endA="295" endPos="92000" dist="101600" dir="5400000" sy="-100000" algn="bl" rotWithShape="0"/>
          </a:effectLst>
        </p:spPr>
      </p:pic>
      <p:pic>
        <p:nvPicPr>
          <p:cNvPr id="37" name="36 Imagen" descr="810.png"/>
          <p:cNvPicPr>
            <a:picLocks noChangeAspect="1"/>
          </p:cNvPicPr>
          <p:nvPr/>
        </p:nvPicPr>
        <p:blipFill>
          <a:blip r:embed="rId4">
            <a:duotone>
              <a:prstClr val="black"/>
              <a:srgbClr val="E717C9">
                <a:tint val="45000"/>
                <a:satMod val="400000"/>
              </a:srgbClr>
            </a:duotone>
            <a:lum contrast="40000"/>
          </a:blip>
          <a:stretch>
            <a:fillRect/>
          </a:stretch>
        </p:blipFill>
        <p:spPr>
          <a:xfrm>
            <a:off x="1785918" y="3214692"/>
            <a:ext cx="809757" cy="809757"/>
          </a:xfrm>
          <a:prstGeom prst="rect">
            <a:avLst/>
          </a:prstGeom>
          <a:effectLst>
            <a:reflection blurRad="6350" stA="50000" endA="295" endPos="92000" dist="101600" dir="5400000" sy="-100000" algn="bl" rotWithShape="0"/>
          </a:effectLst>
        </p:spPr>
      </p:pic>
      <p:pic>
        <p:nvPicPr>
          <p:cNvPr id="38" name="37 Imagen" descr="810.png"/>
          <p:cNvPicPr>
            <a:picLocks noChangeAspect="1"/>
          </p:cNvPicPr>
          <p:nvPr/>
        </p:nvPicPr>
        <p:blipFill>
          <a:blip r:embed="rId4">
            <a:duotone>
              <a:prstClr val="black"/>
              <a:srgbClr val="E717C9">
                <a:tint val="45000"/>
                <a:satMod val="400000"/>
              </a:srgbClr>
            </a:duotone>
            <a:lum contrast="40000"/>
          </a:blip>
          <a:stretch>
            <a:fillRect/>
          </a:stretch>
        </p:blipFill>
        <p:spPr>
          <a:xfrm>
            <a:off x="6858016" y="3071816"/>
            <a:ext cx="809757" cy="809757"/>
          </a:xfrm>
          <a:prstGeom prst="rect">
            <a:avLst/>
          </a:prstGeom>
          <a:effectLst>
            <a:reflection blurRad="6350" stA="50000" endA="295" endPos="92000" dist="101600" dir="5400000" sy="-100000" algn="bl" rotWithShape="0"/>
          </a:effectLst>
        </p:spPr>
      </p:pic>
      <p:pic>
        <p:nvPicPr>
          <p:cNvPr id="39" name="38 Imagen" descr="810.png"/>
          <p:cNvPicPr>
            <a:picLocks noChangeAspect="1"/>
          </p:cNvPicPr>
          <p:nvPr/>
        </p:nvPicPr>
        <p:blipFill>
          <a:blip r:embed="rId4">
            <a:duotone>
              <a:prstClr val="black"/>
              <a:srgbClr val="92D050">
                <a:tint val="45000"/>
                <a:satMod val="400000"/>
              </a:srgbClr>
            </a:duotone>
            <a:lum contrast="40000"/>
          </a:blip>
          <a:stretch>
            <a:fillRect/>
          </a:stretch>
        </p:blipFill>
        <p:spPr>
          <a:xfrm>
            <a:off x="1142976" y="2857502"/>
            <a:ext cx="809757" cy="809757"/>
          </a:xfrm>
          <a:prstGeom prst="rect">
            <a:avLst/>
          </a:prstGeom>
          <a:effectLst>
            <a:reflection blurRad="6350" stA="50000" endA="295" endPos="92000" dist="101600" dir="5400000" sy="-100000" algn="bl" rotWithShape="0"/>
          </a:effectLst>
        </p:spPr>
      </p:pic>
      <p:pic>
        <p:nvPicPr>
          <p:cNvPr id="40" name="39 Imagen" descr="810.png"/>
          <p:cNvPicPr>
            <a:picLocks noChangeAspect="1"/>
          </p:cNvPicPr>
          <p:nvPr/>
        </p:nvPicPr>
        <p:blipFill>
          <a:blip r:embed="rId4">
            <a:duotone>
              <a:prstClr val="black"/>
              <a:srgbClr val="92D050">
                <a:tint val="45000"/>
                <a:satMod val="400000"/>
              </a:srgbClr>
            </a:duotone>
            <a:lum contrast="40000"/>
          </a:blip>
          <a:stretch>
            <a:fillRect/>
          </a:stretch>
        </p:blipFill>
        <p:spPr>
          <a:xfrm>
            <a:off x="7500958" y="2714626"/>
            <a:ext cx="809757" cy="809757"/>
          </a:xfrm>
          <a:prstGeom prst="rect">
            <a:avLst/>
          </a:prstGeom>
          <a:effectLst>
            <a:reflection blurRad="6350" stA="50000" endA="295" endPos="92000" dist="101600" dir="5400000" sy="-100000" algn="bl" rotWithShape="0"/>
          </a:effectLst>
        </p:spPr>
      </p:pic>
      <p:pic>
        <p:nvPicPr>
          <p:cNvPr id="41" name="40 Imagen" descr="810.png"/>
          <p:cNvPicPr>
            <a:picLocks noChangeAspect="1"/>
          </p:cNvPicPr>
          <p:nvPr/>
        </p:nvPicPr>
        <p:blipFill>
          <a:blip r:embed="rId4">
            <a:duotone>
              <a:prstClr val="black"/>
              <a:srgbClr val="E717C9">
                <a:tint val="45000"/>
                <a:satMod val="400000"/>
              </a:srgbClr>
            </a:duotone>
            <a:lum contrast="40000"/>
          </a:blip>
          <a:stretch>
            <a:fillRect/>
          </a:stretch>
        </p:blipFill>
        <p:spPr>
          <a:xfrm>
            <a:off x="500034" y="2357454"/>
            <a:ext cx="809757" cy="809757"/>
          </a:xfrm>
          <a:prstGeom prst="rect">
            <a:avLst/>
          </a:prstGeom>
          <a:effectLst>
            <a:reflection blurRad="6350" stA="50000" endA="295" endPos="92000" dist="101600" dir="5400000" sy="-100000" algn="bl" rotWithShape="0"/>
          </a:effectLst>
        </p:spPr>
      </p:pic>
      <p:pic>
        <p:nvPicPr>
          <p:cNvPr id="42" name="41 Imagen" descr="810.png"/>
          <p:cNvPicPr>
            <a:picLocks noChangeAspect="1"/>
          </p:cNvPicPr>
          <p:nvPr/>
        </p:nvPicPr>
        <p:blipFill>
          <a:blip r:embed="rId4">
            <a:duotone>
              <a:prstClr val="black"/>
              <a:srgbClr val="E717C9">
                <a:tint val="45000"/>
                <a:satMod val="400000"/>
              </a:srgbClr>
            </a:duotone>
            <a:lum contrast="40000"/>
          </a:blip>
          <a:stretch>
            <a:fillRect/>
          </a:stretch>
        </p:blipFill>
        <p:spPr>
          <a:xfrm>
            <a:off x="8048491" y="2357454"/>
            <a:ext cx="809757" cy="809757"/>
          </a:xfrm>
          <a:prstGeom prst="rect">
            <a:avLst/>
          </a:prstGeom>
          <a:effectLst>
            <a:reflection blurRad="6350" stA="50000" endA="295" endPos="92000" dist="101600" dir="5400000" sy="-100000" algn="bl" rotWithShape="0"/>
          </a:effectLst>
        </p:spPr>
      </p:pic>
      <p:pic>
        <p:nvPicPr>
          <p:cNvPr id="29" name="28 Imagen" descr="cooltext322234380647946.png"/>
          <p:cNvPicPr>
            <a:picLocks noChangeAspect="1"/>
          </p:cNvPicPr>
          <p:nvPr/>
        </p:nvPicPr>
        <p:blipFill>
          <a:blip r:embed="rId5">
            <a:lum bright="10000" contrast="40000"/>
          </a:blip>
          <a:stretch>
            <a:fillRect/>
          </a:stretch>
        </p:blipFill>
        <p:spPr>
          <a:xfrm>
            <a:off x="4857752" y="285734"/>
            <a:ext cx="1480736" cy="559791"/>
          </a:xfrm>
          <a:prstGeom prst="rect">
            <a:avLst/>
          </a:prstGeom>
        </p:spPr>
      </p:pic>
      <p:pic>
        <p:nvPicPr>
          <p:cNvPr id="30" name="29 Imagen" descr="cooltext322234409321428.png"/>
          <p:cNvPicPr>
            <a:picLocks noChangeAspect="1"/>
          </p:cNvPicPr>
          <p:nvPr/>
        </p:nvPicPr>
        <p:blipFill>
          <a:blip r:embed="rId6">
            <a:lum bright="10000" contrast="40000"/>
          </a:blip>
          <a:stretch>
            <a:fillRect/>
          </a:stretch>
        </p:blipFill>
        <p:spPr>
          <a:xfrm>
            <a:off x="6572264" y="285734"/>
            <a:ext cx="2000264" cy="594673"/>
          </a:xfrm>
          <a:prstGeom prst="rect">
            <a:avLst/>
          </a:prstGeom>
        </p:spPr>
      </p:pic>
      <p:pic>
        <p:nvPicPr>
          <p:cNvPr id="43" name="42 Imagen" descr="cooltext322234417495271.png"/>
          <p:cNvPicPr>
            <a:picLocks noChangeAspect="1"/>
          </p:cNvPicPr>
          <p:nvPr/>
        </p:nvPicPr>
        <p:blipFill>
          <a:blip r:embed="rId7">
            <a:lum bright="10000" contrast="40000"/>
          </a:blip>
          <a:stretch>
            <a:fillRect/>
          </a:stretch>
        </p:blipFill>
        <p:spPr>
          <a:xfrm>
            <a:off x="6429388" y="1000114"/>
            <a:ext cx="492129" cy="553645"/>
          </a:xfrm>
          <a:prstGeom prst="rect">
            <a:avLst/>
          </a:prstGeom>
        </p:spPr>
      </p:pic>
      <p:pic>
        <p:nvPicPr>
          <p:cNvPr id="44" name="43 Imagen" descr="cooltext322234397356398.png"/>
          <p:cNvPicPr>
            <a:picLocks noChangeAspect="1"/>
          </p:cNvPicPr>
          <p:nvPr/>
        </p:nvPicPr>
        <p:blipFill>
          <a:blip r:embed="rId8">
            <a:lum bright="10000" contrast="40000"/>
          </a:blip>
          <a:stretch>
            <a:fillRect/>
          </a:stretch>
        </p:blipFill>
        <p:spPr>
          <a:xfrm>
            <a:off x="4572000" y="1571618"/>
            <a:ext cx="1772276" cy="527196"/>
          </a:xfrm>
          <a:prstGeom prst="rect">
            <a:avLst/>
          </a:prstGeom>
        </p:spPr>
      </p:pic>
      <p:pic>
        <p:nvPicPr>
          <p:cNvPr id="45" name="44 Imagen" descr="cooltext322234504738083.png"/>
          <p:cNvPicPr>
            <a:picLocks noChangeAspect="1"/>
          </p:cNvPicPr>
          <p:nvPr/>
        </p:nvPicPr>
        <p:blipFill>
          <a:blip r:embed="rId9">
            <a:lum bright="10000" contrast="40000"/>
          </a:blip>
          <a:stretch>
            <a:fillRect/>
          </a:stretch>
        </p:blipFill>
        <p:spPr>
          <a:xfrm>
            <a:off x="6500826" y="1571618"/>
            <a:ext cx="2500298" cy="512044"/>
          </a:xfrm>
          <a:prstGeom prst="rect">
            <a:avLst/>
          </a:prstGeom>
        </p:spPr>
      </p:pic>
      <p:pic>
        <p:nvPicPr>
          <p:cNvPr id="41986" name="Picture 2" descr="Rendered Image"/>
          <p:cNvPicPr>
            <a:picLocks noChangeAspect="1" noChangeArrowheads="1"/>
          </p:cNvPicPr>
          <p:nvPr/>
        </p:nvPicPr>
        <p:blipFill>
          <a:blip r:embed="rId10">
            <a:lum contrast="40000"/>
          </a:blip>
          <a:srcRect/>
          <a:stretch>
            <a:fillRect/>
          </a:stretch>
        </p:blipFill>
        <p:spPr bwMode="auto">
          <a:xfrm>
            <a:off x="6500827" y="4232934"/>
            <a:ext cx="2143140" cy="305291"/>
          </a:xfrm>
          <a:prstGeom prst="rect">
            <a:avLst/>
          </a:prstGeom>
          <a:noFill/>
        </p:spPr>
      </p:pic>
      <p:pic>
        <p:nvPicPr>
          <p:cNvPr id="46" name="45 Imagen" descr="ws_Woman_Lilac_Tulips_Dress_Field_1920x1200.jpg"/>
          <p:cNvPicPr>
            <a:picLocks noGrp="1" noChangeAspect="1"/>
          </p:cNvPicPr>
          <p:nvPr isPhoto="1"/>
        </p:nvPicPr>
        <p:blipFill>
          <a:blip r:embed="rId3">
            <a:lum contrast="10000"/>
          </a:blip>
          <a:stretch>
            <a:fillRect/>
          </a:stretch>
        </p:blipFill>
        <p:spPr>
          <a:xfrm>
            <a:off x="0" y="0"/>
            <a:ext cx="9144000" cy="5143500"/>
          </a:xfrm>
          <a:prstGeom prst="rect">
            <a:avLst/>
          </a:prstGeom>
          <a:noFill/>
          <a:ln>
            <a:noFill/>
          </a:ln>
          <a:effectLst/>
        </p:spPr>
      </p:pic>
    </p:spTree>
  </p:cSld>
  <p:clrMapOvr>
    <a:masterClrMapping/>
  </p:clrMapOvr>
  <p:transition advTm="28000">
    <p:sndAc>
      <p:stSnd loop="1">
        <p:snd r:embed="rId2" name="VAN GOGH animado. (256  kbp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additive="base">
                                        <p:cTn id="33" dur="2000" fill="hold"/>
                                        <p:tgtEl>
                                          <p:spTgt spid="31"/>
                                        </p:tgtEl>
                                        <p:attrNameLst>
                                          <p:attrName>ppt_x</p:attrName>
                                        </p:attrNameLst>
                                      </p:cBhvr>
                                      <p:tavLst>
                                        <p:tav tm="0">
                                          <p:val>
                                            <p:strVal val="1+#ppt_w/2"/>
                                          </p:val>
                                        </p:tav>
                                        <p:tav tm="100000">
                                          <p:val>
                                            <p:strVal val="#ppt_x"/>
                                          </p:val>
                                        </p:tav>
                                      </p:tavLst>
                                    </p:anim>
                                    <p:anim calcmode="lin" valueType="num">
                                      <p:cBhvr additive="base">
                                        <p:cTn id="34" dur="2000" fill="hold"/>
                                        <p:tgtEl>
                                          <p:spTgt spid="3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2000" fill="hold"/>
                                        <p:tgtEl>
                                          <p:spTgt spid="33"/>
                                        </p:tgtEl>
                                        <p:attrNameLst>
                                          <p:attrName>ppt_x</p:attrName>
                                        </p:attrNameLst>
                                      </p:cBhvr>
                                      <p:tavLst>
                                        <p:tav tm="0">
                                          <p:val>
                                            <p:strVal val="1+#ppt_w/2"/>
                                          </p:val>
                                        </p:tav>
                                        <p:tav tm="100000">
                                          <p:val>
                                            <p:strVal val="#ppt_x"/>
                                          </p:val>
                                        </p:tav>
                                      </p:tavLst>
                                    </p:anim>
                                    <p:anim calcmode="lin" valueType="num">
                                      <p:cBhvr additive="base">
                                        <p:cTn id="38" dur="2000" fill="hold"/>
                                        <p:tgtEl>
                                          <p:spTgt spid="3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additive="base">
                                        <p:cTn id="41" dur="2000" fill="hold"/>
                                        <p:tgtEl>
                                          <p:spTgt spid="36"/>
                                        </p:tgtEl>
                                        <p:attrNameLst>
                                          <p:attrName>ppt_x</p:attrName>
                                        </p:attrNameLst>
                                      </p:cBhvr>
                                      <p:tavLst>
                                        <p:tav tm="0">
                                          <p:val>
                                            <p:strVal val="1+#ppt_w/2"/>
                                          </p:val>
                                        </p:tav>
                                        <p:tav tm="100000">
                                          <p:val>
                                            <p:strVal val="#ppt_x"/>
                                          </p:val>
                                        </p:tav>
                                      </p:tavLst>
                                    </p:anim>
                                    <p:anim calcmode="lin" valueType="num">
                                      <p:cBhvr additive="base">
                                        <p:cTn id="42" dur="2000" fill="hold"/>
                                        <p:tgtEl>
                                          <p:spTgt spid="3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additive="base">
                                        <p:cTn id="45" dur="2000" fill="hold"/>
                                        <p:tgtEl>
                                          <p:spTgt spid="37"/>
                                        </p:tgtEl>
                                        <p:attrNameLst>
                                          <p:attrName>ppt_x</p:attrName>
                                        </p:attrNameLst>
                                      </p:cBhvr>
                                      <p:tavLst>
                                        <p:tav tm="0">
                                          <p:val>
                                            <p:strVal val="1+#ppt_w/2"/>
                                          </p:val>
                                        </p:tav>
                                        <p:tav tm="100000">
                                          <p:val>
                                            <p:strVal val="#ppt_x"/>
                                          </p:val>
                                        </p:tav>
                                      </p:tavLst>
                                    </p:anim>
                                    <p:anim calcmode="lin" valueType="num">
                                      <p:cBhvr additive="base">
                                        <p:cTn id="46" dur="2000" fill="hold"/>
                                        <p:tgtEl>
                                          <p:spTgt spid="37"/>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2000" fill="hold"/>
                                        <p:tgtEl>
                                          <p:spTgt spid="39"/>
                                        </p:tgtEl>
                                        <p:attrNameLst>
                                          <p:attrName>ppt_x</p:attrName>
                                        </p:attrNameLst>
                                      </p:cBhvr>
                                      <p:tavLst>
                                        <p:tav tm="0">
                                          <p:val>
                                            <p:strVal val="1+#ppt_w/2"/>
                                          </p:val>
                                        </p:tav>
                                        <p:tav tm="100000">
                                          <p:val>
                                            <p:strVal val="#ppt_x"/>
                                          </p:val>
                                        </p:tav>
                                      </p:tavLst>
                                    </p:anim>
                                    <p:anim calcmode="lin" valueType="num">
                                      <p:cBhvr additive="base">
                                        <p:cTn id="50" dur="2000" fill="hold"/>
                                        <p:tgtEl>
                                          <p:spTgt spid="39"/>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additive="base">
                                        <p:cTn id="53" dur="2000" fill="hold"/>
                                        <p:tgtEl>
                                          <p:spTgt spid="41"/>
                                        </p:tgtEl>
                                        <p:attrNameLst>
                                          <p:attrName>ppt_x</p:attrName>
                                        </p:attrNameLst>
                                      </p:cBhvr>
                                      <p:tavLst>
                                        <p:tav tm="0">
                                          <p:val>
                                            <p:strVal val="1+#ppt_w/2"/>
                                          </p:val>
                                        </p:tav>
                                        <p:tav tm="100000">
                                          <p:val>
                                            <p:strVal val="#ppt_x"/>
                                          </p:val>
                                        </p:tav>
                                      </p:tavLst>
                                    </p:anim>
                                    <p:anim calcmode="lin" valueType="num">
                                      <p:cBhvr additive="base">
                                        <p:cTn id="54" dur="2000" fill="hold"/>
                                        <p:tgtEl>
                                          <p:spTgt spid="41"/>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0-#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0-#ppt_w/2"/>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0-#ppt_w/2"/>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0-#ppt_w/2"/>
                                          </p:val>
                                        </p:tav>
                                        <p:tav tm="100000">
                                          <p:val>
                                            <p:strVal val="#ppt_x"/>
                                          </p:val>
                                        </p:tav>
                                      </p:tavLst>
                                    </p:anim>
                                    <p:anim calcmode="lin" valueType="num">
                                      <p:cBhvr additive="base">
                                        <p:cTn id="70" dur="2000" fill="hold"/>
                                        <p:tgtEl>
                                          <p:spTgt spid="12"/>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0-#ppt_w/2"/>
                                          </p:val>
                                        </p:tav>
                                        <p:tav tm="100000">
                                          <p:val>
                                            <p:strVal val="#ppt_x"/>
                                          </p:val>
                                        </p:tav>
                                      </p:tavLst>
                                    </p:anim>
                                    <p:anim calcmode="lin" valueType="num">
                                      <p:cBhvr additive="base">
                                        <p:cTn id="74" dur="2000" fill="hold"/>
                                        <p:tgtEl>
                                          <p:spTgt spid="14"/>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0-#ppt_w/2"/>
                                          </p:val>
                                        </p:tav>
                                        <p:tav tm="100000">
                                          <p:val>
                                            <p:strVal val="#ppt_x"/>
                                          </p:val>
                                        </p:tav>
                                      </p:tavLst>
                                    </p:anim>
                                    <p:anim calcmode="lin" valueType="num">
                                      <p:cBhvr additive="base">
                                        <p:cTn id="78" dur="2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32"/>
                                        </p:tgtEl>
                                        <p:attrNameLst>
                                          <p:attrName>style.visibility</p:attrName>
                                        </p:attrNameLst>
                                      </p:cBhvr>
                                      <p:to>
                                        <p:strVal val="visible"/>
                                      </p:to>
                                    </p:set>
                                    <p:anim calcmode="lin" valueType="num">
                                      <p:cBhvr additive="base">
                                        <p:cTn id="81" dur="2000" fill="hold"/>
                                        <p:tgtEl>
                                          <p:spTgt spid="32"/>
                                        </p:tgtEl>
                                        <p:attrNameLst>
                                          <p:attrName>ppt_x</p:attrName>
                                        </p:attrNameLst>
                                      </p:cBhvr>
                                      <p:tavLst>
                                        <p:tav tm="0">
                                          <p:val>
                                            <p:strVal val="0-#ppt_w/2"/>
                                          </p:val>
                                        </p:tav>
                                        <p:tav tm="100000">
                                          <p:val>
                                            <p:strVal val="#ppt_x"/>
                                          </p:val>
                                        </p:tav>
                                      </p:tavLst>
                                    </p:anim>
                                    <p:anim calcmode="lin" valueType="num">
                                      <p:cBhvr additive="base">
                                        <p:cTn id="82" dur="2000" fill="hold"/>
                                        <p:tgtEl>
                                          <p:spTgt spid="32"/>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34"/>
                                        </p:tgtEl>
                                        <p:attrNameLst>
                                          <p:attrName>style.visibility</p:attrName>
                                        </p:attrNameLst>
                                      </p:cBhvr>
                                      <p:to>
                                        <p:strVal val="visible"/>
                                      </p:to>
                                    </p:set>
                                    <p:anim calcmode="lin" valueType="num">
                                      <p:cBhvr additive="base">
                                        <p:cTn id="85" dur="2000" fill="hold"/>
                                        <p:tgtEl>
                                          <p:spTgt spid="34"/>
                                        </p:tgtEl>
                                        <p:attrNameLst>
                                          <p:attrName>ppt_x</p:attrName>
                                        </p:attrNameLst>
                                      </p:cBhvr>
                                      <p:tavLst>
                                        <p:tav tm="0">
                                          <p:val>
                                            <p:strVal val="0-#ppt_w/2"/>
                                          </p:val>
                                        </p:tav>
                                        <p:tav tm="100000">
                                          <p:val>
                                            <p:strVal val="#ppt_x"/>
                                          </p:val>
                                        </p:tav>
                                      </p:tavLst>
                                    </p:anim>
                                    <p:anim calcmode="lin" valueType="num">
                                      <p:cBhvr additive="base">
                                        <p:cTn id="86" dur="2000" fill="hold"/>
                                        <p:tgtEl>
                                          <p:spTgt spid="34"/>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35"/>
                                        </p:tgtEl>
                                        <p:attrNameLst>
                                          <p:attrName>style.visibility</p:attrName>
                                        </p:attrNameLst>
                                      </p:cBhvr>
                                      <p:to>
                                        <p:strVal val="visible"/>
                                      </p:to>
                                    </p:set>
                                    <p:anim calcmode="lin" valueType="num">
                                      <p:cBhvr additive="base">
                                        <p:cTn id="89" dur="2000" fill="hold"/>
                                        <p:tgtEl>
                                          <p:spTgt spid="35"/>
                                        </p:tgtEl>
                                        <p:attrNameLst>
                                          <p:attrName>ppt_x</p:attrName>
                                        </p:attrNameLst>
                                      </p:cBhvr>
                                      <p:tavLst>
                                        <p:tav tm="0">
                                          <p:val>
                                            <p:strVal val="0-#ppt_w/2"/>
                                          </p:val>
                                        </p:tav>
                                        <p:tav tm="100000">
                                          <p:val>
                                            <p:strVal val="#ppt_x"/>
                                          </p:val>
                                        </p:tav>
                                      </p:tavLst>
                                    </p:anim>
                                    <p:anim calcmode="lin" valueType="num">
                                      <p:cBhvr additive="base">
                                        <p:cTn id="90" dur="2000" fill="hold"/>
                                        <p:tgtEl>
                                          <p:spTgt spid="35"/>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38"/>
                                        </p:tgtEl>
                                        <p:attrNameLst>
                                          <p:attrName>style.visibility</p:attrName>
                                        </p:attrNameLst>
                                      </p:cBhvr>
                                      <p:to>
                                        <p:strVal val="visible"/>
                                      </p:to>
                                    </p:set>
                                    <p:anim calcmode="lin" valueType="num">
                                      <p:cBhvr additive="base">
                                        <p:cTn id="93" dur="2000" fill="hold"/>
                                        <p:tgtEl>
                                          <p:spTgt spid="38"/>
                                        </p:tgtEl>
                                        <p:attrNameLst>
                                          <p:attrName>ppt_x</p:attrName>
                                        </p:attrNameLst>
                                      </p:cBhvr>
                                      <p:tavLst>
                                        <p:tav tm="0">
                                          <p:val>
                                            <p:strVal val="0-#ppt_w/2"/>
                                          </p:val>
                                        </p:tav>
                                        <p:tav tm="100000">
                                          <p:val>
                                            <p:strVal val="#ppt_x"/>
                                          </p:val>
                                        </p:tav>
                                      </p:tavLst>
                                    </p:anim>
                                    <p:anim calcmode="lin" valueType="num">
                                      <p:cBhvr additive="base">
                                        <p:cTn id="94" dur="2000" fill="hold"/>
                                        <p:tgtEl>
                                          <p:spTgt spid="38"/>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40"/>
                                        </p:tgtEl>
                                        <p:attrNameLst>
                                          <p:attrName>style.visibility</p:attrName>
                                        </p:attrNameLst>
                                      </p:cBhvr>
                                      <p:to>
                                        <p:strVal val="visible"/>
                                      </p:to>
                                    </p:set>
                                    <p:anim calcmode="lin" valueType="num">
                                      <p:cBhvr additive="base">
                                        <p:cTn id="97" dur="2000" fill="hold"/>
                                        <p:tgtEl>
                                          <p:spTgt spid="40"/>
                                        </p:tgtEl>
                                        <p:attrNameLst>
                                          <p:attrName>ppt_x</p:attrName>
                                        </p:attrNameLst>
                                      </p:cBhvr>
                                      <p:tavLst>
                                        <p:tav tm="0">
                                          <p:val>
                                            <p:strVal val="0-#ppt_w/2"/>
                                          </p:val>
                                        </p:tav>
                                        <p:tav tm="100000">
                                          <p:val>
                                            <p:strVal val="#ppt_x"/>
                                          </p:val>
                                        </p:tav>
                                      </p:tavLst>
                                    </p:anim>
                                    <p:anim calcmode="lin" valueType="num">
                                      <p:cBhvr additive="base">
                                        <p:cTn id="98" dur="2000" fill="hold"/>
                                        <p:tgtEl>
                                          <p:spTgt spid="40"/>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42"/>
                                        </p:tgtEl>
                                        <p:attrNameLst>
                                          <p:attrName>style.visibility</p:attrName>
                                        </p:attrNameLst>
                                      </p:cBhvr>
                                      <p:to>
                                        <p:strVal val="visible"/>
                                      </p:to>
                                    </p:set>
                                    <p:anim calcmode="lin" valueType="num">
                                      <p:cBhvr additive="base">
                                        <p:cTn id="101" dur="2000" fill="hold"/>
                                        <p:tgtEl>
                                          <p:spTgt spid="42"/>
                                        </p:tgtEl>
                                        <p:attrNameLst>
                                          <p:attrName>ppt_x</p:attrName>
                                        </p:attrNameLst>
                                      </p:cBhvr>
                                      <p:tavLst>
                                        <p:tav tm="0">
                                          <p:val>
                                            <p:strVal val="0-#ppt_w/2"/>
                                          </p:val>
                                        </p:tav>
                                        <p:tav tm="100000">
                                          <p:val>
                                            <p:strVal val="#ppt_x"/>
                                          </p:val>
                                        </p:tav>
                                      </p:tavLst>
                                    </p:anim>
                                    <p:anim calcmode="lin" valueType="num">
                                      <p:cBhvr additive="base">
                                        <p:cTn id="102" dur="2000" fill="hold"/>
                                        <p:tgtEl>
                                          <p:spTgt spid="42"/>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0"/>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31"/>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3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3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3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3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4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2"/>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6"/>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3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34"/>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35"/>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38"/>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40"/>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42"/>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1+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1+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0"/>
                                        </p:tgtEl>
                                        <p:attrNameLst>
                                          <p:attrName>ppt_x</p:attrName>
                                        </p:attrNameLst>
                                      </p:cBhvr>
                                      <p:tavLst>
                                        <p:tav tm="0">
                                          <p:val>
                                            <p:strVal val="ppt_x"/>
                                          </p:val>
                                        </p:tav>
                                        <p:tav tm="100000">
                                          <p:val>
                                            <p:strVal val="1+ppt_w/2"/>
                                          </p:val>
                                        </p:tav>
                                      </p:tavLst>
                                    </p:anim>
                                    <p:anim calcmode="lin" valueType="num">
                                      <p:cBhvr additive="base">
                                        <p:cTn id="162" dur="2000"/>
                                        <p:tgtEl>
                                          <p:spTgt spid="10"/>
                                        </p:tgtEl>
                                        <p:attrNameLst>
                                          <p:attrName>ppt_y</p:attrName>
                                        </p:attrNameLst>
                                      </p:cBhvr>
                                      <p:tavLst>
                                        <p:tav tm="0">
                                          <p:val>
                                            <p:strVal val="ppt_y"/>
                                          </p:val>
                                        </p:tav>
                                        <p:tav tm="100000">
                                          <p:val>
                                            <p:strVal val="1+ppt_h/2"/>
                                          </p:val>
                                        </p:tav>
                                      </p:tavLst>
                                    </p:anim>
                                    <p:set>
                                      <p:cBhvr>
                                        <p:cTn id="163" dur="1" fill="hold">
                                          <p:stCondLst>
                                            <p:cond delay="1999"/>
                                          </p:stCondLst>
                                        </p:cTn>
                                        <p:tgtEl>
                                          <p:spTgt spid="1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1+ppt_w/2"/>
                                          </p:val>
                                        </p:tav>
                                      </p:tavLst>
                                    </p:anim>
                                    <p:anim calcmode="lin" valueType="num">
                                      <p:cBhvr additive="base">
                                        <p:cTn id="166" dur="2000"/>
                                        <p:tgtEl>
                                          <p:spTgt spid="11"/>
                                        </p:tgtEl>
                                        <p:attrNameLst>
                                          <p:attrName>ppt_y</p:attrName>
                                        </p:attrNameLst>
                                      </p:cBhvr>
                                      <p:tavLst>
                                        <p:tav tm="0">
                                          <p:val>
                                            <p:strVal val="ppt_y"/>
                                          </p:val>
                                        </p:tav>
                                        <p:tav tm="100000">
                                          <p:val>
                                            <p:strVal val="1+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1+ppt_w/2"/>
                                          </p:val>
                                        </p:tav>
                                      </p:tavLst>
                                    </p:anim>
                                    <p:anim calcmode="lin" valueType="num">
                                      <p:cBhvr additive="base">
                                        <p:cTn id="170" dur="2000"/>
                                        <p:tgtEl>
                                          <p:spTgt spid="13"/>
                                        </p:tgtEl>
                                        <p:attrNameLst>
                                          <p:attrName>ppt_y</p:attrName>
                                        </p:attrNameLst>
                                      </p:cBhvr>
                                      <p:tavLst>
                                        <p:tav tm="0">
                                          <p:val>
                                            <p:strVal val="ppt_y"/>
                                          </p:val>
                                        </p:tav>
                                        <p:tav tm="100000">
                                          <p:val>
                                            <p:strVal val="1+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1+ppt_w/2"/>
                                          </p:val>
                                        </p:tav>
                                      </p:tavLst>
                                    </p:anim>
                                    <p:anim calcmode="lin" valueType="num">
                                      <p:cBhvr additive="base">
                                        <p:cTn id="174" dur="2000"/>
                                        <p:tgtEl>
                                          <p:spTgt spid="15"/>
                                        </p:tgtEl>
                                        <p:attrNameLst>
                                          <p:attrName>ppt_y</p:attrName>
                                        </p:attrNameLst>
                                      </p:cBhvr>
                                      <p:tavLst>
                                        <p:tav tm="0">
                                          <p:val>
                                            <p:strVal val="ppt_y"/>
                                          </p:val>
                                        </p:tav>
                                        <p:tav tm="100000">
                                          <p:val>
                                            <p:strVal val="1+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31"/>
                                        </p:tgtEl>
                                        <p:attrNameLst>
                                          <p:attrName>ppt_x</p:attrName>
                                        </p:attrNameLst>
                                      </p:cBhvr>
                                      <p:tavLst>
                                        <p:tav tm="0">
                                          <p:val>
                                            <p:strVal val="ppt_x"/>
                                          </p:val>
                                        </p:tav>
                                        <p:tav tm="100000">
                                          <p:val>
                                            <p:strVal val="1+ppt_w/2"/>
                                          </p:val>
                                        </p:tav>
                                      </p:tavLst>
                                    </p:anim>
                                    <p:anim calcmode="lin" valueType="num">
                                      <p:cBhvr additive="base">
                                        <p:cTn id="178" dur="2000"/>
                                        <p:tgtEl>
                                          <p:spTgt spid="31"/>
                                        </p:tgtEl>
                                        <p:attrNameLst>
                                          <p:attrName>ppt_y</p:attrName>
                                        </p:attrNameLst>
                                      </p:cBhvr>
                                      <p:tavLst>
                                        <p:tav tm="0">
                                          <p:val>
                                            <p:strVal val="ppt_y"/>
                                          </p:val>
                                        </p:tav>
                                        <p:tav tm="100000">
                                          <p:val>
                                            <p:strVal val="1+ppt_h/2"/>
                                          </p:val>
                                        </p:tav>
                                      </p:tavLst>
                                    </p:anim>
                                    <p:set>
                                      <p:cBhvr>
                                        <p:cTn id="179" dur="1" fill="hold">
                                          <p:stCondLst>
                                            <p:cond delay="1999"/>
                                          </p:stCondLst>
                                        </p:cTn>
                                        <p:tgtEl>
                                          <p:spTgt spid="31"/>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33"/>
                                        </p:tgtEl>
                                        <p:attrNameLst>
                                          <p:attrName>ppt_x</p:attrName>
                                        </p:attrNameLst>
                                      </p:cBhvr>
                                      <p:tavLst>
                                        <p:tav tm="0">
                                          <p:val>
                                            <p:strVal val="ppt_x"/>
                                          </p:val>
                                        </p:tav>
                                        <p:tav tm="100000">
                                          <p:val>
                                            <p:strVal val="1+ppt_w/2"/>
                                          </p:val>
                                        </p:tav>
                                      </p:tavLst>
                                    </p:anim>
                                    <p:anim calcmode="lin" valueType="num">
                                      <p:cBhvr additive="base">
                                        <p:cTn id="182" dur="2000"/>
                                        <p:tgtEl>
                                          <p:spTgt spid="33"/>
                                        </p:tgtEl>
                                        <p:attrNameLst>
                                          <p:attrName>ppt_y</p:attrName>
                                        </p:attrNameLst>
                                      </p:cBhvr>
                                      <p:tavLst>
                                        <p:tav tm="0">
                                          <p:val>
                                            <p:strVal val="ppt_y"/>
                                          </p:val>
                                        </p:tav>
                                        <p:tav tm="100000">
                                          <p:val>
                                            <p:strVal val="1+ppt_h/2"/>
                                          </p:val>
                                        </p:tav>
                                      </p:tavLst>
                                    </p:anim>
                                    <p:set>
                                      <p:cBhvr>
                                        <p:cTn id="183" dur="1" fill="hold">
                                          <p:stCondLst>
                                            <p:cond delay="1999"/>
                                          </p:stCondLst>
                                        </p:cTn>
                                        <p:tgtEl>
                                          <p:spTgt spid="33"/>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36"/>
                                        </p:tgtEl>
                                        <p:attrNameLst>
                                          <p:attrName>ppt_x</p:attrName>
                                        </p:attrNameLst>
                                      </p:cBhvr>
                                      <p:tavLst>
                                        <p:tav tm="0">
                                          <p:val>
                                            <p:strVal val="ppt_x"/>
                                          </p:val>
                                        </p:tav>
                                        <p:tav tm="100000">
                                          <p:val>
                                            <p:strVal val="1+ppt_w/2"/>
                                          </p:val>
                                        </p:tav>
                                      </p:tavLst>
                                    </p:anim>
                                    <p:anim calcmode="lin" valueType="num">
                                      <p:cBhvr additive="base">
                                        <p:cTn id="186" dur="2000"/>
                                        <p:tgtEl>
                                          <p:spTgt spid="36"/>
                                        </p:tgtEl>
                                        <p:attrNameLst>
                                          <p:attrName>ppt_y</p:attrName>
                                        </p:attrNameLst>
                                      </p:cBhvr>
                                      <p:tavLst>
                                        <p:tav tm="0">
                                          <p:val>
                                            <p:strVal val="ppt_y"/>
                                          </p:val>
                                        </p:tav>
                                        <p:tav tm="100000">
                                          <p:val>
                                            <p:strVal val="1+ppt_h/2"/>
                                          </p:val>
                                        </p:tav>
                                      </p:tavLst>
                                    </p:anim>
                                    <p:set>
                                      <p:cBhvr>
                                        <p:cTn id="187" dur="1" fill="hold">
                                          <p:stCondLst>
                                            <p:cond delay="1999"/>
                                          </p:stCondLst>
                                        </p:cTn>
                                        <p:tgtEl>
                                          <p:spTgt spid="36"/>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37"/>
                                        </p:tgtEl>
                                        <p:attrNameLst>
                                          <p:attrName>ppt_x</p:attrName>
                                        </p:attrNameLst>
                                      </p:cBhvr>
                                      <p:tavLst>
                                        <p:tav tm="0">
                                          <p:val>
                                            <p:strVal val="ppt_x"/>
                                          </p:val>
                                        </p:tav>
                                        <p:tav tm="100000">
                                          <p:val>
                                            <p:strVal val="1+ppt_w/2"/>
                                          </p:val>
                                        </p:tav>
                                      </p:tavLst>
                                    </p:anim>
                                    <p:anim calcmode="lin" valueType="num">
                                      <p:cBhvr additive="base">
                                        <p:cTn id="190" dur="2000"/>
                                        <p:tgtEl>
                                          <p:spTgt spid="37"/>
                                        </p:tgtEl>
                                        <p:attrNameLst>
                                          <p:attrName>ppt_y</p:attrName>
                                        </p:attrNameLst>
                                      </p:cBhvr>
                                      <p:tavLst>
                                        <p:tav tm="0">
                                          <p:val>
                                            <p:strVal val="ppt_y"/>
                                          </p:val>
                                        </p:tav>
                                        <p:tav tm="100000">
                                          <p:val>
                                            <p:strVal val="1+ppt_h/2"/>
                                          </p:val>
                                        </p:tav>
                                      </p:tavLst>
                                    </p:anim>
                                    <p:set>
                                      <p:cBhvr>
                                        <p:cTn id="191" dur="1" fill="hold">
                                          <p:stCondLst>
                                            <p:cond delay="1999"/>
                                          </p:stCondLst>
                                        </p:cTn>
                                        <p:tgtEl>
                                          <p:spTgt spid="37"/>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39"/>
                                        </p:tgtEl>
                                        <p:attrNameLst>
                                          <p:attrName>ppt_x</p:attrName>
                                        </p:attrNameLst>
                                      </p:cBhvr>
                                      <p:tavLst>
                                        <p:tav tm="0">
                                          <p:val>
                                            <p:strVal val="ppt_x"/>
                                          </p:val>
                                        </p:tav>
                                        <p:tav tm="100000">
                                          <p:val>
                                            <p:strVal val="1+ppt_w/2"/>
                                          </p:val>
                                        </p:tav>
                                      </p:tavLst>
                                    </p:anim>
                                    <p:anim calcmode="lin" valueType="num">
                                      <p:cBhvr additive="base">
                                        <p:cTn id="194" dur="2000"/>
                                        <p:tgtEl>
                                          <p:spTgt spid="39"/>
                                        </p:tgtEl>
                                        <p:attrNameLst>
                                          <p:attrName>ppt_y</p:attrName>
                                        </p:attrNameLst>
                                      </p:cBhvr>
                                      <p:tavLst>
                                        <p:tav tm="0">
                                          <p:val>
                                            <p:strVal val="ppt_y"/>
                                          </p:val>
                                        </p:tav>
                                        <p:tav tm="100000">
                                          <p:val>
                                            <p:strVal val="1+ppt_h/2"/>
                                          </p:val>
                                        </p:tav>
                                      </p:tavLst>
                                    </p:anim>
                                    <p:set>
                                      <p:cBhvr>
                                        <p:cTn id="195" dur="1" fill="hold">
                                          <p:stCondLst>
                                            <p:cond delay="1999"/>
                                          </p:stCondLst>
                                        </p:cTn>
                                        <p:tgtEl>
                                          <p:spTgt spid="39"/>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41"/>
                                        </p:tgtEl>
                                        <p:attrNameLst>
                                          <p:attrName>ppt_x</p:attrName>
                                        </p:attrNameLst>
                                      </p:cBhvr>
                                      <p:tavLst>
                                        <p:tav tm="0">
                                          <p:val>
                                            <p:strVal val="ppt_x"/>
                                          </p:val>
                                        </p:tav>
                                        <p:tav tm="100000">
                                          <p:val>
                                            <p:strVal val="1+ppt_w/2"/>
                                          </p:val>
                                        </p:tav>
                                      </p:tavLst>
                                    </p:anim>
                                    <p:anim calcmode="lin" valueType="num">
                                      <p:cBhvr additive="base">
                                        <p:cTn id="198" dur="2000"/>
                                        <p:tgtEl>
                                          <p:spTgt spid="41"/>
                                        </p:tgtEl>
                                        <p:attrNameLst>
                                          <p:attrName>ppt_y</p:attrName>
                                        </p:attrNameLst>
                                      </p:cBhvr>
                                      <p:tavLst>
                                        <p:tav tm="0">
                                          <p:val>
                                            <p:strVal val="ppt_y"/>
                                          </p:val>
                                        </p:tav>
                                        <p:tav tm="100000">
                                          <p:val>
                                            <p:strVal val="1+ppt_h/2"/>
                                          </p:val>
                                        </p:tav>
                                      </p:tavLst>
                                    </p:anim>
                                    <p:set>
                                      <p:cBhvr>
                                        <p:cTn id="199" dur="1" fill="hold">
                                          <p:stCondLst>
                                            <p:cond delay="1999"/>
                                          </p:stCondLst>
                                        </p:cTn>
                                        <p:tgtEl>
                                          <p:spTgt spid="41"/>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6"/>
                                        </p:tgtEl>
                                        <p:attrNameLst>
                                          <p:attrName>ppt_x</p:attrName>
                                        </p:attrNameLst>
                                      </p:cBhvr>
                                      <p:tavLst>
                                        <p:tav tm="0">
                                          <p:val>
                                            <p:strVal val="ppt_x"/>
                                          </p:val>
                                        </p:tav>
                                        <p:tav tm="100000">
                                          <p:val>
                                            <p:strVal val="0-ppt_w/2"/>
                                          </p:val>
                                        </p:tav>
                                      </p:tavLst>
                                    </p:anim>
                                    <p:anim calcmode="lin" valueType="num">
                                      <p:cBhvr additive="base">
                                        <p:cTn id="202" dur="2000"/>
                                        <p:tgtEl>
                                          <p:spTgt spid="6"/>
                                        </p:tgtEl>
                                        <p:attrNameLst>
                                          <p:attrName>ppt_y</p:attrName>
                                        </p:attrNameLst>
                                      </p:cBhvr>
                                      <p:tavLst>
                                        <p:tav tm="0">
                                          <p:val>
                                            <p:strVal val="ppt_y"/>
                                          </p:val>
                                        </p:tav>
                                        <p:tav tm="100000">
                                          <p:val>
                                            <p:strVal val="1+ppt_h/2"/>
                                          </p:val>
                                        </p:tav>
                                      </p:tavLst>
                                    </p:anim>
                                    <p:set>
                                      <p:cBhvr>
                                        <p:cTn id="203" dur="1" fill="hold">
                                          <p:stCondLst>
                                            <p:cond delay="1999"/>
                                          </p:stCondLst>
                                        </p:cTn>
                                        <p:tgtEl>
                                          <p:spTgt spid="6"/>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1+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1+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2"/>
                                        </p:tgtEl>
                                        <p:attrNameLst>
                                          <p:attrName>ppt_x</p:attrName>
                                        </p:attrNameLst>
                                      </p:cBhvr>
                                      <p:tavLst>
                                        <p:tav tm="0">
                                          <p:val>
                                            <p:strVal val="ppt_x"/>
                                          </p:val>
                                        </p:tav>
                                        <p:tav tm="100000">
                                          <p:val>
                                            <p:strVal val="0-ppt_w/2"/>
                                          </p:val>
                                        </p:tav>
                                      </p:tavLst>
                                    </p:anim>
                                    <p:anim calcmode="lin" valueType="num">
                                      <p:cBhvr additive="base">
                                        <p:cTn id="214" dur="2000"/>
                                        <p:tgtEl>
                                          <p:spTgt spid="12"/>
                                        </p:tgtEl>
                                        <p:attrNameLst>
                                          <p:attrName>ppt_y</p:attrName>
                                        </p:attrNameLst>
                                      </p:cBhvr>
                                      <p:tavLst>
                                        <p:tav tm="0">
                                          <p:val>
                                            <p:strVal val="ppt_y"/>
                                          </p:val>
                                        </p:tav>
                                        <p:tav tm="100000">
                                          <p:val>
                                            <p:strVal val="1+ppt_h/2"/>
                                          </p:val>
                                        </p:tav>
                                      </p:tavLst>
                                    </p:anim>
                                    <p:set>
                                      <p:cBhvr>
                                        <p:cTn id="215" dur="1" fill="hold">
                                          <p:stCondLst>
                                            <p:cond delay="1999"/>
                                          </p:stCondLst>
                                        </p:cTn>
                                        <p:tgtEl>
                                          <p:spTgt spid="12"/>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0-ppt_w/2"/>
                                          </p:val>
                                        </p:tav>
                                      </p:tavLst>
                                    </p:anim>
                                    <p:anim calcmode="lin" valueType="num">
                                      <p:cBhvr additive="base">
                                        <p:cTn id="218" dur="2000"/>
                                        <p:tgtEl>
                                          <p:spTgt spid="14"/>
                                        </p:tgtEl>
                                        <p:attrNameLst>
                                          <p:attrName>ppt_y</p:attrName>
                                        </p:attrNameLst>
                                      </p:cBhvr>
                                      <p:tavLst>
                                        <p:tav tm="0">
                                          <p:val>
                                            <p:strVal val="ppt_y"/>
                                          </p:val>
                                        </p:tav>
                                        <p:tav tm="100000">
                                          <p:val>
                                            <p:strVal val="1+ppt_h/2"/>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0-ppt_w/2"/>
                                          </p:val>
                                        </p:tav>
                                      </p:tavLst>
                                    </p:anim>
                                    <p:anim calcmode="lin" valueType="num">
                                      <p:cBhvr additive="base">
                                        <p:cTn id="222" dur="2000"/>
                                        <p:tgtEl>
                                          <p:spTgt spid="16"/>
                                        </p:tgtEl>
                                        <p:attrNameLst>
                                          <p:attrName>ppt_y</p:attrName>
                                        </p:attrNameLst>
                                      </p:cBhvr>
                                      <p:tavLst>
                                        <p:tav tm="0">
                                          <p:val>
                                            <p:strVal val="ppt_y"/>
                                          </p:val>
                                        </p:tav>
                                        <p:tav tm="100000">
                                          <p:val>
                                            <p:strVal val="1+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32"/>
                                        </p:tgtEl>
                                        <p:attrNameLst>
                                          <p:attrName>ppt_x</p:attrName>
                                        </p:attrNameLst>
                                      </p:cBhvr>
                                      <p:tavLst>
                                        <p:tav tm="0">
                                          <p:val>
                                            <p:strVal val="ppt_x"/>
                                          </p:val>
                                        </p:tav>
                                        <p:tav tm="100000">
                                          <p:val>
                                            <p:strVal val="0-ppt_w/2"/>
                                          </p:val>
                                        </p:tav>
                                      </p:tavLst>
                                    </p:anim>
                                    <p:anim calcmode="lin" valueType="num">
                                      <p:cBhvr additive="base">
                                        <p:cTn id="226" dur="2000"/>
                                        <p:tgtEl>
                                          <p:spTgt spid="32"/>
                                        </p:tgtEl>
                                        <p:attrNameLst>
                                          <p:attrName>ppt_y</p:attrName>
                                        </p:attrNameLst>
                                      </p:cBhvr>
                                      <p:tavLst>
                                        <p:tav tm="0">
                                          <p:val>
                                            <p:strVal val="ppt_y"/>
                                          </p:val>
                                        </p:tav>
                                        <p:tav tm="100000">
                                          <p:val>
                                            <p:strVal val="1+ppt_h/2"/>
                                          </p:val>
                                        </p:tav>
                                      </p:tavLst>
                                    </p:anim>
                                    <p:set>
                                      <p:cBhvr>
                                        <p:cTn id="227" dur="1" fill="hold">
                                          <p:stCondLst>
                                            <p:cond delay="1999"/>
                                          </p:stCondLst>
                                        </p:cTn>
                                        <p:tgtEl>
                                          <p:spTgt spid="32"/>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34"/>
                                        </p:tgtEl>
                                        <p:attrNameLst>
                                          <p:attrName>ppt_x</p:attrName>
                                        </p:attrNameLst>
                                      </p:cBhvr>
                                      <p:tavLst>
                                        <p:tav tm="0">
                                          <p:val>
                                            <p:strVal val="ppt_x"/>
                                          </p:val>
                                        </p:tav>
                                        <p:tav tm="100000">
                                          <p:val>
                                            <p:strVal val="0-ppt_w/2"/>
                                          </p:val>
                                        </p:tav>
                                      </p:tavLst>
                                    </p:anim>
                                    <p:anim calcmode="lin" valueType="num">
                                      <p:cBhvr additive="base">
                                        <p:cTn id="230" dur="2000"/>
                                        <p:tgtEl>
                                          <p:spTgt spid="34"/>
                                        </p:tgtEl>
                                        <p:attrNameLst>
                                          <p:attrName>ppt_y</p:attrName>
                                        </p:attrNameLst>
                                      </p:cBhvr>
                                      <p:tavLst>
                                        <p:tav tm="0">
                                          <p:val>
                                            <p:strVal val="ppt_y"/>
                                          </p:val>
                                        </p:tav>
                                        <p:tav tm="100000">
                                          <p:val>
                                            <p:strVal val="1+ppt_h/2"/>
                                          </p:val>
                                        </p:tav>
                                      </p:tavLst>
                                    </p:anim>
                                    <p:set>
                                      <p:cBhvr>
                                        <p:cTn id="231" dur="1" fill="hold">
                                          <p:stCondLst>
                                            <p:cond delay="1999"/>
                                          </p:stCondLst>
                                        </p:cTn>
                                        <p:tgtEl>
                                          <p:spTgt spid="3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35"/>
                                        </p:tgtEl>
                                        <p:attrNameLst>
                                          <p:attrName>ppt_x</p:attrName>
                                        </p:attrNameLst>
                                      </p:cBhvr>
                                      <p:tavLst>
                                        <p:tav tm="0">
                                          <p:val>
                                            <p:strVal val="ppt_x"/>
                                          </p:val>
                                        </p:tav>
                                        <p:tav tm="100000">
                                          <p:val>
                                            <p:strVal val="0-ppt_w/2"/>
                                          </p:val>
                                        </p:tav>
                                      </p:tavLst>
                                    </p:anim>
                                    <p:anim calcmode="lin" valueType="num">
                                      <p:cBhvr additive="base">
                                        <p:cTn id="234" dur="2000"/>
                                        <p:tgtEl>
                                          <p:spTgt spid="35"/>
                                        </p:tgtEl>
                                        <p:attrNameLst>
                                          <p:attrName>ppt_y</p:attrName>
                                        </p:attrNameLst>
                                      </p:cBhvr>
                                      <p:tavLst>
                                        <p:tav tm="0">
                                          <p:val>
                                            <p:strVal val="ppt_y"/>
                                          </p:val>
                                        </p:tav>
                                        <p:tav tm="100000">
                                          <p:val>
                                            <p:strVal val="1+ppt_h/2"/>
                                          </p:val>
                                        </p:tav>
                                      </p:tavLst>
                                    </p:anim>
                                    <p:set>
                                      <p:cBhvr>
                                        <p:cTn id="235" dur="1" fill="hold">
                                          <p:stCondLst>
                                            <p:cond delay="1999"/>
                                          </p:stCondLst>
                                        </p:cTn>
                                        <p:tgtEl>
                                          <p:spTgt spid="35"/>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38"/>
                                        </p:tgtEl>
                                        <p:attrNameLst>
                                          <p:attrName>ppt_x</p:attrName>
                                        </p:attrNameLst>
                                      </p:cBhvr>
                                      <p:tavLst>
                                        <p:tav tm="0">
                                          <p:val>
                                            <p:strVal val="ppt_x"/>
                                          </p:val>
                                        </p:tav>
                                        <p:tav tm="100000">
                                          <p:val>
                                            <p:strVal val="0-ppt_w/2"/>
                                          </p:val>
                                        </p:tav>
                                      </p:tavLst>
                                    </p:anim>
                                    <p:anim calcmode="lin" valueType="num">
                                      <p:cBhvr additive="base">
                                        <p:cTn id="238" dur="2000"/>
                                        <p:tgtEl>
                                          <p:spTgt spid="38"/>
                                        </p:tgtEl>
                                        <p:attrNameLst>
                                          <p:attrName>ppt_y</p:attrName>
                                        </p:attrNameLst>
                                      </p:cBhvr>
                                      <p:tavLst>
                                        <p:tav tm="0">
                                          <p:val>
                                            <p:strVal val="ppt_y"/>
                                          </p:val>
                                        </p:tav>
                                        <p:tav tm="100000">
                                          <p:val>
                                            <p:strVal val="1+ppt_h/2"/>
                                          </p:val>
                                        </p:tav>
                                      </p:tavLst>
                                    </p:anim>
                                    <p:set>
                                      <p:cBhvr>
                                        <p:cTn id="239" dur="1" fill="hold">
                                          <p:stCondLst>
                                            <p:cond delay="1999"/>
                                          </p:stCondLst>
                                        </p:cTn>
                                        <p:tgtEl>
                                          <p:spTgt spid="38"/>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40"/>
                                        </p:tgtEl>
                                        <p:attrNameLst>
                                          <p:attrName>ppt_x</p:attrName>
                                        </p:attrNameLst>
                                      </p:cBhvr>
                                      <p:tavLst>
                                        <p:tav tm="0">
                                          <p:val>
                                            <p:strVal val="ppt_x"/>
                                          </p:val>
                                        </p:tav>
                                        <p:tav tm="100000">
                                          <p:val>
                                            <p:strVal val="0-ppt_w/2"/>
                                          </p:val>
                                        </p:tav>
                                      </p:tavLst>
                                    </p:anim>
                                    <p:anim calcmode="lin" valueType="num">
                                      <p:cBhvr additive="base">
                                        <p:cTn id="242" dur="2000"/>
                                        <p:tgtEl>
                                          <p:spTgt spid="40"/>
                                        </p:tgtEl>
                                        <p:attrNameLst>
                                          <p:attrName>ppt_y</p:attrName>
                                        </p:attrNameLst>
                                      </p:cBhvr>
                                      <p:tavLst>
                                        <p:tav tm="0">
                                          <p:val>
                                            <p:strVal val="ppt_y"/>
                                          </p:val>
                                        </p:tav>
                                        <p:tav tm="100000">
                                          <p:val>
                                            <p:strVal val="1+ppt_h/2"/>
                                          </p:val>
                                        </p:tav>
                                      </p:tavLst>
                                    </p:anim>
                                    <p:set>
                                      <p:cBhvr>
                                        <p:cTn id="243" dur="1" fill="hold">
                                          <p:stCondLst>
                                            <p:cond delay="1999"/>
                                          </p:stCondLst>
                                        </p:cTn>
                                        <p:tgtEl>
                                          <p:spTgt spid="40"/>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42"/>
                                        </p:tgtEl>
                                        <p:attrNameLst>
                                          <p:attrName>ppt_x</p:attrName>
                                        </p:attrNameLst>
                                      </p:cBhvr>
                                      <p:tavLst>
                                        <p:tav tm="0">
                                          <p:val>
                                            <p:strVal val="ppt_x"/>
                                          </p:val>
                                        </p:tav>
                                        <p:tav tm="100000">
                                          <p:val>
                                            <p:strVal val="0-ppt_w/2"/>
                                          </p:val>
                                        </p:tav>
                                      </p:tavLst>
                                    </p:anim>
                                    <p:anim calcmode="lin" valueType="num">
                                      <p:cBhvr additive="base">
                                        <p:cTn id="246" dur="2000"/>
                                        <p:tgtEl>
                                          <p:spTgt spid="42"/>
                                        </p:tgtEl>
                                        <p:attrNameLst>
                                          <p:attrName>ppt_y</p:attrName>
                                        </p:attrNameLst>
                                      </p:cBhvr>
                                      <p:tavLst>
                                        <p:tav tm="0">
                                          <p:val>
                                            <p:strVal val="ppt_y"/>
                                          </p:val>
                                        </p:tav>
                                        <p:tav tm="100000">
                                          <p:val>
                                            <p:strVal val="1+ppt_h/2"/>
                                          </p:val>
                                        </p:tav>
                                      </p:tavLst>
                                    </p:anim>
                                    <p:set>
                                      <p:cBhvr>
                                        <p:cTn id="247" dur="1" fill="hold">
                                          <p:stCondLst>
                                            <p:cond delay="1999"/>
                                          </p:stCondLst>
                                        </p:cTn>
                                        <p:tgtEl>
                                          <p:spTgt spid="42"/>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6"/>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8"/>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9"/>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2"/>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4"/>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6"/>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32"/>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34"/>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35"/>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38"/>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40"/>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42"/>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0"/>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31"/>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33"/>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36"/>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3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39"/>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41"/>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par>
                                <p:cTn id="302" presetID="16" presetClass="entr" presetSubtype="37"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Vertical)">
                                      <p:cBhvr>
                                        <p:cTn id="304" dur="2000"/>
                                        <p:tgtEl>
                                          <p:spTgt spid="2"/>
                                        </p:tgtEl>
                                      </p:cBhvr>
                                    </p:animEffect>
                                  </p:childTnLst>
                                </p:cTn>
                              </p:par>
                            </p:childTnLst>
                          </p:cTn>
                        </p:par>
                        <p:par>
                          <p:cTn id="305" fill="hold">
                            <p:stCondLst>
                              <p:cond delay="8000"/>
                            </p:stCondLst>
                            <p:childTnLst>
                              <p:par>
                                <p:cTn id="306" presetID="52" presetClass="entr" presetSubtype="0" fill="hold" nodeType="afterEffect">
                                  <p:stCondLst>
                                    <p:cond delay="0"/>
                                  </p:stCondLst>
                                  <p:childTnLst>
                                    <p:set>
                                      <p:cBhvr>
                                        <p:cTn id="307" dur="1" fill="hold">
                                          <p:stCondLst>
                                            <p:cond delay="0"/>
                                          </p:stCondLst>
                                        </p:cTn>
                                        <p:tgtEl>
                                          <p:spTgt spid="29"/>
                                        </p:tgtEl>
                                        <p:attrNameLst>
                                          <p:attrName>style.visibility</p:attrName>
                                        </p:attrNameLst>
                                      </p:cBhvr>
                                      <p:to>
                                        <p:strVal val="visible"/>
                                      </p:to>
                                    </p:set>
                                    <p:animScale>
                                      <p:cBhvr>
                                        <p:cTn id="308" dur="2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9" dur="2000" decel="50000" fill="hold">
                                          <p:stCondLst>
                                            <p:cond delay="0"/>
                                          </p:stCondLst>
                                        </p:cTn>
                                        <p:tgtEl>
                                          <p:spTgt spid="29"/>
                                        </p:tgtEl>
                                        <p:attrNameLst>
                                          <p:attrName>ppt_x</p:attrName>
                                          <p:attrName>ppt_y</p:attrName>
                                        </p:attrNameLst>
                                      </p:cBhvr>
                                    </p:animMotion>
                                    <p:animEffect transition="in" filter="fade">
                                      <p:cBhvr>
                                        <p:cTn id="310" dur="2000"/>
                                        <p:tgtEl>
                                          <p:spTgt spid="29"/>
                                        </p:tgtEl>
                                      </p:cBhvr>
                                    </p:animEffect>
                                  </p:childTnLst>
                                </p:cTn>
                              </p:par>
                            </p:childTnLst>
                          </p:cTn>
                        </p:par>
                        <p:par>
                          <p:cTn id="311" fill="hold">
                            <p:stCondLst>
                              <p:cond delay="10000"/>
                            </p:stCondLst>
                            <p:childTnLst>
                              <p:par>
                                <p:cTn id="312" presetID="52" presetClass="entr" presetSubtype="0" fill="hold" nodeType="afterEffect">
                                  <p:stCondLst>
                                    <p:cond delay="0"/>
                                  </p:stCondLst>
                                  <p:childTnLst>
                                    <p:set>
                                      <p:cBhvr>
                                        <p:cTn id="313" dur="1" fill="hold">
                                          <p:stCondLst>
                                            <p:cond delay="0"/>
                                          </p:stCondLst>
                                        </p:cTn>
                                        <p:tgtEl>
                                          <p:spTgt spid="30"/>
                                        </p:tgtEl>
                                        <p:attrNameLst>
                                          <p:attrName>style.visibility</p:attrName>
                                        </p:attrNameLst>
                                      </p:cBhvr>
                                      <p:to>
                                        <p:strVal val="visible"/>
                                      </p:to>
                                    </p:set>
                                    <p:animScale>
                                      <p:cBhvr>
                                        <p:cTn id="314" dur="2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5" dur="2000" decel="50000" fill="hold">
                                          <p:stCondLst>
                                            <p:cond delay="0"/>
                                          </p:stCondLst>
                                        </p:cTn>
                                        <p:tgtEl>
                                          <p:spTgt spid="30"/>
                                        </p:tgtEl>
                                        <p:attrNameLst>
                                          <p:attrName>ppt_x</p:attrName>
                                          <p:attrName>ppt_y</p:attrName>
                                        </p:attrNameLst>
                                      </p:cBhvr>
                                    </p:animMotion>
                                    <p:animEffect transition="in" filter="fade">
                                      <p:cBhvr>
                                        <p:cTn id="316" dur="2000"/>
                                        <p:tgtEl>
                                          <p:spTgt spid="30"/>
                                        </p:tgtEl>
                                      </p:cBhvr>
                                    </p:animEffect>
                                  </p:childTnLst>
                                </p:cTn>
                              </p:par>
                            </p:childTnLst>
                          </p:cTn>
                        </p:par>
                        <p:par>
                          <p:cTn id="317" fill="hold">
                            <p:stCondLst>
                              <p:cond delay="12000"/>
                            </p:stCondLst>
                            <p:childTnLst>
                              <p:par>
                                <p:cTn id="318" presetID="52" presetClass="entr" presetSubtype="0" fill="hold" nodeType="afterEffect">
                                  <p:stCondLst>
                                    <p:cond delay="0"/>
                                  </p:stCondLst>
                                  <p:childTnLst>
                                    <p:set>
                                      <p:cBhvr>
                                        <p:cTn id="319" dur="1" fill="hold">
                                          <p:stCondLst>
                                            <p:cond delay="0"/>
                                          </p:stCondLst>
                                        </p:cTn>
                                        <p:tgtEl>
                                          <p:spTgt spid="43"/>
                                        </p:tgtEl>
                                        <p:attrNameLst>
                                          <p:attrName>style.visibility</p:attrName>
                                        </p:attrNameLst>
                                      </p:cBhvr>
                                      <p:to>
                                        <p:strVal val="visible"/>
                                      </p:to>
                                    </p:set>
                                    <p:animScale>
                                      <p:cBhvr>
                                        <p:cTn id="320" dur="2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1" dur="2000" decel="50000" fill="hold">
                                          <p:stCondLst>
                                            <p:cond delay="0"/>
                                          </p:stCondLst>
                                        </p:cTn>
                                        <p:tgtEl>
                                          <p:spTgt spid="43"/>
                                        </p:tgtEl>
                                        <p:attrNameLst>
                                          <p:attrName>ppt_x</p:attrName>
                                          <p:attrName>ppt_y</p:attrName>
                                        </p:attrNameLst>
                                      </p:cBhvr>
                                    </p:animMotion>
                                    <p:animEffect transition="in" filter="fade">
                                      <p:cBhvr>
                                        <p:cTn id="322" dur="2000"/>
                                        <p:tgtEl>
                                          <p:spTgt spid="43"/>
                                        </p:tgtEl>
                                      </p:cBhvr>
                                    </p:animEffect>
                                  </p:childTnLst>
                                </p:cTn>
                              </p:par>
                            </p:childTnLst>
                          </p:cTn>
                        </p:par>
                        <p:par>
                          <p:cTn id="323" fill="hold">
                            <p:stCondLst>
                              <p:cond delay="14000"/>
                            </p:stCondLst>
                            <p:childTnLst>
                              <p:par>
                                <p:cTn id="324" presetID="52" presetClass="entr" presetSubtype="0" fill="hold" nodeType="afterEffect">
                                  <p:stCondLst>
                                    <p:cond delay="0"/>
                                  </p:stCondLst>
                                  <p:childTnLst>
                                    <p:set>
                                      <p:cBhvr>
                                        <p:cTn id="325" dur="1" fill="hold">
                                          <p:stCondLst>
                                            <p:cond delay="0"/>
                                          </p:stCondLst>
                                        </p:cTn>
                                        <p:tgtEl>
                                          <p:spTgt spid="44"/>
                                        </p:tgtEl>
                                        <p:attrNameLst>
                                          <p:attrName>style.visibility</p:attrName>
                                        </p:attrNameLst>
                                      </p:cBhvr>
                                      <p:to>
                                        <p:strVal val="visible"/>
                                      </p:to>
                                    </p:set>
                                    <p:animScale>
                                      <p:cBhvr>
                                        <p:cTn id="326" dur="2000" decel="50000" fill="hold">
                                          <p:stCondLst>
                                            <p:cond delay="0"/>
                                          </p:stCondLst>
                                        </p:cTn>
                                        <p:tgtEl>
                                          <p:spTgt spid="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7" dur="2000" decel="50000" fill="hold">
                                          <p:stCondLst>
                                            <p:cond delay="0"/>
                                          </p:stCondLst>
                                        </p:cTn>
                                        <p:tgtEl>
                                          <p:spTgt spid="44"/>
                                        </p:tgtEl>
                                        <p:attrNameLst>
                                          <p:attrName>ppt_x</p:attrName>
                                          <p:attrName>ppt_y</p:attrName>
                                        </p:attrNameLst>
                                      </p:cBhvr>
                                    </p:animMotion>
                                    <p:animEffect transition="in" filter="fade">
                                      <p:cBhvr>
                                        <p:cTn id="328" dur="2000"/>
                                        <p:tgtEl>
                                          <p:spTgt spid="44"/>
                                        </p:tgtEl>
                                      </p:cBhvr>
                                    </p:animEffect>
                                  </p:childTnLst>
                                </p:cTn>
                              </p:par>
                            </p:childTnLst>
                          </p:cTn>
                        </p:par>
                        <p:par>
                          <p:cTn id="329" fill="hold">
                            <p:stCondLst>
                              <p:cond delay="16000"/>
                            </p:stCondLst>
                            <p:childTnLst>
                              <p:par>
                                <p:cTn id="330" presetID="52" presetClass="entr" presetSubtype="0" fill="hold" nodeType="afterEffect">
                                  <p:stCondLst>
                                    <p:cond delay="0"/>
                                  </p:stCondLst>
                                  <p:childTnLst>
                                    <p:set>
                                      <p:cBhvr>
                                        <p:cTn id="331" dur="1" fill="hold">
                                          <p:stCondLst>
                                            <p:cond delay="0"/>
                                          </p:stCondLst>
                                        </p:cTn>
                                        <p:tgtEl>
                                          <p:spTgt spid="45"/>
                                        </p:tgtEl>
                                        <p:attrNameLst>
                                          <p:attrName>style.visibility</p:attrName>
                                        </p:attrNameLst>
                                      </p:cBhvr>
                                      <p:to>
                                        <p:strVal val="visible"/>
                                      </p:to>
                                    </p:set>
                                    <p:animScale>
                                      <p:cBhvr>
                                        <p:cTn id="332" dur="2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3" dur="2000" decel="50000" fill="hold">
                                          <p:stCondLst>
                                            <p:cond delay="0"/>
                                          </p:stCondLst>
                                        </p:cTn>
                                        <p:tgtEl>
                                          <p:spTgt spid="45"/>
                                        </p:tgtEl>
                                        <p:attrNameLst>
                                          <p:attrName>ppt_x</p:attrName>
                                          <p:attrName>ppt_y</p:attrName>
                                        </p:attrNameLst>
                                      </p:cBhvr>
                                    </p:animMotion>
                                    <p:animEffect transition="in" filter="fade">
                                      <p:cBhvr>
                                        <p:cTn id="334" dur="2000"/>
                                        <p:tgtEl>
                                          <p:spTgt spid="45"/>
                                        </p:tgtEl>
                                      </p:cBhvr>
                                    </p:animEffect>
                                  </p:childTnLst>
                                </p:cTn>
                              </p:par>
                            </p:childTnLst>
                          </p:cTn>
                        </p:par>
                        <p:par>
                          <p:cTn id="335" fill="hold">
                            <p:stCondLst>
                              <p:cond delay="18000"/>
                            </p:stCondLst>
                            <p:childTnLst>
                              <p:par>
                                <p:cTn id="336" presetID="29" presetClass="entr" presetSubtype="0" fill="hold" nodeType="afterEffect">
                                  <p:stCondLst>
                                    <p:cond delay="0"/>
                                  </p:stCondLst>
                                  <p:childTnLst>
                                    <p:set>
                                      <p:cBhvr>
                                        <p:cTn id="337" dur="1" fill="hold">
                                          <p:stCondLst>
                                            <p:cond delay="0"/>
                                          </p:stCondLst>
                                        </p:cTn>
                                        <p:tgtEl>
                                          <p:spTgt spid="41986"/>
                                        </p:tgtEl>
                                        <p:attrNameLst>
                                          <p:attrName>style.visibility</p:attrName>
                                        </p:attrNameLst>
                                      </p:cBhvr>
                                      <p:to>
                                        <p:strVal val="visible"/>
                                      </p:to>
                                    </p:set>
                                    <p:anim calcmode="lin" valueType="num">
                                      <p:cBhvr>
                                        <p:cTn id="338" dur="1000" fill="hold"/>
                                        <p:tgtEl>
                                          <p:spTgt spid="41986"/>
                                        </p:tgtEl>
                                        <p:attrNameLst>
                                          <p:attrName>ppt_x</p:attrName>
                                        </p:attrNameLst>
                                      </p:cBhvr>
                                      <p:tavLst>
                                        <p:tav tm="0">
                                          <p:val>
                                            <p:strVal val="#ppt_x-.2"/>
                                          </p:val>
                                        </p:tav>
                                        <p:tav tm="100000">
                                          <p:val>
                                            <p:strVal val="#ppt_x"/>
                                          </p:val>
                                        </p:tav>
                                      </p:tavLst>
                                    </p:anim>
                                    <p:anim calcmode="lin" valueType="num">
                                      <p:cBhvr>
                                        <p:cTn id="339" dur="1000" fill="hold"/>
                                        <p:tgtEl>
                                          <p:spTgt spid="41986"/>
                                        </p:tgtEl>
                                        <p:attrNameLst>
                                          <p:attrName>ppt_y</p:attrName>
                                        </p:attrNameLst>
                                      </p:cBhvr>
                                      <p:tavLst>
                                        <p:tav tm="0">
                                          <p:val>
                                            <p:strVal val="#ppt_y"/>
                                          </p:val>
                                        </p:tav>
                                        <p:tav tm="100000">
                                          <p:val>
                                            <p:strVal val="#ppt_y"/>
                                          </p:val>
                                        </p:tav>
                                      </p:tavLst>
                                    </p:anim>
                                    <p:animEffect transition="in" filter="wipe(right)" prLst="gradientSize: 0.1">
                                      <p:cBhvr>
                                        <p:cTn id="340" dur="1000"/>
                                        <p:tgtEl>
                                          <p:spTgt spid="41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7736acd235e6a70ddab7d31cb74f8c.jpg"/>
          <p:cNvPicPr>
            <a:picLocks noChangeAspect="1"/>
          </p:cNvPicPr>
          <p:nvPr/>
        </p:nvPicPr>
        <p:blipFill>
          <a:blip r:embed="rId2"/>
          <a:stretch>
            <a:fillRect/>
          </a:stretch>
        </p:blipFill>
        <p:spPr>
          <a:xfrm>
            <a:off x="0" y="79901"/>
            <a:ext cx="9144000" cy="5063599"/>
          </a:xfrm>
          <a:prstGeom prst="rect">
            <a:avLst/>
          </a:prstGeom>
        </p:spPr>
      </p:pic>
      <p:pic>
        <p:nvPicPr>
          <p:cNvPr id="6" name="5 Imagen" descr="Imagen-animada-Molino-de-viento-25.gif"/>
          <p:cNvPicPr>
            <a:picLocks noChangeAspect="1"/>
          </p:cNvPicPr>
          <p:nvPr/>
        </p:nvPicPr>
        <p:blipFill>
          <a:blip r:embed="rId3"/>
          <a:stretch>
            <a:fillRect/>
          </a:stretch>
        </p:blipFill>
        <p:spPr>
          <a:xfrm>
            <a:off x="285720" y="1214428"/>
            <a:ext cx="3132032" cy="3929072"/>
          </a:xfrm>
          <a:prstGeom prst="rect">
            <a:avLst/>
          </a:prstGeom>
        </p:spPr>
      </p:pic>
      <p:sp>
        <p:nvSpPr>
          <p:cNvPr id="4" name="3 CuadroTexto"/>
          <p:cNvSpPr txBox="1"/>
          <p:nvPr/>
        </p:nvSpPr>
        <p:spPr>
          <a:xfrm>
            <a:off x="3214678" y="1571618"/>
            <a:ext cx="4500594" cy="1631216"/>
          </a:xfrm>
          <a:prstGeom prst="rect">
            <a:avLst/>
          </a:prstGeom>
          <a:noFill/>
        </p:spPr>
        <p:txBody>
          <a:bodyPr wrap="square" rtlCol="0">
            <a:spAutoFit/>
          </a:bodyPr>
          <a:lstStyle/>
          <a:p>
            <a:pPr algn="ctr"/>
            <a:r>
              <a:rPr lang="es-PE" sz="1600" b="1" dirty="0" smtClean="0">
                <a:solidFill>
                  <a:srgbClr val="E717C9"/>
                </a:solidFill>
              </a:rPr>
              <a:t>Todos tenemos en mente los iconos que representan a Holanda, como las bicicletas, los molinos de viento, los quesos o los canales. Pero también es famosa por sus tulipanes, que le han dado al país el cariñoso apodo de </a:t>
            </a:r>
            <a:r>
              <a:rPr lang="es-PE" sz="1600" b="1" dirty="0" smtClean="0">
                <a:solidFill>
                  <a:srgbClr val="E717C9"/>
                </a:solidFill>
              </a:rPr>
              <a:t>la</a:t>
            </a:r>
          </a:p>
          <a:p>
            <a:pPr algn="ctr"/>
            <a:r>
              <a:rPr lang="es-PE" sz="1600" b="1" dirty="0" smtClean="0">
                <a:solidFill>
                  <a:srgbClr val="E717C9"/>
                </a:solidFill>
              </a:rPr>
              <a:t> </a:t>
            </a:r>
            <a:r>
              <a:rPr lang="es-PE" sz="1600" b="1" dirty="0" smtClean="0">
                <a:solidFill>
                  <a:srgbClr val="E717C9"/>
                </a:solidFill>
              </a:rPr>
              <a:t>“floristería del mundo”.</a:t>
            </a:r>
          </a:p>
          <a:p>
            <a:pPr algn="ctr"/>
            <a:endParaRPr lang="es-PE" dirty="0">
              <a:solidFill>
                <a:srgbClr val="E717C9"/>
              </a:solidFill>
            </a:endParaRPr>
          </a:p>
        </p:txBody>
      </p:sp>
      <p:sp>
        <p:nvSpPr>
          <p:cNvPr id="7" name="6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16000">
              <a:schemeClr val="bg1"/>
            </a:gs>
            <a:gs pos="45000">
              <a:srgbClr val="FF7A00"/>
            </a:gs>
            <a:gs pos="70000">
              <a:srgbClr val="FF0300"/>
            </a:gs>
            <a:gs pos="100000">
              <a:srgbClr val="4D0808"/>
            </a:gs>
          </a:gsLst>
          <a:path path="circle">
            <a:fillToRect l="50000" t="50000" r="50000" b="50000"/>
          </a:path>
        </a:gradFill>
        <a:effectLst/>
      </p:bgPr>
    </p:bg>
    <p:spTree>
      <p:nvGrpSpPr>
        <p:cNvPr id="1" name=""/>
        <p:cNvGrpSpPr/>
        <p:nvPr/>
      </p:nvGrpSpPr>
      <p:grpSpPr>
        <a:xfrm>
          <a:off x="0" y="0"/>
          <a:ext cx="0" cy="0"/>
          <a:chOff x="0" y="0"/>
          <a:chExt cx="0" cy="0"/>
        </a:xfrm>
      </p:grpSpPr>
      <p:pic>
        <p:nvPicPr>
          <p:cNvPr id="11" name="10 Imagen" descr="gollandiia-niderlandy-tsvety-glumby-pole-vechna-tiulpany-mel.jpg"/>
          <p:cNvPicPr>
            <a:picLocks noChangeAspect="1"/>
          </p:cNvPicPr>
          <p:nvPr/>
        </p:nvPicPr>
        <p:blipFill>
          <a:blip r:embed="rId2"/>
          <a:stretch>
            <a:fillRect/>
          </a:stretch>
        </p:blipFill>
        <p:spPr>
          <a:xfrm>
            <a:off x="1116" y="0"/>
            <a:ext cx="9141768" cy="5143500"/>
          </a:xfrm>
          <a:prstGeom prst="rect">
            <a:avLst/>
          </a:prstGeom>
        </p:spPr>
      </p:pic>
      <p:pic>
        <p:nvPicPr>
          <p:cNvPr id="12" name="11 Imagen" descr="239512369075211.png"/>
          <p:cNvPicPr>
            <a:picLocks noChangeAspect="1"/>
          </p:cNvPicPr>
          <p:nvPr/>
        </p:nvPicPr>
        <p:blipFill>
          <a:blip r:embed="rId3">
            <a:lum contrast="40000"/>
          </a:blip>
          <a:stretch>
            <a:fillRect/>
          </a:stretch>
        </p:blipFill>
        <p:spPr>
          <a:xfrm rot="370722">
            <a:off x="3858059" y="2312913"/>
            <a:ext cx="1905266" cy="1438476"/>
          </a:xfrm>
          <a:prstGeom prst="rect">
            <a:avLst/>
          </a:prstGeom>
        </p:spPr>
      </p:pic>
      <p:pic>
        <p:nvPicPr>
          <p:cNvPr id="13" name="12 Imagen" descr="239512369075211.png"/>
          <p:cNvPicPr>
            <a:picLocks noChangeAspect="1"/>
          </p:cNvPicPr>
          <p:nvPr/>
        </p:nvPicPr>
        <p:blipFill>
          <a:blip r:embed="rId3">
            <a:lum contrast="40000"/>
          </a:blip>
          <a:stretch>
            <a:fillRect/>
          </a:stretch>
        </p:blipFill>
        <p:spPr>
          <a:xfrm rot="14853111">
            <a:off x="3862047" y="1078773"/>
            <a:ext cx="1905266" cy="1438476"/>
          </a:xfrm>
          <a:prstGeom prst="rect">
            <a:avLst/>
          </a:prstGeom>
        </p:spPr>
      </p:pic>
      <p:pic>
        <p:nvPicPr>
          <p:cNvPr id="14" name="13 Imagen" descr="239512369075211.png"/>
          <p:cNvPicPr>
            <a:picLocks noChangeAspect="1"/>
          </p:cNvPicPr>
          <p:nvPr/>
        </p:nvPicPr>
        <p:blipFill>
          <a:blip r:embed="rId3">
            <a:lum contrast="40000"/>
          </a:blip>
          <a:stretch>
            <a:fillRect/>
          </a:stretch>
        </p:blipFill>
        <p:spPr>
          <a:xfrm rot="18098423">
            <a:off x="4231369" y="1683524"/>
            <a:ext cx="1905266" cy="1438476"/>
          </a:xfrm>
          <a:prstGeom prst="rect">
            <a:avLst/>
          </a:prstGeom>
        </p:spPr>
      </p:pic>
      <p:pic>
        <p:nvPicPr>
          <p:cNvPr id="15" name="14 Imagen" descr="239512369075211.png"/>
          <p:cNvPicPr>
            <a:picLocks noChangeAspect="1"/>
          </p:cNvPicPr>
          <p:nvPr/>
        </p:nvPicPr>
        <p:blipFill>
          <a:blip r:embed="rId3">
            <a:lum contrast="40000"/>
          </a:blip>
          <a:stretch>
            <a:fillRect/>
          </a:stretch>
        </p:blipFill>
        <p:spPr>
          <a:xfrm rot="4017327">
            <a:off x="3153916" y="2367728"/>
            <a:ext cx="1905266" cy="1438476"/>
          </a:xfrm>
          <a:prstGeom prst="rect">
            <a:avLst/>
          </a:prstGeom>
        </p:spPr>
      </p:pic>
      <p:pic>
        <p:nvPicPr>
          <p:cNvPr id="16" name="15 Imagen" descr="239512369075211.png"/>
          <p:cNvPicPr>
            <a:picLocks noChangeAspect="1"/>
          </p:cNvPicPr>
          <p:nvPr/>
        </p:nvPicPr>
        <p:blipFill>
          <a:blip r:embed="rId3">
            <a:lum contrast="40000"/>
          </a:blip>
          <a:stretch>
            <a:fillRect/>
          </a:stretch>
        </p:blipFill>
        <p:spPr>
          <a:xfrm rot="8118685">
            <a:off x="2802174" y="1747905"/>
            <a:ext cx="1905266" cy="1438476"/>
          </a:xfrm>
          <a:prstGeom prst="rect">
            <a:avLst/>
          </a:prstGeom>
        </p:spPr>
      </p:pic>
      <p:pic>
        <p:nvPicPr>
          <p:cNvPr id="17" name="16 Imagen" descr="239512369075211.png"/>
          <p:cNvPicPr>
            <a:picLocks noChangeAspect="1"/>
          </p:cNvPicPr>
          <p:nvPr/>
        </p:nvPicPr>
        <p:blipFill>
          <a:blip r:embed="rId3">
            <a:lum contrast="40000"/>
          </a:blip>
          <a:stretch>
            <a:fillRect/>
          </a:stretch>
        </p:blipFill>
        <p:spPr>
          <a:xfrm rot="11899684">
            <a:off x="3106770" y="1120315"/>
            <a:ext cx="1905266" cy="1438476"/>
          </a:xfrm>
          <a:prstGeom prst="rect">
            <a:avLst/>
          </a:prstGeom>
        </p:spPr>
      </p:pic>
      <p:sp>
        <p:nvSpPr>
          <p:cNvPr id="9" name="8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p:cTn id="9" dur="2000" fill="hold"/>
                                        <p:tgtEl>
                                          <p:spTgt spid="12"/>
                                        </p:tgtEl>
                                        <p:attrNameLst>
                                          <p:attrName>ppt_w</p:attrName>
                                        </p:attrNameLst>
                                      </p:cBhvr>
                                      <p:tavLst>
                                        <p:tav tm="0">
                                          <p:val>
                                            <p:fltVal val="0"/>
                                          </p:val>
                                        </p:tav>
                                        <p:tav tm="100000">
                                          <p:val>
                                            <p:strVal val="#ppt_w"/>
                                          </p:val>
                                        </p:tav>
                                      </p:tavLst>
                                    </p:anim>
                                    <p:anim calcmode="lin" valueType="num">
                                      <p:cBhvr>
                                        <p:cTn id="10" dur="2000" fill="hold"/>
                                        <p:tgtEl>
                                          <p:spTgt spid="12"/>
                                        </p:tgtEl>
                                        <p:attrNameLst>
                                          <p:attrName>ppt_h</p:attrName>
                                        </p:attrNameLst>
                                      </p:cBhvr>
                                      <p:tavLst>
                                        <p:tav tm="0">
                                          <p:val>
                                            <p:fltVal val="0"/>
                                          </p:val>
                                        </p:tav>
                                        <p:tav tm="100000">
                                          <p:val>
                                            <p:strVal val="#ppt_h"/>
                                          </p:val>
                                        </p:tav>
                                      </p:tavLst>
                                    </p:anim>
                                    <p:anim calcmode="lin" valueType="num">
                                      <p:cBhvr>
                                        <p:cTn id="11" dur="2000" fill="hold"/>
                                        <p:tgtEl>
                                          <p:spTgt spid="12"/>
                                        </p:tgtEl>
                                        <p:attrNameLst>
                                          <p:attrName>ppt_x</p:attrName>
                                        </p:attrNameLst>
                                      </p:cBhvr>
                                      <p:tavLst>
                                        <p:tav tm="0">
                                          <p:val>
                                            <p:fltVal val="0.5"/>
                                          </p:val>
                                        </p:tav>
                                        <p:tav tm="100000">
                                          <p:val>
                                            <p:strVal val="#ppt_x"/>
                                          </p:val>
                                        </p:tav>
                                      </p:tavLst>
                                    </p:anim>
                                    <p:anim calcmode="lin" valueType="num">
                                      <p:cBhvr>
                                        <p:cTn id="12" dur="2000" fill="hold"/>
                                        <p:tgtEl>
                                          <p:spTgt spid="12"/>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2000" fill="hold"/>
                                        <p:tgtEl>
                                          <p:spTgt spid="13"/>
                                        </p:tgtEl>
                                        <p:attrNameLst>
                                          <p:attrName>ppt_w</p:attrName>
                                        </p:attrNameLst>
                                      </p:cBhvr>
                                      <p:tavLst>
                                        <p:tav tm="0">
                                          <p:val>
                                            <p:fltVal val="0"/>
                                          </p:val>
                                        </p:tav>
                                        <p:tav tm="100000">
                                          <p:val>
                                            <p:strVal val="#ppt_w"/>
                                          </p:val>
                                        </p:tav>
                                      </p:tavLst>
                                    </p:anim>
                                    <p:anim calcmode="lin" valueType="num">
                                      <p:cBhvr>
                                        <p:cTn id="16" dur="2000" fill="hold"/>
                                        <p:tgtEl>
                                          <p:spTgt spid="13"/>
                                        </p:tgtEl>
                                        <p:attrNameLst>
                                          <p:attrName>ppt_h</p:attrName>
                                        </p:attrNameLst>
                                      </p:cBhvr>
                                      <p:tavLst>
                                        <p:tav tm="0">
                                          <p:val>
                                            <p:fltVal val="0"/>
                                          </p:val>
                                        </p:tav>
                                        <p:tav tm="100000">
                                          <p:val>
                                            <p:strVal val="#ppt_h"/>
                                          </p:val>
                                        </p:tav>
                                      </p:tavLst>
                                    </p:anim>
                                    <p:anim calcmode="lin" valueType="num">
                                      <p:cBhvr>
                                        <p:cTn id="17" dur="2000" fill="hold"/>
                                        <p:tgtEl>
                                          <p:spTgt spid="13"/>
                                        </p:tgtEl>
                                        <p:attrNameLst>
                                          <p:attrName>ppt_x</p:attrName>
                                        </p:attrNameLst>
                                      </p:cBhvr>
                                      <p:tavLst>
                                        <p:tav tm="0">
                                          <p:val>
                                            <p:fltVal val="0.5"/>
                                          </p:val>
                                        </p:tav>
                                        <p:tav tm="100000">
                                          <p:val>
                                            <p:strVal val="#ppt_x"/>
                                          </p:val>
                                        </p:tav>
                                      </p:tavLst>
                                    </p:anim>
                                    <p:anim calcmode="lin" valueType="num">
                                      <p:cBhvr>
                                        <p:cTn id="18" dur="2000" fill="hold"/>
                                        <p:tgtEl>
                                          <p:spTgt spid="13"/>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2000" fill="hold"/>
                                        <p:tgtEl>
                                          <p:spTgt spid="14"/>
                                        </p:tgtEl>
                                        <p:attrNameLst>
                                          <p:attrName>ppt_w</p:attrName>
                                        </p:attrNameLst>
                                      </p:cBhvr>
                                      <p:tavLst>
                                        <p:tav tm="0">
                                          <p:val>
                                            <p:fltVal val="0"/>
                                          </p:val>
                                        </p:tav>
                                        <p:tav tm="100000">
                                          <p:val>
                                            <p:strVal val="#ppt_w"/>
                                          </p:val>
                                        </p:tav>
                                      </p:tavLst>
                                    </p:anim>
                                    <p:anim calcmode="lin" valueType="num">
                                      <p:cBhvr>
                                        <p:cTn id="22" dur="2000" fill="hold"/>
                                        <p:tgtEl>
                                          <p:spTgt spid="14"/>
                                        </p:tgtEl>
                                        <p:attrNameLst>
                                          <p:attrName>ppt_h</p:attrName>
                                        </p:attrNameLst>
                                      </p:cBhvr>
                                      <p:tavLst>
                                        <p:tav tm="0">
                                          <p:val>
                                            <p:fltVal val="0"/>
                                          </p:val>
                                        </p:tav>
                                        <p:tav tm="100000">
                                          <p:val>
                                            <p:strVal val="#ppt_h"/>
                                          </p:val>
                                        </p:tav>
                                      </p:tavLst>
                                    </p:anim>
                                    <p:anim calcmode="lin" valueType="num">
                                      <p:cBhvr>
                                        <p:cTn id="23" dur="2000" fill="hold"/>
                                        <p:tgtEl>
                                          <p:spTgt spid="14"/>
                                        </p:tgtEl>
                                        <p:attrNameLst>
                                          <p:attrName>ppt_x</p:attrName>
                                        </p:attrNameLst>
                                      </p:cBhvr>
                                      <p:tavLst>
                                        <p:tav tm="0">
                                          <p:val>
                                            <p:fltVal val="0.5"/>
                                          </p:val>
                                        </p:tav>
                                        <p:tav tm="100000">
                                          <p:val>
                                            <p:strVal val="#ppt_x"/>
                                          </p:val>
                                        </p:tav>
                                      </p:tavLst>
                                    </p:anim>
                                    <p:anim calcmode="lin" valueType="num">
                                      <p:cBhvr>
                                        <p:cTn id="24" dur="2000" fill="hold"/>
                                        <p:tgtEl>
                                          <p:spTgt spid="14"/>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2000" fill="hold"/>
                                        <p:tgtEl>
                                          <p:spTgt spid="15"/>
                                        </p:tgtEl>
                                        <p:attrNameLst>
                                          <p:attrName>ppt_w</p:attrName>
                                        </p:attrNameLst>
                                      </p:cBhvr>
                                      <p:tavLst>
                                        <p:tav tm="0">
                                          <p:val>
                                            <p:fltVal val="0"/>
                                          </p:val>
                                        </p:tav>
                                        <p:tav tm="100000">
                                          <p:val>
                                            <p:strVal val="#ppt_w"/>
                                          </p:val>
                                        </p:tav>
                                      </p:tavLst>
                                    </p:anim>
                                    <p:anim calcmode="lin" valueType="num">
                                      <p:cBhvr>
                                        <p:cTn id="28" dur="2000" fill="hold"/>
                                        <p:tgtEl>
                                          <p:spTgt spid="15"/>
                                        </p:tgtEl>
                                        <p:attrNameLst>
                                          <p:attrName>ppt_h</p:attrName>
                                        </p:attrNameLst>
                                      </p:cBhvr>
                                      <p:tavLst>
                                        <p:tav tm="0">
                                          <p:val>
                                            <p:fltVal val="0"/>
                                          </p:val>
                                        </p:tav>
                                        <p:tav tm="100000">
                                          <p:val>
                                            <p:strVal val="#ppt_h"/>
                                          </p:val>
                                        </p:tav>
                                      </p:tavLst>
                                    </p:anim>
                                    <p:anim calcmode="lin" valueType="num">
                                      <p:cBhvr>
                                        <p:cTn id="29" dur="2000" fill="hold"/>
                                        <p:tgtEl>
                                          <p:spTgt spid="15"/>
                                        </p:tgtEl>
                                        <p:attrNameLst>
                                          <p:attrName>ppt_x</p:attrName>
                                        </p:attrNameLst>
                                      </p:cBhvr>
                                      <p:tavLst>
                                        <p:tav tm="0">
                                          <p:val>
                                            <p:fltVal val="0.5"/>
                                          </p:val>
                                        </p:tav>
                                        <p:tav tm="100000">
                                          <p:val>
                                            <p:strVal val="#ppt_x"/>
                                          </p:val>
                                        </p:tav>
                                      </p:tavLst>
                                    </p:anim>
                                    <p:anim calcmode="lin" valueType="num">
                                      <p:cBhvr>
                                        <p:cTn id="30" dur="2000" fill="hold"/>
                                        <p:tgtEl>
                                          <p:spTgt spid="15"/>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2000" fill="hold"/>
                                        <p:tgtEl>
                                          <p:spTgt spid="16"/>
                                        </p:tgtEl>
                                        <p:attrNameLst>
                                          <p:attrName>ppt_w</p:attrName>
                                        </p:attrNameLst>
                                      </p:cBhvr>
                                      <p:tavLst>
                                        <p:tav tm="0">
                                          <p:val>
                                            <p:fltVal val="0"/>
                                          </p:val>
                                        </p:tav>
                                        <p:tav tm="100000">
                                          <p:val>
                                            <p:strVal val="#ppt_w"/>
                                          </p:val>
                                        </p:tav>
                                      </p:tavLst>
                                    </p:anim>
                                    <p:anim calcmode="lin" valueType="num">
                                      <p:cBhvr>
                                        <p:cTn id="34" dur="2000" fill="hold"/>
                                        <p:tgtEl>
                                          <p:spTgt spid="16"/>
                                        </p:tgtEl>
                                        <p:attrNameLst>
                                          <p:attrName>ppt_h</p:attrName>
                                        </p:attrNameLst>
                                      </p:cBhvr>
                                      <p:tavLst>
                                        <p:tav tm="0">
                                          <p:val>
                                            <p:fltVal val="0"/>
                                          </p:val>
                                        </p:tav>
                                        <p:tav tm="100000">
                                          <p:val>
                                            <p:strVal val="#ppt_h"/>
                                          </p:val>
                                        </p:tav>
                                      </p:tavLst>
                                    </p:anim>
                                    <p:anim calcmode="lin" valueType="num">
                                      <p:cBhvr>
                                        <p:cTn id="35" dur="2000" fill="hold"/>
                                        <p:tgtEl>
                                          <p:spTgt spid="16"/>
                                        </p:tgtEl>
                                        <p:attrNameLst>
                                          <p:attrName>ppt_x</p:attrName>
                                        </p:attrNameLst>
                                      </p:cBhvr>
                                      <p:tavLst>
                                        <p:tav tm="0">
                                          <p:val>
                                            <p:fltVal val="0.5"/>
                                          </p:val>
                                        </p:tav>
                                        <p:tav tm="100000">
                                          <p:val>
                                            <p:strVal val="#ppt_x"/>
                                          </p:val>
                                        </p:tav>
                                      </p:tavLst>
                                    </p:anim>
                                    <p:anim calcmode="lin" valueType="num">
                                      <p:cBhvr>
                                        <p:cTn id="36" dur="2000" fill="hold"/>
                                        <p:tgtEl>
                                          <p:spTgt spid="16"/>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2000" fill="hold"/>
                                        <p:tgtEl>
                                          <p:spTgt spid="17"/>
                                        </p:tgtEl>
                                        <p:attrNameLst>
                                          <p:attrName>ppt_w</p:attrName>
                                        </p:attrNameLst>
                                      </p:cBhvr>
                                      <p:tavLst>
                                        <p:tav tm="0">
                                          <p:val>
                                            <p:fltVal val="0"/>
                                          </p:val>
                                        </p:tav>
                                        <p:tav tm="100000">
                                          <p:val>
                                            <p:strVal val="#ppt_w"/>
                                          </p:val>
                                        </p:tav>
                                      </p:tavLst>
                                    </p:anim>
                                    <p:anim calcmode="lin" valueType="num">
                                      <p:cBhvr>
                                        <p:cTn id="40" dur="2000" fill="hold"/>
                                        <p:tgtEl>
                                          <p:spTgt spid="17"/>
                                        </p:tgtEl>
                                        <p:attrNameLst>
                                          <p:attrName>ppt_h</p:attrName>
                                        </p:attrNameLst>
                                      </p:cBhvr>
                                      <p:tavLst>
                                        <p:tav tm="0">
                                          <p:val>
                                            <p:fltVal val="0"/>
                                          </p:val>
                                        </p:tav>
                                        <p:tav tm="100000">
                                          <p:val>
                                            <p:strVal val="#ppt_h"/>
                                          </p:val>
                                        </p:tav>
                                      </p:tavLst>
                                    </p:anim>
                                    <p:anim calcmode="lin" valueType="num">
                                      <p:cBhvr>
                                        <p:cTn id="41" dur="2000" fill="hold"/>
                                        <p:tgtEl>
                                          <p:spTgt spid="17"/>
                                        </p:tgtEl>
                                        <p:attrNameLst>
                                          <p:attrName>ppt_x</p:attrName>
                                        </p:attrNameLst>
                                      </p:cBhvr>
                                      <p:tavLst>
                                        <p:tav tm="0">
                                          <p:val>
                                            <p:fltVal val="0.5"/>
                                          </p:val>
                                        </p:tav>
                                        <p:tav tm="100000">
                                          <p:val>
                                            <p:strVal val="#ppt_x"/>
                                          </p:val>
                                        </p:tav>
                                      </p:tavLst>
                                    </p:anim>
                                    <p:anim calcmode="lin" valueType="num">
                                      <p:cBhvr>
                                        <p:cTn id="42" dur="2000" fill="hold"/>
                                        <p:tgtEl>
                                          <p:spTgt spid="17"/>
                                        </p:tgtEl>
                                        <p:attrNameLst>
                                          <p:attrName>ppt_y</p:attrName>
                                        </p:attrNameLst>
                                      </p:cBhvr>
                                      <p:tavLst>
                                        <p:tav tm="0">
                                          <p:val>
                                            <p:fltVal val="0.5"/>
                                          </p:val>
                                        </p:tav>
                                        <p:tav tm="100000">
                                          <p:val>
                                            <p:strVal val="#ppt_y"/>
                                          </p:val>
                                        </p:tav>
                                      </p:tavLst>
                                    </p:anim>
                                  </p:childTnLst>
                                </p:cTn>
                              </p:par>
                              <p:par>
                                <p:cTn id="43" presetID="8" presetClass="emph" presetSubtype="0" autoRev="1" fill="hold" nodeType="withEffect">
                                  <p:stCondLst>
                                    <p:cond delay="0"/>
                                  </p:stCondLst>
                                  <p:childTnLst>
                                    <p:animRot by="21600000">
                                      <p:cBhvr>
                                        <p:cTn id="44" dur="2000" fill="hold"/>
                                        <p:tgtEl>
                                          <p:spTgt spid="12"/>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3"/>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1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1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16"/>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7"/>
                                        </p:tgtEl>
                                        <p:attrNameLst>
                                          <p:attrName>r</p:attrName>
                                        </p:attrNameLst>
                                      </p:cBhvr>
                                    </p:animRot>
                                  </p:childTnLst>
                                </p:cTn>
                              </p:par>
                            </p:childTnLst>
                          </p:cTn>
                        </p:par>
                        <p:par>
                          <p:cTn id="55" fill="hold">
                            <p:stCondLst>
                              <p:cond delay="4000"/>
                            </p:stCondLst>
                            <p:childTnLst>
                              <p:par>
                                <p:cTn id="56" presetID="23" presetClass="exit" presetSubtype="544" fill="hold" nodeType="afterEffect">
                                  <p:stCondLst>
                                    <p:cond delay="0"/>
                                  </p:stCondLst>
                                  <p:childTnLst>
                                    <p:anim calcmode="lin" valueType="num">
                                      <p:cBhvr>
                                        <p:cTn id="57" dur="2000"/>
                                        <p:tgtEl>
                                          <p:spTgt spid="12"/>
                                        </p:tgtEl>
                                        <p:attrNameLst>
                                          <p:attrName>ppt_w</p:attrName>
                                        </p:attrNameLst>
                                      </p:cBhvr>
                                      <p:tavLst>
                                        <p:tav tm="0">
                                          <p:val>
                                            <p:strVal val="ppt_w"/>
                                          </p:val>
                                        </p:tav>
                                        <p:tav tm="100000">
                                          <p:val>
                                            <p:fltVal val="0"/>
                                          </p:val>
                                        </p:tav>
                                      </p:tavLst>
                                    </p:anim>
                                    <p:anim calcmode="lin" valueType="num">
                                      <p:cBhvr>
                                        <p:cTn id="58" dur="2000"/>
                                        <p:tgtEl>
                                          <p:spTgt spid="12"/>
                                        </p:tgtEl>
                                        <p:attrNameLst>
                                          <p:attrName>ppt_h</p:attrName>
                                        </p:attrNameLst>
                                      </p:cBhvr>
                                      <p:tavLst>
                                        <p:tav tm="0">
                                          <p:val>
                                            <p:strVal val="ppt_h"/>
                                          </p:val>
                                        </p:tav>
                                        <p:tav tm="100000">
                                          <p:val>
                                            <p:fltVal val="0"/>
                                          </p:val>
                                        </p:tav>
                                      </p:tavLst>
                                    </p:anim>
                                    <p:anim calcmode="lin" valueType="num">
                                      <p:cBhvr>
                                        <p:cTn id="59" dur="2000"/>
                                        <p:tgtEl>
                                          <p:spTgt spid="12"/>
                                        </p:tgtEl>
                                        <p:attrNameLst>
                                          <p:attrName>ppt_x</p:attrName>
                                        </p:attrNameLst>
                                      </p:cBhvr>
                                      <p:tavLst>
                                        <p:tav tm="0">
                                          <p:val>
                                            <p:strVal val="ppt_x"/>
                                          </p:val>
                                        </p:tav>
                                        <p:tav tm="100000">
                                          <p:val>
                                            <p:fltVal val="0.5"/>
                                          </p:val>
                                        </p:tav>
                                      </p:tavLst>
                                    </p:anim>
                                    <p:anim calcmode="lin" valueType="num">
                                      <p:cBhvr>
                                        <p:cTn id="60" dur="2000"/>
                                        <p:tgtEl>
                                          <p:spTgt spid="12"/>
                                        </p:tgtEl>
                                        <p:attrNameLst>
                                          <p:attrName>ppt_y</p:attrName>
                                        </p:attrNameLst>
                                      </p:cBhvr>
                                      <p:tavLst>
                                        <p:tav tm="0">
                                          <p:val>
                                            <p:strVal val="ppt_y"/>
                                          </p:val>
                                        </p:tav>
                                        <p:tav tm="100000">
                                          <p:val>
                                            <p:fltVal val="0.5"/>
                                          </p:val>
                                        </p:tav>
                                      </p:tavLst>
                                    </p:anim>
                                    <p:set>
                                      <p:cBhvr>
                                        <p:cTn id="61" dur="1" fill="hold">
                                          <p:stCondLst>
                                            <p:cond delay="1999"/>
                                          </p:stCondLst>
                                        </p:cTn>
                                        <p:tgtEl>
                                          <p:spTgt spid="12"/>
                                        </p:tgtEl>
                                        <p:attrNameLst>
                                          <p:attrName>style.visibility</p:attrName>
                                        </p:attrNameLst>
                                      </p:cBhvr>
                                      <p:to>
                                        <p:strVal val="hidden"/>
                                      </p:to>
                                    </p:set>
                                  </p:childTnLst>
                                </p:cTn>
                              </p:par>
                              <p:par>
                                <p:cTn id="62" presetID="23" presetClass="exit" presetSubtype="544" fill="hold" nodeType="withEffect">
                                  <p:stCondLst>
                                    <p:cond delay="0"/>
                                  </p:stCondLst>
                                  <p:childTnLst>
                                    <p:anim calcmode="lin" valueType="num">
                                      <p:cBhvr>
                                        <p:cTn id="63" dur="2000"/>
                                        <p:tgtEl>
                                          <p:spTgt spid="13"/>
                                        </p:tgtEl>
                                        <p:attrNameLst>
                                          <p:attrName>ppt_w</p:attrName>
                                        </p:attrNameLst>
                                      </p:cBhvr>
                                      <p:tavLst>
                                        <p:tav tm="0">
                                          <p:val>
                                            <p:strVal val="ppt_w"/>
                                          </p:val>
                                        </p:tav>
                                        <p:tav tm="100000">
                                          <p:val>
                                            <p:fltVal val="0"/>
                                          </p:val>
                                        </p:tav>
                                      </p:tavLst>
                                    </p:anim>
                                    <p:anim calcmode="lin" valueType="num">
                                      <p:cBhvr>
                                        <p:cTn id="64" dur="2000"/>
                                        <p:tgtEl>
                                          <p:spTgt spid="13"/>
                                        </p:tgtEl>
                                        <p:attrNameLst>
                                          <p:attrName>ppt_h</p:attrName>
                                        </p:attrNameLst>
                                      </p:cBhvr>
                                      <p:tavLst>
                                        <p:tav tm="0">
                                          <p:val>
                                            <p:strVal val="ppt_h"/>
                                          </p:val>
                                        </p:tav>
                                        <p:tav tm="100000">
                                          <p:val>
                                            <p:fltVal val="0"/>
                                          </p:val>
                                        </p:tav>
                                      </p:tavLst>
                                    </p:anim>
                                    <p:anim calcmode="lin" valueType="num">
                                      <p:cBhvr>
                                        <p:cTn id="65" dur="2000"/>
                                        <p:tgtEl>
                                          <p:spTgt spid="13"/>
                                        </p:tgtEl>
                                        <p:attrNameLst>
                                          <p:attrName>ppt_x</p:attrName>
                                        </p:attrNameLst>
                                      </p:cBhvr>
                                      <p:tavLst>
                                        <p:tav tm="0">
                                          <p:val>
                                            <p:strVal val="ppt_x"/>
                                          </p:val>
                                        </p:tav>
                                        <p:tav tm="100000">
                                          <p:val>
                                            <p:fltVal val="0.5"/>
                                          </p:val>
                                        </p:tav>
                                      </p:tavLst>
                                    </p:anim>
                                    <p:anim calcmode="lin" valueType="num">
                                      <p:cBhvr>
                                        <p:cTn id="66" dur="2000"/>
                                        <p:tgtEl>
                                          <p:spTgt spid="13"/>
                                        </p:tgtEl>
                                        <p:attrNameLst>
                                          <p:attrName>ppt_y</p:attrName>
                                        </p:attrNameLst>
                                      </p:cBhvr>
                                      <p:tavLst>
                                        <p:tav tm="0">
                                          <p:val>
                                            <p:strVal val="ppt_y"/>
                                          </p:val>
                                        </p:tav>
                                        <p:tav tm="100000">
                                          <p:val>
                                            <p:fltVal val="0.5"/>
                                          </p:val>
                                        </p:tav>
                                      </p:tavLst>
                                    </p:anim>
                                    <p:set>
                                      <p:cBhvr>
                                        <p:cTn id="67" dur="1" fill="hold">
                                          <p:stCondLst>
                                            <p:cond delay="1999"/>
                                          </p:stCondLst>
                                        </p:cTn>
                                        <p:tgtEl>
                                          <p:spTgt spid="13"/>
                                        </p:tgtEl>
                                        <p:attrNameLst>
                                          <p:attrName>style.visibility</p:attrName>
                                        </p:attrNameLst>
                                      </p:cBhvr>
                                      <p:to>
                                        <p:strVal val="hidden"/>
                                      </p:to>
                                    </p:set>
                                  </p:childTnLst>
                                </p:cTn>
                              </p:par>
                              <p:par>
                                <p:cTn id="68" presetID="23" presetClass="exit" presetSubtype="544" fill="hold" nodeType="withEffect">
                                  <p:stCondLst>
                                    <p:cond delay="0"/>
                                  </p:stCondLst>
                                  <p:childTnLst>
                                    <p:anim calcmode="lin" valueType="num">
                                      <p:cBhvr>
                                        <p:cTn id="69" dur="2000"/>
                                        <p:tgtEl>
                                          <p:spTgt spid="14"/>
                                        </p:tgtEl>
                                        <p:attrNameLst>
                                          <p:attrName>ppt_w</p:attrName>
                                        </p:attrNameLst>
                                      </p:cBhvr>
                                      <p:tavLst>
                                        <p:tav tm="0">
                                          <p:val>
                                            <p:strVal val="ppt_w"/>
                                          </p:val>
                                        </p:tav>
                                        <p:tav tm="100000">
                                          <p:val>
                                            <p:fltVal val="0"/>
                                          </p:val>
                                        </p:tav>
                                      </p:tavLst>
                                    </p:anim>
                                    <p:anim calcmode="lin" valueType="num">
                                      <p:cBhvr>
                                        <p:cTn id="70" dur="2000"/>
                                        <p:tgtEl>
                                          <p:spTgt spid="14"/>
                                        </p:tgtEl>
                                        <p:attrNameLst>
                                          <p:attrName>ppt_h</p:attrName>
                                        </p:attrNameLst>
                                      </p:cBhvr>
                                      <p:tavLst>
                                        <p:tav tm="0">
                                          <p:val>
                                            <p:strVal val="ppt_h"/>
                                          </p:val>
                                        </p:tav>
                                        <p:tav tm="100000">
                                          <p:val>
                                            <p:fltVal val="0"/>
                                          </p:val>
                                        </p:tav>
                                      </p:tavLst>
                                    </p:anim>
                                    <p:anim calcmode="lin" valueType="num">
                                      <p:cBhvr>
                                        <p:cTn id="71" dur="2000"/>
                                        <p:tgtEl>
                                          <p:spTgt spid="14"/>
                                        </p:tgtEl>
                                        <p:attrNameLst>
                                          <p:attrName>ppt_x</p:attrName>
                                        </p:attrNameLst>
                                      </p:cBhvr>
                                      <p:tavLst>
                                        <p:tav tm="0">
                                          <p:val>
                                            <p:strVal val="ppt_x"/>
                                          </p:val>
                                        </p:tav>
                                        <p:tav tm="100000">
                                          <p:val>
                                            <p:fltVal val="0.5"/>
                                          </p:val>
                                        </p:tav>
                                      </p:tavLst>
                                    </p:anim>
                                    <p:anim calcmode="lin" valueType="num">
                                      <p:cBhvr>
                                        <p:cTn id="72" dur="2000"/>
                                        <p:tgtEl>
                                          <p:spTgt spid="14"/>
                                        </p:tgtEl>
                                        <p:attrNameLst>
                                          <p:attrName>ppt_y</p:attrName>
                                        </p:attrNameLst>
                                      </p:cBhvr>
                                      <p:tavLst>
                                        <p:tav tm="0">
                                          <p:val>
                                            <p:strVal val="ppt_y"/>
                                          </p:val>
                                        </p:tav>
                                        <p:tav tm="100000">
                                          <p:val>
                                            <p:fltVal val="0.5"/>
                                          </p:val>
                                        </p:tav>
                                      </p:tavLst>
                                    </p:anim>
                                    <p:set>
                                      <p:cBhvr>
                                        <p:cTn id="73" dur="1" fill="hold">
                                          <p:stCondLst>
                                            <p:cond delay="1999"/>
                                          </p:stCondLst>
                                        </p:cTn>
                                        <p:tgtEl>
                                          <p:spTgt spid="14"/>
                                        </p:tgtEl>
                                        <p:attrNameLst>
                                          <p:attrName>style.visibility</p:attrName>
                                        </p:attrNameLst>
                                      </p:cBhvr>
                                      <p:to>
                                        <p:strVal val="hidden"/>
                                      </p:to>
                                    </p:set>
                                  </p:childTnLst>
                                </p:cTn>
                              </p:par>
                              <p:par>
                                <p:cTn id="74" presetID="23" presetClass="exit" presetSubtype="544" fill="hold" nodeType="withEffect">
                                  <p:stCondLst>
                                    <p:cond delay="0"/>
                                  </p:stCondLst>
                                  <p:childTnLst>
                                    <p:anim calcmode="lin" valueType="num">
                                      <p:cBhvr>
                                        <p:cTn id="75" dur="2000"/>
                                        <p:tgtEl>
                                          <p:spTgt spid="15"/>
                                        </p:tgtEl>
                                        <p:attrNameLst>
                                          <p:attrName>ppt_w</p:attrName>
                                        </p:attrNameLst>
                                      </p:cBhvr>
                                      <p:tavLst>
                                        <p:tav tm="0">
                                          <p:val>
                                            <p:strVal val="ppt_w"/>
                                          </p:val>
                                        </p:tav>
                                        <p:tav tm="100000">
                                          <p:val>
                                            <p:fltVal val="0"/>
                                          </p:val>
                                        </p:tav>
                                      </p:tavLst>
                                    </p:anim>
                                    <p:anim calcmode="lin" valueType="num">
                                      <p:cBhvr>
                                        <p:cTn id="76" dur="2000"/>
                                        <p:tgtEl>
                                          <p:spTgt spid="15"/>
                                        </p:tgtEl>
                                        <p:attrNameLst>
                                          <p:attrName>ppt_h</p:attrName>
                                        </p:attrNameLst>
                                      </p:cBhvr>
                                      <p:tavLst>
                                        <p:tav tm="0">
                                          <p:val>
                                            <p:strVal val="ppt_h"/>
                                          </p:val>
                                        </p:tav>
                                        <p:tav tm="100000">
                                          <p:val>
                                            <p:fltVal val="0"/>
                                          </p:val>
                                        </p:tav>
                                      </p:tavLst>
                                    </p:anim>
                                    <p:anim calcmode="lin" valueType="num">
                                      <p:cBhvr>
                                        <p:cTn id="77" dur="2000"/>
                                        <p:tgtEl>
                                          <p:spTgt spid="15"/>
                                        </p:tgtEl>
                                        <p:attrNameLst>
                                          <p:attrName>ppt_x</p:attrName>
                                        </p:attrNameLst>
                                      </p:cBhvr>
                                      <p:tavLst>
                                        <p:tav tm="0">
                                          <p:val>
                                            <p:strVal val="ppt_x"/>
                                          </p:val>
                                        </p:tav>
                                        <p:tav tm="100000">
                                          <p:val>
                                            <p:fltVal val="0.5"/>
                                          </p:val>
                                        </p:tav>
                                      </p:tavLst>
                                    </p:anim>
                                    <p:anim calcmode="lin" valueType="num">
                                      <p:cBhvr>
                                        <p:cTn id="78" dur="2000"/>
                                        <p:tgtEl>
                                          <p:spTgt spid="15"/>
                                        </p:tgtEl>
                                        <p:attrNameLst>
                                          <p:attrName>ppt_y</p:attrName>
                                        </p:attrNameLst>
                                      </p:cBhvr>
                                      <p:tavLst>
                                        <p:tav tm="0">
                                          <p:val>
                                            <p:strVal val="ppt_y"/>
                                          </p:val>
                                        </p:tav>
                                        <p:tav tm="100000">
                                          <p:val>
                                            <p:fltVal val="0.5"/>
                                          </p:val>
                                        </p:tav>
                                      </p:tavLst>
                                    </p:anim>
                                    <p:set>
                                      <p:cBhvr>
                                        <p:cTn id="79" dur="1" fill="hold">
                                          <p:stCondLst>
                                            <p:cond delay="1999"/>
                                          </p:stCondLst>
                                        </p:cTn>
                                        <p:tgtEl>
                                          <p:spTgt spid="15"/>
                                        </p:tgtEl>
                                        <p:attrNameLst>
                                          <p:attrName>style.visibility</p:attrName>
                                        </p:attrNameLst>
                                      </p:cBhvr>
                                      <p:to>
                                        <p:strVal val="hidden"/>
                                      </p:to>
                                    </p:set>
                                  </p:childTnLst>
                                </p:cTn>
                              </p:par>
                              <p:par>
                                <p:cTn id="80" presetID="23" presetClass="exit" presetSubtype="544" fill="hold" nodeType="withEffect">
                                  <p:stCondLst>
                                    <p:cond delay="0"/>
                                  </p:stCondLst>
                                  <p:childTnLst>
                                    <p:anim calcmode="lin" valueType="num">
                                      <p:cBhvr>
                                        <p:cTn id="81" dur="2000"/>
                                        <p:tgtEl>
                                          <p:spTgt spid="16"/>
                                        </p:tgtEl>
                                        <p:attrNameLst>
                                          <p:attrName>ppt_w</p:attrName>
                                        </p:attrNameLst>
                                      </p:cBhvr>
                                      <p:tavLst>
                                        <p:tav tm="0">
                                          <p:val>
                                            <p:strVal val="ppt_w"/>
                                          </p:val>
                                        </p:tav>
                                        <p:tav tm="100000">
                                          <p:val>
                                            <p:fltVal val="0"/>
                                          </p:val>
                                        </p:tav>
                                      </p:tavLst>
                                    </p:anim>
                                    <p:anim calcmode="lin" valueType="num">
                                      <p:cBhvr>
                                        <p:cTn id="82" dur="2000"/>
                                        <p:tgtEl>
                                          <p:spTgt spid="16"/>
                                        </p:tgtEl>
                                        <p:attrNameLst>
                                          <p:attrName>ppt_h</p:attrName>
                                        </p:attrNameLst>
                                      </p:cBhvr>
                                      <p:tavLst>
                                        <p:tav tm="0">
                                          <p:val>
                                            <p:strVal val="ppt_h"/>
                                          </p:val>
                                        </p:tav>
                                        <p:tav tm="100000">
                                          <p:val>
                                            <p:fltVal val="0"/>
                                          </p:val>
                                        </p:tav>
                                      </p:tavLst>
                                    </p:anim>
                                    <p:anim calcmode="lin" valueType="num">
                                      <p:cBhvr>
                                        <p:cTn id="83" dur="2000"/>
                                        <p:tgtEl>
                                          <p:spTgt spid="16"/>
                                        </p:tgtEl>
                                        <p:attrNameLst>
                                          <p:attrName>ppt_x</p:attrName>
                                        </p:attrNameLst>
                                      </p:cBhvr>
                                      <p:tavLst>
                                        <p:tav tm="0">
                                          <p:val>
                                            <p:strVal val="ppt_x"/>
                                          </p:val>
                                        </p:tav>
                                        <p:tav tm="100000">
                                          <p:val>
                                            <p:fltVal val="0.5"/>
                                          </p:val>
                                        </p:tav>
                                      </p:tavLst>
                                    </p:anim>
                                    <p:anim calcmode="lin" valueType="num">
                                      <p:cBhvr>
                                        <p:cTn id="84" dur="2000"/>
                                        <p:tgtEl>
                                          <p:spTgt spid="16"/>
                                        </p:tgtEl>
                                        <p:attrNameLst>
                                          <p:attrName>ppt_y</p:attrName>
                                        </p:attrNameLst>
                                      </p:cBhvr>
                                      <p:tavLst>
                                        <p:tav tm="0">
                                          <p:val>
                                            <p:strVal val="ppt_y"/>
                                          </p:val>
                                        </p:tav>
                                        <p:tav tm="100000">
                                          <p:val>
                                            <p:fltVal val="0.5"/>
                                          </p:val>
                                        </p:tav>
                                      </p:tavLst>
                                    </p:anim>
                                    <p:set>
                                      <p:cBhvr>
                                        <p:cTn id="85" dur="1" fill="hold">
                                          <p:stCondLst>
                                            <p:cond delay="1999"/>
                                          </p:stCondLst>
                                        </p:cTn>
                                        <p:tgtEl>
                                          <p:spTgt spid="16"/>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17"/>
                                        </p:tgtEl>
                                        <p:attrNameLst>
                                          <p:attrName>ppt_w</p:attrName>
                                        </p:attrNameLst>
                                      </p:cBhvr>
                                      <p:tavLst>
                                        <p:tav tm="0">
                                          <p:val>
                                            <p:strVal val="ppt_w"/>
                                          </p:val>
                                        </p:tav>
                                        <p:tav tm="100000">
                                          <p:val>
                                            <p:fltVal val="0"/>
                                          </p:val>
                                        </p:tav>
                                      </p:tavLst>
                                    </p:anim>
                                    <p:anim calcmode="lin" valueType="num">
                                      <p:cBhvr>
                                        <p:cTn id="88" dur="2000"/>
                                        <p:tgtEl>
                                          <p:spTgt spid="17"/>
                                        </p:tgtEl>
                                        <p:attrNameLst>
                                          <p:attrName>ppt_h</p:attrName>
                                        </p:attrNameLst>
                                      </p:cBhvr>
                                      <p:tavLst>
                                        <p:tav tm="0">
                                          <p:val>
                                            <p:strVal val="ppt_h"/>
                                          </p:val>
                                        </p:tav>
                                        <p:tav tm="100000">
                                          <p:val>
                                            <p:fltVal val="0"/>
                                          </p:val>
                                        </p:tav>
                                      </p:tavLst>
                                    </p:anim>
                                    <p:anim calcmode="lin" valueType="num">
                                      <p:cBhvr>
                                        <p:cTn id="89" dur="2000"/>
                                        <p:tgtEl>
                                          <p:spTgt spid="17"/>
                                        </p:tgtEl>
                                        <p:attrNameLst>
                                          <p:attrName>ppt_x</p:attrName>
                                        </p:attrNameLst>
                                      </p:cBhvr>
                                      <p:tavLst>
                                        <p:tav tm="0">
                                          <p:val>
                                            <p:strVal val="ppt_x"/>
                                          </p:val>
                                        </p:tav>
                                        <p:tav tm="100000">
                                          <p:val>
                                            <p:fltVal val="0.5"/>
                                          </p:val>
                                        </p:tav>
                                      </p:tavLst>
                                    </p:anim>
                                    <p:anim calcmode="lin" valueType="num">
                                      <p:cBhvr>
                                        <p:cTn id="90" dur="2000"/>
                                        <p:tgtEl>
                                          <p:spTgt spid="17"/>
                                        </p:tgtEl>
                                        <p:attrNameLst>
                                          <p:attrName>ppt_y</p:attrName>
                                        </p:attrNameLst>
                                      </p:cBhvr>
                                      <p:tavLst>
                                        <p:tav tm="0">
                                          <p:val>
                                            <p:strVal val="ppt_y"/>
                                          </p:val>
                                        </p:tav>
                                        <p:tav tm="100000">
                                          <p:val>
                                            <p:fltVal val="0.5"/>
                                          </p:val>
                                        </p:tav>
                                      </p:tavLst>
                                    </p:anim>
                                    <p:set>
                                      <p:cBhvr>
                                        <p:cTn id="91" dur="1" fill="hold">
                                          <p:stCondLst>
                                            <p:cond delay="1999"/>
                                          </p:stCondLst>
                                        </p:cTn>
                                        <p:tgtEl>
                                          <p:spTgt spid="17"/>
                                        </p:tgtEl>
                                        <p:attrNameLst>
                                          <p:attrName>style.visibility</p:attrName>
                                        </p:attrNameLst>
                                      </p:cBhvr>
                                      <p:to>
                                        <p:strVal val="hidden"/>
                                      </p:to>
                                    </p:set>
                                  </p:childTnLst>
                                </p:cTn>
                              </p:par>
                              <p:par>
                                <p:cTn id="92" presetID="8" presetClass="emph" presetSubtype="0" autoRev="1" fill="hold" nodeType="withEffect">
                                  <p:stCondLst>
                                    <p:cond delay="0"/>
                                  </p:stCondLst>
                                  <p:childTnLst>
                                    <p:animRot by="-21600000">
                                      <p:cBhvr>
                                        <p:cTn id="93" dur="2000" fill="hold"/>
                                        <p:tgtEl>
                                          <p:spTgt spid="12"/>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13"/>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14"/>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15"/>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16"/>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17"/>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ppt_w</p:attrName>
                                        </p:attrNameLst>
                                      </p:cBhvr>
                                      <p:tavLst>
                                        <p:tav tm="0">
                                          <p:val>
                                            <p:strVal val="4/3*#ppt_w"/>
                                          </p:val>
                                        </p:tav>
                                        <p:tav tm="100000">
                                          <p:val>
                                            <p:strVal val="#ppt_w"/>
                                          </p:val>
                                        </p:tav>
                                      </p:tavLst>
                                    </p:anim>
                                    <p:anim calcmode="lin" valueType="num">
                                      <p:cBhvr>
                                        <p:cTn id="107" dur="2000" fill="hold"/>
                                        <p:tgtEl>
                                          <p:spTgt spid="11"/>
                                        </p:tgtEl>
                                        <p:attrNameLst>
                                          <p:attrName>ppt_h</p:attrName>
                                        </p:attrNameLst>
                                      </p:cBhvr>
                                      <p:tavLst>
                                        <p:tav tm="0">
                                          <p:val>
                                            <p:strVal val="4/3*#ppt_h"/>
                                          </p:val>
                                        </p:tav>
                                        <p:tav tm="100000">
                                          <p:val>
                                            <p:strVal val="#ppt_h"/>
                                          </p:val>
                                        </p:tav>
                                      </p:tavLst>
                                    </p:anim>
                                  </p:childTnLst>
                                </p:cTn>
                              </p:par>
                              <p:par>
                                <p:cTn id="108" presetID="21" presetClass="entr" presetSubtype="8" fill="hold" nodeType="withEffect">
                                  <p:stCondLst>
                                    <p:cond delay="0"/>
                                  </p:stCondLst>
                                  <p:childTnLst>
                                    <p:set>
                                      <p:cBhvr>
                                        <p:cTn id="109" dur="1" fill="hold">
                                          <p:stCondLst>
                                            <p:cond delay="0"/>
                                          </p:stCondLst>
                                        </p:cTn>
                                        <p:tgtEl>
                                          <p:spTgt spid="11"/>
                                        </p:tgtEl>
                                        <p:attrNameLst>
                                          <p:attrName>style.visibility</p:attrName>
                                        </p:attrNameLst>
                                      </p:cBhvr>
                                      <p:to>
                                        <p:strVal val="visible"/>
                                      </p:to>
                                    </p:set>
                                    <p:animEffect transition="in" filter="wheel(8)">
                                      <p:cBhvr>
                                        <p:cTn id="110"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6000">
              <a:srgbClr val="F098D3"/>
            </a:gs>
            <a:gs pos="50000">
              <a:srgbClr val="0099FF">
                <a:shade val="67500"/>
                <a:satMod val="115000"/>
              </a:srgbClr>
            </a:gs>
            <a:gs pos="100000">
              <a:srgbClr val="0099FF">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43236c3c5f22f01035559cccc6e2105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214282" y="1285866"/>
            <a:ext cx="1357290" cy="1357290"/>
          </a:xfrm>
          <a:prstGeom prst="rect">
            <a:avLst/>
          </a:prstGeom>
        </p:spPr>
      </p:pic>
      <p:pic>
        <p:nvPicPr>
          <p:cNvPr id="5" name="4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214282" y="2500312"/>
            <a:ext cx="1357290" cy="1357290"/>
          </a:xfrm>
          <a:prstGeom prst="rect">
            <a:avLst/>
          </a:prstGeom>
        </p:spPr>
      </p:pic>
      <p:pic>
        <p:nvPicPr>
          <p:cNvPr id="6" name="5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1000132" y="1285866"/>
            <a:ext cx="1357290" cy="1357290"/>
          </a:xfrm>
          <a:prstGeom prst="rect">
            <a:avLst/>
          </a:prstGeom>
        </p:spPr>
      </p:pic>
      <p:pic>
        <p:nvPicPr>
          <p:cNvPr id="7" name="6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1000132" y="2500312"/>
            <a:ext cx="1357290" cy="1357290"/>
          </a:xfrm>
          <a:prstGeom prst="rect">
            <a:avLst/>
          </a:prstGeom>
        </p:spPr>
      </p:pic>
      <p:pic>
        <p:nvPicPr>
          <p:cNvPr id="8" name="7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2143172" y="1285866"/>
            <a:ext cx="1357290" cy="1357290"/>
          </a:xfrm>
          <a:prstGeom prst="rect">
            <a:avLst/>
          </a:prstGeom>
        </p:spPr>
      </p:pic>
      <p:pic>
        <p:nvPicPr>
          <p:cNvPr id="9" name="8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2143172" y="2500312"/>
            <a:ext cx="1357290" cy="1357290"/>
          </a:xfrm>
          <a:prstGeom prst="rect">
            <a:avLst/>
          </a:prstGeom>
        </p:spPr>
      </p:pic>
      <p:pic>
        <p:nvPicPr>
          <p:cNvPr id="10" name="9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357586" y="1285866"/>
            <a:ext cx="1357290" cy="1357290"/>
          </a:xfrm>
          <a:prstGeom prst="rect">
            <a:avLst/>
          </a:prstGeom>
        </p:spPr>
      </p:pic>
      <p:pic>
        <p:nvPicPr>
          <p:cNvPr id="11" name="10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357586" y="2500312"/>
            <a:ext cx="1357290" cy="1357290"/>
          </a:xfrm>
          <a:prstGeom prst="rect">
            <a:avLst/>
          </a:prstGeom>
        </p:spPr>
      </p:pic>
      <p:pic>
        <p:nvPicPr>
          <p:cNvPr id="12" name="11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4500594" y="1285866"/>
            <a:ext cx="1357290" cy="1357290"/>
          </a:xfrm>
          <a:prstGeom prst="rect">
            <a:avLst/>
          </a:prstGeom>
        </p:spPr>
      </p:pic>
      <p:pic>
        <p:nvPicPr>
          <p:cNvPr id="13" name="12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4500594" y="2500312"/>
            <a:ext cx="1357290" cy="1357290"/>
          </a:xfrm>
          <a:prstGeom prst="rect">
            <a:avLst/>
          </a:prstGeom>
        </p:spPr>
      </p:pic>
      <p:pic>
        <p:nvPicPr>
          <p:cNvPr id="14" name="13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715008" y="1285866"/>
            <a:ext cx="1357290" cy="1357290"/>
          </a:xfrm>
          <a:prstGeom prst="rect">
            <a:avLst/>
          </a:prstGeom>
        </p:spPr>
      </p:pic>
      <p:pic>
        <p:nvPicPr>
          <p:cNvPr id="15" name="14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715008" y="2500312"/>
            <a:ext cx="1357290" cy="1357290"/>
          </a:xfrm>
          <a:prstGeom prst="rect">
            <a:avLst/>
          </a:prstGeom>
        </p:spPr>
      </p:pic>
      <p:pic>
        <p:nvPicPr>
          <p:cNvPr id="16" name="15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6858048" y="1285866"/>
            <a:ext cx="1357290" cy="1357290"/>
          </a:xfrm>
          <a:prstGeom prst="rect">
            <a:avLst/>
          </a:prstGeom>
        </p:spPr>
      </p:pic>
      <p:pic>
        <p:nvPicPr>
          <p:cNvPr id="17" name="16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6858048" y="2500312"/>
            <a:ext cx="1357290" cy="1357290"/>
          </a:xfrm>
          <a:prstGeom prst="rect">
            <a:avLst/>
          </a:prstGeom>
        </p:spPr>
      </p:pic>
      <p:pic>
        <p:nvPicPr>
          <p:cNvPr id="18" name="17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8072462" y="1285866"/>
            <a:ext cx="1357290" cy="1357290"/>
          </a:xfrm>
          <a:prstGeom prst="rect">
            <a:avLst/>
          </a:prstGeom>
        </p:spPr>
      </p:pic>
      <p:pic>
        <p:nvPicPr>
          <p:cNvPr id="19" name="18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8072462" y="2500312"/>
            <a:ext cx="1357290" cy="1357290"/>
          </a:xfrm>
          <a:prstGeom prst="rect">
            <a:avLst/>
          </a:prstGeom>
        </p:spPr>
      </p:pic>
      <p:sp>
        <p:nvSpPr>
          <p:cNvPr id="20" name="19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0-#ppt_w/2"/>
                                          </p:val>
                                        </p:tav>
                                        <p:tav tm="100000">
                                          <p:val>
                                            <p:strVal val="#ppt_x"/>
                                          </p:val>
                                        </p:tav>
                                      </p:tavLst>
                                    </p:anim>
                                    <p:anim calcmode="lin" valueType="num">
                                      <p:cBhvr additive="base">
                                        <p:cTn id="62" dur="2000" fill="hold"/>
                                        <p:tgtEl>
                                          <p:spTgt spid="15"/>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19" presetClass="entr" presetSubtype="5"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2000" fill="hold"/>
                                        <p:tgtEl>
                                          <p:spTgt spid="4"/>
                                        </p:tgtEl>
                                        <p:attrNameLst>
                                          <p:attrName>ppt_w</p:attrName>
                                        </p:attrNameLst>
                                      </p:cBhvr>
                                      <p:tavLst>
                                        <p:tav tm="0">
                                          <p:val>
                                            <p:strVal val="#ppt_w"/>
                                          </p:val>
                                        </p:tav>
                                        <p:tav tm="100000">
                                          <p:val>
                                            <p:strVal val="#ppt_w"/>
                                          </p:val>
                                        </p:tav>
                                      </p:tavLst>
                                    </p:anim>
                                    <p:anim calcmode="lin" valueType="num">
                                      <p:cBhvr>
                                        <p:cTn id="74" dur="2000" fill="hold"/>
                                        <p:tgtEl>
                                          <p:spTgt spid="4"/>
                                        </p:tgtEl>
                                        <p:attrNameLst>
                                          <p:attrName>ppt_h</p:attrName>
                                        </p:attrNameLst>
                                      </p:cBhvr>
                                      <p:tavLst>
                                        <p:tav tm="0" fmla="#ppt_h*sin(2.5*pi*$)">
                                          <p:val>
                                            <p:fltVal val="0"/>
                                          </p:val>
                                        </p:tav>
                                        <p:tav tm="100000">
                                          <p:val>
                                            <p:fltVal val="1"/>
                                          </p:val>
                                        </p:tav>
                                      </p:tavLst>
                                    </p:anim>
                                  </p:childTnLst>
                                </p:cTn>
                              </p:par>
                              <p:par>
                                <p:cTn id="75" presetID="19" presetClass="entr" presetSubtype="5"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p:cTn id="77" dur="2000" fill="hold"/>
                                        <p:tgtEl>
                                          <p:spTgt spid="6"/>
                                        </p:tgtEl>
                                        <p:attrNameLst>
                                          <p:attrName>ppt_w</p:attrName>
                                        </p:attrNameLst>
                                      </p:cBhvr>
                                      <p:tavLst>
                                        <p:tav tm="0">
                                          <p:val>
                                            <p:strVal val="#ppt_w"/>
                                          </p:val>
                                        </p:tav>
                                        <p:tav tm="100000">
                                          <p:val>
                                            <p:strVal val="#ppt_w"/>
                                          </p:val>
                                        </p:tav>
                                      </p:tavLst>
                                    </p:anim>
                                    <p:anim calcmode="lin" valueType="num">
                                      <p:cBhvr>
                                        <p:cTn id="78" dur="2000" fill="hold"/>
                                        <p:tgtEl>
                                          <p:spTgt spid="6"/>
                                        </p:tgtEl>
                                        <p:attrNameLst>
                                          <p:attrName>ppt_h</p:attrName>
                                        </p:attrNameLst>
                                      </p:cBhvr>
                                      <p:tavLst>
                                        <p:tav tm="0" fmla="#ppt_h*sin(2.5*pi*$)">
                                          <p:val>
                                            <p:fltVal val="0"/>
                                          </p:val>
                                        </p:tav>
                                        <p:tav tm="100000">
                                          <p:val>
                                            <p:fltVal val="1"/>
                                          </p:val>
                                        </p:tav>
                                      </p:tavLst>
                                    </p:anim>
                                  </p:childTnLst>
                                </p:cTn>
                              </p:par>
                              <p:par>
                                <p:cTn id="79" presetID="19" presetClass="entr" presetSubtype="5"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2000" fill="hold"/>
                                        <p:tgtEl>
                                          <p:spTgt spid="8"/>
                                        </p:tgtEl>
                                        <p:attrNameLst>
                                          <p:attrName>ppt_w</p:attrName>
                                        </p:attrNameLst>
                                      </p:cBhvr>
                                      <p:tavLst>
                                        <p:tav tm="0">
                                          <p:val>
                                            <p:strVal val="#ppt_w"/>
                                          </p:val>
                                        </p:tav>
                                        <p:tav tm="100000">
                                          <p:val>
                                            <p:strVal val="#ppt_w"/>
                                          </p:val>
                                        </p:tav>
                                      </p:tavLst>
                                    </p:anim>
                                    <p:anim calcmode="lin" valueType="num">
                                      <p:cBhvr>
                                        <p:cTn id="82" dur="2000" fill="hold"/>
                                        <p:tgtEl>
                                          <p:spTgt spid="8"/>
                                        </p:tgtEl>
                                        <p:attrNameLst>
                                          <p:attrName>ppt_h</p:attrName>
                                        </p:attrNameLst>
                                      </p:cBhvr>
                                      <p:tavLst>
                                        <p:tav tm="0" fmla="#ppt_h*sin(2.5*pi*$)">
                                          <p:val>
                                            <p:fltVal val="0"/>
                                          </p:val>
                                        </p:tav>
                                        <p:tav tm="100000">
                                          <p:val>
                                            <p:fltVal val="1"/>
                                          </p:val>
                                        </p:tav>
                                      </p:tavLst>
                                    </p:anim>
                                  </p:childTnLst>
                                </p:cTn>
                              </p:par>
                              <p:par>
                                <p:cTn id="83" presetID="19" presetClass="entr" presetSubtype="5"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2000" fill="hold"/>
                                        <p:tgtEl>
                                          <p:spTgt spid="10"/>
                                        </p:tgtEl>
                                        <p:attrNameLst>
                                          <p:attrName>ppt_w</p:attrName>
                                        </p:attrNameLst>
                                      </p:cBhvr>
                                      <p:tavLst>
                                        <p:tav tm="0">
                                          <p:val>
                                            <p:strVal val="#ppt_w"/>
                                          </p:val>
                                        </p:tav>
                                        <p:tav tm="100000">
                                          <p:val>
                                            <p:strVal val="#ppt_w"/>
                                          </p:val>
                                        </p:tav>
                                      </p:tavLst>
                                    </p:anim>
                                    <p:anim calcmode="lin" valueType="num">
                                      <p:cBhvr>
                                        <p:cTn id="86" dur="2000" fill="hold"/>
                                        <p:tgtEl>
                                          <p:spTgt spid="10"/>
                                        </p:tgtEl>
                                        <p:attrNameLst>
                                          <p:attrName>ppt_h</p:attrName>
                                        </p:attrNameLst>
                                      </p:cBhvr>
                                      <p:tavLst>
                                        <p:tav tm="0" fmla="#ppt_h*sin(2.5*pi*$)">
                                          <p:val>
                                            <p:fltVal val="0"/>
                                          </p:val>
                                        </p:tav>
                                        <p:tav tm="100000">
                                          <p:val>
                                            <p:fltVal val="1"/>
                                          </p:val>
                                        </p:tav>
                                      </p:tavLst>
                                    </p:anim>
                                  </p:childTnLst>
                                </p:cTn>
                              </p:par>
                              <p:par>
                                <p:cTn id="87" presetID="19" presetClass="entr" presetSubtype="5"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p:cTn id="89" dur="2000" fill="hold"/>
                                        <p:tgtEl>
                                          <p:spTgt spid="12"/>
                                        </p:tgtEl>
                                        <p:attrNameLst>
                                          <p:attrName>ppt_w</p:attrName>
                                        </p:attrNameLst>
                                      </p:cBhvr>
                                      <p:tavLst>
                                        <p:tav tm="0">
                                          <p:val>
                                            <p:strVal val="#ppt_w"/>
                                          </p:val>
                                        </p:tav>
                                        <p:tav tm="100000">
                                          <p:val>
                                            <p:strVal val="#ppt_w"/>
                                          </p:val>
                                        </p:tav>
                                      </p:tavLst>
                                    </p:anim>
                                    <p:anim calcmode="lin" valueType="num">
                                      <p:cBhvr>
                                        <p:cTn id="90" dur="2000" fill="hold"/>
                                        <p:tgtEl>
                                          <p:spTgt spid="12"/>
                                        </p:tgtEl>
                                        <p:attrNameLst>
                                          <p:attrName>ppt_h</p:attrName>
                                        </p:attrNameLst>
                                      </p:cBhvr>
                                      <p:tavLst>
                                        <p:tav tm="0" fmla="#ppt_h*sin(2.5*pi*$)">
                                          <p:val>
                                            <p:fltVal val="0"/>
                                          </p:val>
                                        </p:tav>
                                        <p:tav tm="100000">
                                          <p:val>
                                            <p:fltVal val="1"/>
                                          </p:val>
                                        </p:tav>
                                      </p:tavLst>
                                    </p:anim>
                                  </p:childTnLst>
                                </p:cTn>
                              </p:par>
                              <p:par>
                                <p:cTn id="91" presetID="19" presetClass="entr" presetSubtype="5"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p:cTn id="93" dur="2000" fill="hold"/>
                                        <p:tgtEl>
                                          <p:spTgt spid="14"/>
                                        </p:tgtEl>
                                        <p:attrNameLst>
                                          <p:attrName>ppt_w</p:attrName>
                                        </p:attrNameLst>
                                      </p:cBhvr>
                                      <p:tavLst>
                                        <p:tav tm="0">
                                          <p:val>
                                            <p:strVal val="#ppt_w"/>
                                          </p:val>
                                        </p:tav>
                                        <p:tav tm="100000">
                                          <p:val>
                                            <p:strVal val="#ppt_w"/>
                                          </p:val>
                                        </p:tav>
                                      </p:tavLst>
                                    </p:anim>
                                    <p:anim calcmode="lin" valueType="num">
                                      <p:cBhvr>
                                        <p:cTn id="94" dur="2000" fill="hold"/>
                                        <p:tgtEl>
                                          <p:spTgt spid="14"/>
                                        </p:tgtEl>
                                        <p:attrNameLst>
                                          <p:attrName>ppt_h</p:attrName>
                                        </p:attrNameLst>
                                      </p:cBhvr>
                                      <p:tavLst>
                                        <p:tav tm="0" fmla="#ppt_h*sin(2.5*pi*$)">
                                          <p:val>
                                            <p:fltVal val="0"/>
                                          </p:val>
                                        </p:tav>
                                        <p:tav tm="100000">
                                          <p:val>
                                            <p:fltVal val="1"/>
                                          </p:val>
                                        </p:tav>
                                      </p:tavLst>
                                    </p:anim>
                                  </p:childTnLst>
                                </p:cTn>
                              </p:par>
                              <p:par>
                                <p:cTn id="95" presetID="19" presetClass="entr" presetSubtype="5"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2000" fill="hold"/>
                                        <p:tgtEl>
                                          <p:spTgt spid="16"/>
                                        </p:tgtEl>
                                        <p:attrNameLst>
                                          <p:attrName>ppt_w</p:attrName>
                                        </p:attrNameLst>
                                      </p:cBhvr>
                                      <p:tavLst>
                                        <p:tav tm="0">
                                          <p:val>
                                            <p:strVal val="#ppt_w"/>
                                          </p:val>
                                        </p:tav>
                                        <p:tav tm="100000">
                                          <p:val>
                                            <p:strVal val="#ppt_w"/>
                                          </p:val>
                                        </p:tav>
                                      </p:tavLst>
                                    </p:anim>
                                    <p:anim calcmode="lin" valueType="num">
                                      <p:cBhvr>
                                        <p:cTn id="98" dur="2000" fill="hold"/>
                                        <p:tgtEl>
                                          <p:spTgt spid="16"/>
                                        </p:tgtEl>
                                        <p:attrNameLst>
                                          <p:attrName>ppt_h</p:attrName>
                                        </p:attrNameLst>
                                      </p:cBhvr>
                                      <p:tavLst>
                                        <p:tav tm="0" fmla="#ppt_h*sin(2.5*pi*$)">
                                          <p:val>
                                            <p:fltVal val="0"/>
                                          </p:val>
                                        </p:tav>
                                        <p:tav tm="100000">
                                          <p:val>
                                            <p:fltVal val="1"/>
                                          </p:val>
                                        </p:tav>
                                      </p:tavLst>
                                    </p:anim>
                                  </p:childTnLst>
                                </p:cTn>
                              </p:par>
                              <p:par>
                                <p:cTn id="99" presetID="19" presetClass="entr" presetSubtype="5"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p:cTn id="101" dur="2000" fill="hold"/>
                                        <p:tgtEl>
                                          <p:spTgt spid="18"/>
                                        </p:tgtEl>
                                        <p:attrNameLst>
                                          <p:attrName>ppt_w</p:attrName>
                                        </p:attrNameLst>
                                      </p:cBhvr>
                                      <p:tavLst>
                                        <p:tav tm="0">
                                          <p:val>
                                            <p:strVal val="#ppt_w"/>
                                          </p:val>
                                        </p:tav>
                                        <p:tav tm="100000">
                                          <p:val>
                                            <p:strVal val="#ppt_w"/>
                                          </p:val>
                                        </p:tav>
                                      </p:tavLst>
                                    </p:anim>
                                    <p:anim calcmode="lin" valueType="num">
                                      <p:cBhvr>
                                        <p:cTn id="102" dur="2000" fill="hold"/>
                                        <p:tgtEl>
                                          <p:spTgt spid="18"/>
                                        </p:tgtEl>
                                        <p:attrNameLst>
                                          <p:attrName>ppt_h</p:attrName>
                                        </p:attrNameLst>
                                      </p:cBhvr>
                                      <p:tavLst>
                                        <p:tav tm="0" fmla="#ppt_h*sin(2.5*pi*$)">
                                          <p:val>
                                            <p:fltVal val="0"/>
                                          </p:val>
                                        </p:tav>
                                        <p:tav tm="100000">
                                          <p:val>
                                            <p:fltVal val="1"/>
                                          </p:val>
                                        </p:tav>
                                      </p:tavLst>
                                    </p:anim>
                                  </p:childTnLst>
                                </p:cTn>
                              </p:par>
                              <p:par>
                                <p:cTn id="103" presetID="19" presetClass="entr" presetSubtype="5" fill="hold" nodeType="with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2000" fill="hold"/>
                                        <p:tgtEl>
                                          <p:spTgt spid="5"/>
                                        </p:tgtEl>
                                        <p:attrNameLst>
                                          <p:attrName>ppt_w</p:attrName>
                                        </p:attrNameLst>
                                      </p:cBhvr>
                                      <p:tavLst>
                                        <p:tav tm="0">
                                          <p:val>
                                            <p:strVal val="#ppt_w"/>
                                          </p:val>
                                        </p:tav>
                                        <p:tav tm="100000">
                                          <p:val>
                                            <p:strVal val="#ppt_w"/>
                                          </p:val>
                                        </p:tav>
                                      </p:tavLst>
                                    </p:anim>
                                    <p:anim calcmode="lin" valueType="num">
                                      <p:cBhvr>
                                        <p:cTn id="106" dur="2000" fill="hold"/>
                                        <p:tgtEl>
                                          <p:spTgt spid="5"/>
                                        </p:tgtEl>
                                        <p:attrNameLst>
                                          <p:attrName>ppt_h</p:attrName>
                                        </p:attrNameLst>
                                      </p:cBhvr>
                                      <p:tavLst>
                                        <p:tav tm="0" fmla="#ppt_h*sin(2.5*pi*$)">
                                          <p:val>
                                            <p:fltVal val="0"/>
                                          </p:val>
                                        </p:tav>
                                        <p:tav tm="100000">
                                          <p:val>
                                            <p:fltVal val="1"/>
                                          </p:val>
                                        </p:tav>
                                      </p:tavLst>
                                    </p:anim>
                                  </p:childTnLst>
                                </p:cTn>
                              </p:par>
                              <p:par>
                                <p:cTn id="107" presetID="19" presetClass="entr" presetSubtype="5" fill="hold"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p:val>
                                            <p:strVal val="#ppt_w"/>
                                          </p:val>
                                        </p:tav>
                                        <p:tav tm="100000">
                                          <p:val>
                                            <p:strVal val="#ppt_w"/>
                                          </p:val>
                                        </p:tav>
                                      </p:tavLst>
                                    </p:anim>
                                    <p:anim calcmode="lin" valueType="num">
                                      <p:cBhvr>
                                        <p:cTn id="110" dur="2000" fill="hold"/>
                                        <p:tgtEl>
                                          <p:spTgt spid="7"/>
                                        </p:tgtEl>
                                        <p:attrNameLst>
                                          <p:attrName>ppt_h</p:attrName>
                                        </p:attrNameLst>
                                      </p:cBhvr>
                                      <p:tavLst>
                                        <p:tav tm="0" fmla="#ppt_h*sin(2.5*pi*$)">
                                          <p:val>
                                            <p:fltVal val="0"/>
                                          </p:val>
                                        </p:tav>
                                        <p:tav tm="100000">
                                          <p:val>
                                            <p:fltVal val="1"/>
                                          </p:val>
                                        </p:tav>
                                      </p:tavLst>
                                    </p:anim>
                                  </p:childTnLst>
                                </p:cTn>
                              </p:par>
                              <p:par>
                                <p:cTn id="111" presetID="19" presetClass="entr" presetSubtype="5" fill="hold" nodeType="withEffect">
                                  <p:stCondLst>
                                    <p:cond delay="0"/>
                                  </p:stCondLst>
                                  <p:childTnLst>
                                    <p:set>
                                      <p:cBhvr>
                                        <p:cTn id="112" dur="1" fill="hold">
                                          <p:stCondLst>
                                            <p:cond delay="0"/>
                                          </p:stCondLst>
                                        </p:cTn>
                                        <p:tgtEl>
                                          <p:spTgt spid="9"/>
                                        </p:tgtEl>
                                        <p:attrNameLst>
                                          <p:attrName>style.visibility</p:attrName>
                                        </p:attrNameLst>
                                      </p:cBhvr>
                                      <p:to>
                                        <p:strVal val="visible"/>
                                      </p:to>
                                    </p:set>
                                    <p:anim calcmode="lin" valueType="num">
                                      <p:cBhvr>
                                        <p:cTn id="113" dur="2000" fill="hold"/>
                                        <p:tgtEl>
                                          <p:spTgt spid="9"/>
                                        </p:tgtEl>
                                        <p:attrNameLst>
                                          <p:attrName>ppt_w</p:attrName>
                                        </p:attrNameLst>
                                      </p:cBhvr>
                                      <p:tavLst>
                                        <p:tav tm="0">
                                          <p:val>
                                            <p:strVal val="#ppt_w"/>
                                          </p:val>
                                        </p:tav>
                                        <p:tav tm="100000">
                                          <p:val>
                                            <p:strVal val="#ppt_w"/>
                                          </p:val>
                                        </p:tav>
                                      </p:tavLst>
                                    </p:anim>
                                    <p:anim calcmode="lin" valueType="num">
                                      <p:cBhvr>
                                        <p:cTn id="114" dur="2000" fill="hold"/>
                                        <p:tgtEl>
                                          <p:spTgt spid="9"/>
                                        </p:tgtEl>
                                        <p:attrNameLst>
                                          <p:attrName>ppt_h</p:attrName>
                                        </p:attrNameLst>
                                      </p:cBhvr>
                                      <p:tavLst>
                                        <p:tav tm="0" fmla="#ppt_h*sin(2.5*pi*$)">
                                          <p:val>
                                            <p:fltVal val="0"/>
                                          </p:val>
                                        </p:tav>
                                        <p:tav tm="100000">
                                          <p:val>
                                            <p:fltVal val="1"/>
                                          </p:val>
                                        </p:tav>
                                      </p:tavLst>
                                    </p:anim>
                                  </p:childTnLst>
                                </p:cTn>
                              </p:par>
                              <p:par>
                                <p:cTn id="115" presetID="19" presetClass="entr" presetSubtype="5" fill="hold" nodeType="withEffect">
                                  <p:stCondLst>
                                    <p:cond delay="0"/>
                                  </p:stCondLst>
                                  <p:childTnLst>
                                    <p:set>
                                      <p:cBhvr>
                                        <p:cTn id="116" dur="1" fill="hold">
                                          <p:stCondLst>
                                            <p:cond delay="0"/>
                                          </p:stCondLst>
                                        </p:cTn>
                                        <p:tgtEl>
                                          <p:spTgt spid="11"/>
                                        </p:tgtEl>
                                        <p:attrNameLst>
                                          <p:attrName>style.visibility</p:attrName>
                                        </p:attrNameLst>
                                      </p:cBhvr>
                                      <p:to>
                                        <p:strVal val="visible"/>
                                      </p:to>
                                    </p:set>
                                    <p:anim calcmode="lin" valueType="num">
                                      <p:cBhvr>
                                        <p:cTn id="117" dur="2000" fill="hold"/>
                                        <p:tgtEl>
                                          <p:spTgt spid="11"/>
                                        </p:tgtEl>
                                        <p:attrNameLst>
                                          <p:attrName>ppt_w</p:attrName>
                                        </p:attrNameLst>
                                      </p:cBhvr>
                                      <p:tavLst>
                                        <p:tav tm="0">
                                          <p:val>
                                            <p:strVal val="#ppt_w"/>
                                          </p:val>
                                        </p:tav>
                                        <p:tav tm="100000">
                                          <p:val>
                                            <p:strVal val="#ppt_w"/>
                                          </p:val>
                                        </p:tav>
                                      </p:tavLst>
                                    </p:anim>
                                    <p:anim calcmode="lin" valueType="num">
                                      <p:cBhvr>
                                        <p:cTn id="118" dur="2000" fill="hold"/>
                                        <p:tgtEl>
                                          <p:spTgt spid="11"/>
                                        </p:tgtEl>
                                        <p:attrNameLst>
                                          <p:attrName>ppt_h</p:attrName>
                                        </p:attrNameLst>
                                      </p:cBhvr>
                                      <p:tavLst>
                                        <p:tav tm="0" fmla="#ppt_h*sin(2.5*pi*$)">
                                          <p:val>
                                            <p:fltVal val="0"/>
                                          </p:val>
                                        </p:tav>
                                        <p:tav tm="100000">
                                          <p:val>
                                            <p:fltVal val="1"/>
                                          </p:val>
                                        </p:tav>
                                      </p:tavLst>
                                    </p:anim>
                                  </p:childTnLst>
                                </p:cTn>
                              </p:par>
                              <p:par>
                                <p:cTn id="119" presetID="19" presetClass="entr" presetSubtype="5" fill="hold"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2000" fill="hold"/>
                                        <p:tgtEl>
                                          <p:spTgt spid="13"/>
                                        </p:tgtEl>
                                        <p:attrNameLst>
                                          <p:attrName>ppt_w</p:attrName>
                                        </p:attrNameLst>
                                      </p:cBhvr>
                                      <p:tavLst>
                                        <p:tav tm="0">
                                          <p:val>
                                            <p:strVal val="#ppt_w"/>
                                          </p:val>
                                        </p:tav>
                                        <p:tav tm="100000">
                                          <p:val>
                                            <p:strVal val="#ppt_w"/>
                                          </p:val>
                                        </p:tav>
                                      </p:tavLst>
                                    </p:anim>
                                    <p:anim calcmode="lin" valueType="num">
                                      <p:cBhvr>
                                        <p:cTn id="122" dur="2000" fill="hold"/>
                                        <p:tgtEl>
                                          <p:spTgt spid="13"/>
                                        </p:tgtEl>
                                        <p:attrNameLst>
                                          <p:attrName>ppt_h</p:attrName>
                                        </p:attrNameLst>
                                      </p:cBhvr>
                                      <p:tavLst>
                                        <p:tav tm="0" fmla="#ppt_h*sin(2.5*pi*$)">
                                          <p:val>
                                            <p:fltVal val="0"/>
                                          </p:val>
                                        </p:tav>
                                        <p:tav tm="100000">
                                          <p:val>
                                            <p:fltVal val="1"/>
                                          </p:val>
                                        </p:tav>
                                      </p:tavLst>
                                    </p:anim>
                                  </p:childTnLst>
                                </p:cTn>
                              </p:par>
                              <p:par>
                                <p:cTn id="123" presetID="19" presetClass="entr" presetSubtype="5" fill="hold" nodeType="withEffect">
                                  <p:stCondLst>
                                    <p:cond delay="0"/>
                                  </p:stCondLst>
                                  <p:childTnLst>
                                    <p:set>
                                      <p:cBhvr>
                                        <p:cTn id="124" dur="1" fill="hold">
                                          <p:stCondLst>
                                            <p:cond delay="0"/>
                                          </p:stCondLst>
                                        </p:cTn>
                                        <p:tgtEl>
                                          <p:spTgt spid="15"/>
                                        </p:tgtEl>
                                        <p:attrNameLst>
                                          <p:attrName>style.visibility</p:attrName>
                                        </p:attrNameLst>
                                      </p:cBhvr>
                                      <p:to>
                                        <p:strVal val="visible"/>
                                      </p:to>
                                    </p:set>
                                    <p:anim calcmode="lin" valueType="num">
                                      <p:cBhvr>
                                        <p:cTn id="125" dur="2000" fill="hold"/>
                                        <p:tgtEl>
                                          <p:spTgt spid="15"/>
                                        </p:tgtEl>
                                        <p:attrNameLst>
                                          <p:attrName>ppt_w</p:attrName>
                                        </p:attrNameLst>
                                      </p:cBhvr>
                                      <p:tavLst>
                                        <p:tav tm="0">
                                          <p:val>
                                            <p:strVal val="#ppt_w"/>
                                          </p:val>
                                        </p:tav>
                                        <p:tav tm="100000">
                                          <p:val>
                                            <p:strVal val="#ppt_w"/>
                                          </p:val>
                                        </p:tav>
                                      </p:tavLst>
                                    </p:anim>
                                    <p:anim calcmode="lin" valueType="num">
                                      <p:cBhvr>
                                        <p:cTn id="126" dur="2000" fill="hold"/>
                                        <p:tgtEl>
                                          <p:spTgt spid="15"/>
                                        </p:tgtEl>
                                        <p:attrNameLst>
                                          <p:attrName>ppt_h</p:attrName>
                                        </p:attrNameLst>
                                      </p:cBhvr>
                                      <p:tavLst>
                                        <p:tav tm="0" fmla="#ppt_h*sin(2.5*pi*$)">
                                          <p:val>
                                            <p:fltVal val="0"/>
                                          </p:val>
                                        </p:tav>
                                        <p:tav tm="100000">
                                          <p:val>
                                            <p:fltVal val="1"/>
                                          </p:val>
                                        </p:tav>
                                      </p:tavLst>
                                    </p:anim>
                                  </p:childTnLst>
                                </p:cTn>
                              </p:par>
                              <p:par>
                                <p:cTn id="127" presetID="19" presetClass="entr" presetSubtype="5" fill="hold" nodeType="withEffect">
                                  <p:stCondLst>
                                    <p:cond delay="0"/>
                                  </p:stCondLst>
                                  <p:childTnLst>
                                    <p:set>
                                      <p:cBhvr>
                                        <p:cTn id="128" dur="1" fill="hold">
                                          <p:stCondLst>
                                            <p:cond delay="0"/>
                                          </p:stCondLst>
                                        </p:cTn>
                                        <p:tgtEl>
                                          <p:spTgt spid="17"/>
                                        </p:tgtEl>
                                        <p:attrNameLst>
                                          <p:attrName>style.visibility</p:attrName>
                                        </p:attrNameLst>
                                      </p:cBhvr>
                                      <p:to>
                                        <p:strVal val="visible"/>
                                      </p:to>
                                    </p:set>
                                    <p:anim calcmode="lin" valueType="num">
                                      <p:cBhvr>
                                        <p:cTn id="129" dur="2000" fill="hold"/>
                                        <p:tgtEl>
                                          <p:spTgt spid="17"/>
                                        </p:tgtEl>
                                        <p:attrNameLst>
                                          <p:attrName>ppt_w</p:attrName>
                                        </p:attrNameLst>
                                      </p:cBhvr>
                                      <p:tavLst>
                                        <p:tav tm="0">
                                          <p:val>
                                            <p:strVal val="#ppt_w"/>
                                          </p:val>
                                        </p:tav>
                                        <p:tav tm="100000">
                                          <p:val>
                                            <p:strVal val="#ppt_w"/>
                                          </p:val>
                                        </p:tav>
                                      </p:tavLst>
                                    </p:anim>
                                    <p:anim calcmode="lin" valueType="num">
                                      <p:cBhvr>
                                        <p:cTn id="130" dur="2000" fill="hold"/>
                                        <p:tgtEl>
                                          <p:spTgt spid="17"/>
                                        </p:tgtEl>
                                        <p:attrNameLst>
                                          <p:attrName>ppt_h</p:attrName>
                                        </p:attrNameLst>
                                      </p:cBhvr>
                                      <p:tavLst>
                                        <p:tav tm="0" fmla="#ppt_h*sin(2.5*pi*$)">
                                          <p:val>
                                            <p:fltVal val="0"/>
                                          </p:val>
                                        </p:tav>
                                        <p:tav tm="100000">
                                          <p:val>
                                            <p:fltVal val="1"/>
                                          </p:val>
                                        </p:tav>
                                      </p:tavLst>
                                    </p:anim>
                                  </p:childTnLst>
                                </p:cTn>
                              </p:par>
                              <p:par>
                                <p:cTn id="131" presetID="19" presetClass="entr" presetSubtype="5" fill="hold" nodeType="withEffect">
                                  <p:stCondLst>
                                    <p:cond delay="0"/>
                                  </p:stCondLst>
                                  <p:childTnLst>
                                    <p:set>
                                      <p:cBhvr>
                                        <p:cTn id="132" dur="1" fill="hold">
                                          <p:stCondLst>
                                            <p:cond delay="0"/>
                                          </p:stCondLst>
                                        </p:cTn>
                                        <p:tgtEl>
                                          <p:spTgt spid="19"/>
                                        </p:tgtEl>
                                        <p:attrNameLst>
                                          <p:attrName>style.visibility</p:attrName>
                                        </p:attrNameLst>
                                      </p:cBhvr>
                                      <p:to>
                                        <p:strVal val="visible"/>
                                      </p:to>
                                    </p:set>
                                    <p:anim calcmode="lin" valueType="num">
                                      <p:cBhvr>
                                        <p:cTn id="133" dur="2000" fill="hold"/>
                                        <p:tgtEl>
                                          <p:spTgt spid="19"/>
                                        </p:tgtEl>
                                        <p:attrNameLst>
                                          <p:attrName>ppt_w</p:attrName>
                                        </p:attrNameLst>
                                      </p:cBhvr>
                                      <p:tavLst>
                                        <p:tav tm="0">
                                          <p:val>
                                            <p:strVal val="#ppt_w"/>
                                          </p:val>
                                        </p:tav>
                                        <p:tav tm="100000">
                                          <p:val>
                                            <p:strVal val="#ppt_w"/>
                                          </p:val>
                                        </p:tav>
                                      </p:tavLst>
                                    </p:anim>
                                    <p:anim calcmode="lin" valueType="num">
                                      <p:cBhvr>
                                        <p:cTn id="134" dur="2000" fill="hold"/>
                                        <p:tgtEl>
                                          <p:spTgt spid="19"/>
                                        </p:tgtEl>
                                        <p:attrNameLst>
                                          <p:attrName>ppt_h</p:attrName>
                                        </p:attrNameLst>
                                      </p:cBhvr>
                                      <p:tavLst>
                                        <p:tav tm="0" fmla="#ppt_h*sin(2.5*pi*$)">
                                          <p:val>
                                            <p:fltVal val="0"/>
                                          </p:val>
                                        </p:tav>
                                        <p:tav tm="100000">
                                          <p:val>
                                            <p:fltVal val="1"/>
                                          </p:val>
                                        </p:tav>
                                      </p:tavLst>
                                    </p:anim>
                                  </p:childTnLst>
                                </p:cTn>
                              </p:par>
                              <p:par>
                                <p:cTn id="135" presetID="15" presetClass="entr" presetSubtype="0"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p:cTn id="137" dur="2000" fill="hold"/>
                                        <p:tgtEl>
                                          <p:spTgt spid="4"/>
                                        </p:tgtEl>
                                        <p:attrNameLst>
                                          <p:attrName>ppt_w</p:attrName>
                                        </p:attrNameLst>
                                      </p:cBhvr>
                                      <p:tavLst>
                                        <p:tav tm="0">
                                          <p:val>
                                            <p:fltVal val="0"/>
                                          </p:val>
                                        </p:tav>
                                        <p:tav tm="100000">
                                          <p:val>
                                            <p:strVal val="#ppt_w"/>
                                          </p:val>
                                        </p:tav>
                                      </p:tavLst>
                                    </p:anim>
                                    <p:anim calcmode="lin" valueType="num">
                                      <p:cBhvr>
                                        <p:cTn id="138" dur="2000" fill="hold"/>
                                        <p:tgtEl>
                                          <p:spTgt spid="4"/>
                                        </p:tgtEl>
                                        <p:attrNameLst>
                                          <p:attrName>ppt_h</p:attrName>
                                        </p:attrNameLst>
                                      </p:cBhvr>
                                      <p:tavLst>
                                        <p:tav tm="0">
                                          <p:val>
                                            <p:fltVal val="0"/>
                                          </p:val>
                                        </p:tav>
                                        <p:tav tm="100000">
                                          <p:val>
                                            <p:strVal val="#ppt_h"/>
                                          </p:val>
                                        </p:tav>
                                      </p:tavLst>
                                    </p:anim>
                                    <p:anim calcmode="lin" valueType="num">
                                      <p:cBhvr>
                                        <p:cTn id="139"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40" dur="2000" fill="hold"/>
                                        <p:tgtEl>
                                          <p:spTgt spid="4"/>
                                        </p:tgtEl>
                                        <p:attrNameLst>
                                          <p:attrName>ppt_y</p:attrName>
                                        </p:attrNameLst>
                                      </p:cBhvr>
                                      <p:tavLst>
                                        <p:tav tm="0" fmla="#ppt_y+(sin(-2*pi*(1-$))*-#ppt_x+cos(-2*pi*(1-$))*(1-#ppt_y))*(1-$)">
                                          <p:val>
                                            <p:fltVal val="0"/>
                                          </p:val>
                                        </p:tav>
                                        <p:tav tm="100000">
                                          <p:val>
                                            <p:fltVal val="1"/>
                                          </p:val>
                                        </p:tav>
                                      </p:tavLst>
                                    </p:anim>
                                  </p:childTnLst>
                                </p:cTn>
                              </p:par>
                              <p:par>
                                <p:cTn id="141" presetID="15" presetClass="entr" presetSubtype="0" fill="hold" nodeType="withEffect">
                                  <p:stCondLst>
                                    <p:cond delay="0"/>
                                  </p:stCondLst>
                                  <p:childTnLst>
                                    <p:set>
                                      <p:cBhvr>
                                        <p:cTn id="142" dur="1" fill="hold">
                                          <p:stCondLst>
                                            <p:cond delay="0"/>
                                          </p:stCondLst>
                                        </p:cTn>
                                        <p:tgtEl>
                                          <p:spTgt spid="6"/>
                                        </p:tgtEl>
                                        <p:attrNameLst>
                                          <p:attrName>style.visibility</p:attrName>
                                        </p:attrNameLst>
                                      </p:cBhvr>
                                      <p:to>
                                        <p:strVal val="visible"/>
                                      </p:to>
                                    </p:set>
                                    <p:anim calcmode="lin" valueType="num">
                                      <p:cBhvr>
                                        <p:cTn id="143" dur="2000" fill="hold"/>
                                        <p:tgtEl>
                                          <p:spTgt spid="6"/>
                                        </p:tgtEl>
                                        <p:attrNameLst>
                                          <p:attrName>ppt_w</p:attrName>
                                        </p:attrNameLst>
                                      </p:cBhvr>
                                      <p:tavLst>
                                        <p:tav tm="0">
                                          <p:val>
                                            <p:fltVal val="0"/>
                                          </p:val>
                                        </p:tav>
                                        <p:tav tm="100000">
                                          <p:val>
                                            <p:strVal val="#ppt_w"/>
                                          </p:val>
                                        </p:tav>
                                      </p:tavLst>
                                    </p:anim>
                                    <p:anim calcmode="lin" valueType="num">
                                      <p:cBhvr>
                                        <p:cTn id="144" dur="2000" fill="hold"/>
                                        <p:tgtEl>
                                          <p:spTgt spid="6"/>
                                        </p:tgtEl>
                                        <p:attrNameLst>
                                          <p:attrName>ppt_h</p:attrName>
                                        </p:attrNameLst>
                                      </p:cBhvr>
                                      <p:tavLst>
                                        <p:tav tm="0">
                                          <p:val>
                                            <p:fltVal val="0"/>
                                          </p:val>
                                        </p:tav>
                                        <p:tav tm="100000">
                                          <p:val>
                                            <p:strVal val="#ppt_h"/>
                                          </p:val>
                                        </p:tav>
                                      </p:tavLst>
                                    </p:anim>
                                    <p:anim calcmode="lin" valueType="num">
                                      <p:cBhvr>
                                        <p:cTn id="145"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46" dur="2000" fill="hold"/>
                                        <p:tgtEl>
                                          <p:spTgt spid="6"/>
                                        </p:tgtEl>
                                        <p:attrNameLst>
                                          <p:attrName>ppt_y</p:attrName>
                                        </p:attrNameLst>
                                      </p:cBhvr>
                                      <p:tavLst>
                                        <p:tav tm="0" fmla="#ppt_y+(sin(-2*pi*(1-$))*-#ppt_x+cos(-2*pi*(1-$))*(1-#ppt_y))*(1-$)">
                                          <p:val>
                                            <p:fltVal val="0"/>
                                          </p:val>
                                        </p:tav>
                                        <p:tav tm="100000">
                                          <p:val>
                                            <p:fltVal val="1"/>
                                          </p:val>
                                        </p:tav>
                                      </p:tavLst>
                                    </p:anim>
                                  </p:childTnLst>
                                </p:cTn>
                              </p:par>
                              <p:par>
                                <p:cTn id="147" presetID="15" presetClass="entr" presetSubtype="0" fill="hold" nodeType="withEffect">
                                  <p:stCondLst>
                                    <p:cond delay="0"/>
                                  </p:stCondLst>
                                  <p:childTnLst>
                                    <p:set>
                                      <p:cBhvr>
                                        <p:cTn id="148" dur="1" fill="hold">
                                          <p:stCondLst>
                                            <p:cond delay="0"/>
                                          </p:stCondLst>
                                        </p:cTn>
                                        <p:tgtEl>
                                          <p:spTgt spid="8"/>
                                        </p:tgtEl>
                                        <p:attrNameLst>
                                          <p:attrName>style.visibility</p:attrName>
                                        </p:attrNameLst>
                                      </p:cBhvr>
                                      <p:to>
                                        <p:strVal val="visible"/>
                                      </p:to>
                                    </p:set>
                                    <p:anim calcmode="lin" valueType="num">
                                      <p:cBhvr>
                                        <p:cTn id="149" dur="2000" fill="hold"/>
                                        <p:tgtEl>
                                          <p:spTgt spid="8"/>
                                        </p:tgtEl>
                                        <p:attrNameLst>
                                          <p:attrName>ppt_w</p:attrName>
                                        </p:attrNameLst>
                                      </p:cBhvr>
                                      <p:tavLst>
                                        <p:tav tm="0">
                                          <p:val>
                                            <p:fltVal val="0"/>
                                          </p:val>
                                        </p:tav>
                                        <p:tav tm="100000">
                                          <p:val>
                                            <p:strVal val="#ppt_w"/>
                                          </p:val>
                                        </p:tav>
                                      </p:tavLst>
                                    </p:anim>
                                    <p:anim calcmode="lin" valueType="num">
                                      <p:cBhvr>
                                        <p:cTn id="150" dur="2000" fill="hold"/>
                                        <p:tgtEl>
                                          <p:spTgt spid="8"/>
                                        </p:tgtEl>
                                        <p:attrNameLst>
                                          <p:attrName>ppt_h</p:attrName>
                                        </p:attrNameLst>
                                      </p:cBhvr>
                                      <p:tavLst>
                                        <p:tav tm="0">
                                          <p:val>
                                            <p:fltVal val="0"/>
                                          </p:val>
                                        </p:tav>
                                        <p:tav tm="100000">
                                          <p:val>
                                            <p:strVal val="#ppt_h"/>
                                          </p:val>
                                        </p:tav>
                                      </p:tavLst>
                                    </p:anim>
                                    <p:anim calcmode="lin" valueType="num">
                                      <p:cBhvr>
                                        <p:cTn id="15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52" dur="2000" fill="hold"/>
                                        <p:tgtEl>
                                          <p:spTgt spid="8"/>
                                        </p:tgtEl>
                                        <p:attrNameLst>
                                          <p:attrName>ppt_y</p:attrName>
                                        </p:attrNameLst>
                                      </p:cBhvr>
                                      <p:tavLst>
                                        <p:tav tm="0" fmla="#ppt_y+(sin(-2*pi*(1-$))*-#ppt_x+cos(-2*pi*(1-$))*(1-#ppt_y))*(1-$)">
                                          <p:val>
                                            <p:fltVal val="0"/>
                                          </p:val>
                                        </p:tav>
                                        <p:tav tm="100000">
                                          <p:val>
                                            <p:fltVal val="1"/>
                                          </p:val>
                                        </p:tav>
                                      </p:tavLst>
                                    </p:anim>
                                  </p:childTnLst>
                                </p:cTn>
                              </p:par>
                              <p:par>
                                <p:cTn id="153" presetID="15" presetClass="entr" presetSubtype="0" fill="hold" nodeType="withEffect">
                                  <p:stCondLst>
                                    <p:cond delay="0"/>
                                  </p:stCondLst>
                                  <p:childTnLst>
                                    <p:set>
                                      <p:cBhvr>
                                        <p:cTn id="154" dur="1" fill="hold">
                                          <p:stCondLst>
                                            <p:cond delay="0"/>
                                          </p:stCondLst>
                                        </p:cTn>
                                        <p:tgtEl>
                                          <p:spTgt spid="10"/>
                                        </p:tgtEl>
                                        <p:attrNameLst>
                                          <p:attrName>style.visibility</p:attrName>
                                        </p:attrNameLst>
                                      </p:cBhvr>
                                      <p:to>
                                        <p:strVal val="visible"/>
                                      </p:to>
                                    </p:set>
                                    <p:anim calcmode="lin" valueType="num">
                                      <p:cBhvr>
                                        <p:cTn id="155" dur="2000" fill="hold"/>
                                        <p:tgtEl>
                                          <p:spTgt spid="10"/>
                                        </p:tgtEl>
                                        <p:attrNameLst>
                                          <p:attrName>ppt_w</p:attrName>
                                        </p:attrNameLst>
                                      </p:cBhvr>
                                      <p:tavLst>
                                        <p:tav tm="0">
                                          <p:val>
                                            <p:fltVal val="0"/>
                                          </p:val>
                                        </p:tav>
                                        <p:tav tm="100000">
                                          <p:val>
                                            <p:strVal val="#ppt_w"/>
                                          </p:val>
                                        </p:tav>
                                      </p:tavLst>
                                    </p:anim>
                                    <p:anim calcmode="lin" valueType="num">
                                      <p:cBhvr>
                                        <p:cTn id="156" dur="2000" fill="hold"/>
                                        <p:tgtEl>
                                          <p:spTgt spid="10"/>
                                        </p:tgtEl>
                                        <p:attrNameLst>
                                          <p:attrName>ppt_h</p:attrName>
                                        </p:attrNameLst>
                                      </p:cBhvr>
                                      <p:tavLst>
                                        <p:tav tm="0">
                                          <p:val>
                                            <p:fltVal val="0"/>
                                          </p:val>
                                        </p:tav>
                                        <p:tav tm="100000">
                                          <p:val>
                                            <p:strVal val="#ppt_h"/>
                                          </p:val>
                                        </p:tav>
                                      </p:tavLst>
                                    </p:anim>
                                    <p:anim calcmode="lin" valueType="num">
                                      <p:cBhvr>
                                        <p:cTn id="15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58" dur="2000" fill="hold"/>
                                        <p:tgtEl>
                                          <p:spTgt spid="10"/>
                                        </p:tgtEl>
                                        <p:attrNameLst>
                                          <p:attrName>ppt_y</p:attrName>
                                        </p:attrNameLst>
                                      </p:cBhvr>
                                      <p:tavLst>
                                        <p:tav tm="0" fmla="#ppt_y+(sin(-2*pi*(1-$))*-#ppt_x+cos(-2*pi*(1-$))*(1-#ppt_y))*(1-$)">
                                          <p:val>
                                            <p:fltVal val="0"/>
                                          </p:val>
                                        </p:tav>
                                        <p:tav tm="100000">
                                          <p:val>
                                            <p:fltVal val="1"/>
                                          </p:val>
                                        </p:tav>
                                      </p:tavLst>
                                    </p:anim>
                                  </p:childTnLst>
                                </p:cTn>
                              </p:par>
                              <p:par>
                                <p:cTn id="159" presetID="15" presetClass="entr" presetSubtype="0" fill="hold" nodeType="withEffect">
                                  <p:stCondLst>
                                    <p:cond delay="0"/>
                                  </p:stCondLst>
                                  <p:childTnLst>
                                    <p:set>
                                      <p:cBhvr>
                                        <p:cTn id="160" dur="1" fill="hold">
                                          <p:stCondLst>
                                            <p:cond delay="0"/>
                                          </p:stCondLst>
                                        </p:cTn>
                                        <p:tgtEl>
                                          <p:spTgt spid="12"/>
                                        </p:tgtEl>
                                        <p:attrNameLst>
                                          <p:attrName>style.visibility</p:attrName>
                                        </p:attrNameLst>
                                      </p:cBhvr>
                                      <p:to>
                                        <p:strVal val="visible"/>
                                      </p:to>
                                    </p:set>
                                    <p:anim calcmode="lin" valueType="num">
                                      <p:cBhvr>
                                        <p:cTn id="161" dur="2000" fill="hold"/>
                                        <p:tgtEl>
                                          <p:spTgt spid="12"/>
                                        </p:tgtEl>
                                        <p:attrNameLst>
                                          <p:attrName>ppt_w</p:attrName>
                                        </p:attrNameLst>
                                      </p:cBhvr>
                                      <p:tavLst>
                                        <p:tav tm="0">
                                          <p:val>
                                            <p:fltVal val="0"/>
                                          </p:val>
                                        </p:tav>
                                        <p:tav tm="100000">
                                          <p:val>
                                            <p:strVal val="#ppt_w"/>
                                          </p:val>
                                        </p:tav>
                                      </p:tavLst>
                                    </p:anim>
                                    <p:anim calcmode="lin" valueType="num">
                                      <p:cBhvr>
                                        <p:cTn id="162" dur="2000" fill="hold"/>
                                        <p:tgtEl>
                                          <p:spTgt spid="12"/>
                                        </p:tgtEl>
                                        <p:attrNameLst>
                                          <p:attrName>ppt_h</p:attrName>
                                        </p:attrNameLst>
                                      </p:cBhvr>
                                      <p:tavLst>
                                        <p:tav tm="0">
                                          <p:val>
                                            <p:fltVal val="0"/>
                                          </p:val>
                                        </p:tav>
                                        <p:tav tm="100000">
                                          <p:val>
                                            <p:strVal val="#ppt_h"/>
                                          </p:val>
                                        </p:tav>
                                      </p:tavLst>
                                    </p:anim>
                                    <p:anim calcmode="lin" valueType="num">
                                      <p:cBhvr>
                                        <p:cTn id="16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64" dur="2000" fill="hold"/>
                                        <p:tgtEl>
                                          <p:spTgt spid="12"/>
                                        </p:tgtEl>
                                        <p:attrNameLst>
                                          <p:attrName>ppt_y</p:attrName>
                                        </p:attrNameLst>
                                      </p:cBhvr>
                                      <p:tavLst>
                                        <p:tav tm="0" fmla="#ppt_y+(sin(-2*pi*(1-$))*-#ppt_x+cos(-2*pi*(1-$))*(1-#ppt_y))*(1-$)">
                                          <p:val>
                                            <p:fltVal val="0"/>
                                          </p:val>
                                        </p:tav>
                                        <p:tav tm="100000">
                                          <p:val>
                                            <p:fltVal val="1"/>
                                          </p:val>
                                        </p:tav>
                                      </p:tavLst>
                                    </p:anim>
                                  </p:childTnLst>
                                </p:cTn>
                              </p:par>
                              <p:par>
                                <p:cTn id="165" presetID="15" presetClass="entr" presetSubtype="0" fill="hold" nodeType="withEffect">
                                  <p:stCondLst>
                                    <p:cond delay="0"/>
                                  </p:stCondLst>
                                  <p:childTnLst>
                                    <p:set>
                                      <p:cBhvr>
                                        <p:cTn id="166" dur="1" fill="hold">
                                          <p:stCondLst>
                                            <p:cond delay="0"/>
                                          </p:stCondLst>
                                        </p:cTn>
                                        <p:tgtEl>
                                          <p:spTgt spid="14"/>
                                        </p:tgtEl>
                                        <p:attrNameLst>
                                          <p:attrName>style.visibility</p:attrName>
                                        </p:attrNameLst>
                                      </p:cBhvr>
                                      <p:to>
                                        <p:strVal val="visible"/>
                                      </p:to>
                                    </p:set>
                                    <p:anim calcmode="lin" valueType="num">
                                      <p:cBhvr>
                                        <p:cTn id="167" dur="2000" fill="hold"/>
                                        <p:tgtEl>
                                          <p:spTgt spid="14"/>
                                        </p:tgtEl>
                                        <p:attrNameLst>
                                          <p:attrName>ppt_w</p:attrName>
                                        </p:attrNameLst>
                                      </p:cBhvr>
                                      <p:tavLst>
                                        <p:tav tm="0">
                                          <p:val>
                                            <p:fltVal val="0"/>
                                          </p:val>
                                        </p:tav>
                                        <p:tav tm="100000">
                                          <p:val>
                                            <p:strVal val="#ppt_w"/>
                                          </p:val>
                                        </p:tav>
                                      </p:tavLst>
                                    </p:anim>
                                    <p:anim calcmode="lin" valueType="num">
                                      <p:cBhvr>
                                        <p:cTn id="168" dur="2000" fill="hold"/>
                                        <p:tgtEl>
                                          <p:spTgt spid="14"/>
                                        </p:tgtEl>
                                        <p:attrNameLst>
                                          <p:attrName>ppt_h</p:attrName>
                                        </p:attrNameLst>
                                      </p:cBhvr>
                                      <p:tavLst>
                                        <p:tav tm="0">
                                          <p:val>
                                            <p:fltVal val="0"/>
                                          </p:val>
                                        </p:tav>
                                        <p:tav tm="100000">
                                          <p:val>
                                            <p:strVal val="#ppt_h"/>
                                          </p:val>
                                        </p:tav>
                                      </p:tavLst>
                                    </p:anim>
                                    <p:anim calcmode="lin" valueType="num">
                                      <p:cBhvr>
                                        <p:cTn id="169"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70" dur="2000" fill="hold"/>
                                        <p:tgtEl>
                                          <p:spTgt spid="14"/>
                                        </p:tgtEl>
                                        <p:attrNameLst>
                                          <p:attrName>ppt_y</p:attrName>
                                        </p:attrNameLst>
                                      </p:cBhvr>
                                      <p:tavLst>
                                        <p:tav tm="0" fmla="#ppt_y+(sin(-2*pi*(1-$))*-#ppt_x+cos(-2*pi*(1-$))*(1-#ppt_y))*(1-$)">
                                          <p:val>
                                            <p:fltVal val="0"/>
                                          </p:val>
                                        </p:tav>
                                        <p:tav tm="100000">
                                          <p:val>
                                            <p:fltVal val="1"/>
                                          </p:val>
                                        </p:tav>
                                      </p:tavLst>
                                    </p:anim>
                                  </p:childTnLst>
                                </p:cTn>
                              </p:par>
                              <p:par>
                                <p:cTn id="171" presetID="15" presetClass="entr" presetSubtype="0" fill="hold"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p:cTn id="173" dur="2000" fill="hold"/>
                                        <p:tgtEl>
                                          <p:spTgt spid="16"/>
                                        </p:tgtEl>
                                        <p:attrNameLst>
                                          <p:attrName>ppt_w</p:attrName>
                                        </p:attrNameLst>
                                      </p:cBhvr>
                                      <p:tavLst>
                                        <p:tav tm="0">
                                          <p:val>
                                            <p:fltVal val="0"/>
                                          </p:val>
                                        </p:tav>
                                        <p:tav tm="100000">
                                          <p:val>
                                            <p:strVal val="#ppt_w"/>
                                          </p:val>
                                        </p:tav>
                                      </p:tavLst>
                                    </p:anim>
                                    <p:anim calcmode="lin" valueType="num">
                                      <p:cBhvr>
                                        <p:cTn id="174" dur="2000" fill="hold"/>
                                        <p:tgtEl>
                                          <p:spTgt spid="16"/>
                                        </p:tgtEl>
                                        <p:attrNameLst>
                                          <p:attrName>ppt_h</p:attrName>
                                        </p:attrNameLst>
                                      </p:cBhvr>
                                      <p:tavLst>
                                        <p:tav tm="0">
                                          <p:val>
                                            <p:fltVal val="0"/>
                                          </p:val>
                                        </p:tav>
                                        <p:tav tm="100000">
                                          <p:val>
                                            <p:strVal val="#ppt_h"/>
                                          </p:val>
                                        </p:tav>
                                      </p:tavLst>
                                    </p:anim>
                                    <p:anim calcmode="lin" valueType="num">
                                      <p:cBhvr>
                                        <p:cTn id="175"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76" dur="2000" fill="hold"/>
                                        <p:tgtEl>
                                          <p:spTgt spid="16"/>
                                        </p:tgtEl>
                                        <p:attrNameLst>
                                          <p:attrName>ppt_y</p:attrName>
                                        </p:attrNameLst>
                                      </p:cBhvr>
                                      <p:tavLst>
                                        <p:tav tm="0" fmla="#ppt_y+(sin(-2*pi*(1-$))*-#ppt_x+cos(-2*pi*(1-$))*(1-#ppt_y))*(1-$)">
                                          <p:val>
                                            <p:fltVal val="0"/>
                                          </p:val>
                                        </p:tav>
                                        <p:tav tm="100000">
                                          <p:val>
                                            <p:fltVal val="1"/>
                                          </p:val>
                                        </p:tav>
                                      </p:tavLst>
                                    </p:anim>
                                  </p:childTnLst>
                                </p:cTn>
                              </p:par>
                              <p:par>
                                <p:cTn id="177" presetID="15" presetClass="entr" presetSubtype="0" fill="hold" nodeType="withEffect">
                                  <p:stCondLst>
                                    <p:cond delay="0"/>
                                  </p:stCondLst>
                                  <p:childTnLst>
                                    <p:set>
                                      <p:cBhvr>
                                        <p:cTn id="178" dur="1" fill="hold">
                                          <p:stCondLst>
                                            <p:cond delay="0"/>
                                          </p:stCondLst>
                                        </p:cTn>
                                        <p:tgtEl>
                                          <p:spTgt spid="18"/>
                                        </p:tgtEl>
                                        <p:attrNameLst>
                                          <p:attrName>style.visibility</p:attrName>
                                        </p:attrNameLst>
                                      </p:cBhvr>
                                      <p:to>
                                        <p:strVal val="visible"/>
                                      </p:to>
                                    </p:set>
                                    <p:anim calcmode="lin" valueType="num">
                                      <p:cBhvr>
                                        <p:cTn id="179" dur="2000" fill="hold"/>
                                        <p:tgtEl>
                                          <p:spTgt spid="18"/>
                                        </p:tgtEl>
                                        <p:attrNameLst>
                                          <p:attrName>ppt_w</p:attrName>
                                        </p:attrNameLst>
                                      </p:cBhvr>
                                      <p:tavLst>
                                        <p:tav tm="0">
                                          <p:val>
                                            <p:fltVal val="0"/>
                                          </p:val>
                                        </p:tav>
                                        <p:tav tm="100000">
                                          <p:val>
                                            <p:strVal val="#ppt_w"/>
                                          </p:val>
                                        </p:tav>
                                      </p:tavLst>
                                    </p:anim>
                                    <p:anim calcmode="lin" valueType="num">
                                      <p:cBhvr>
                                        <p:cTn id="180" dur="2000" fill="hold"/>
                                        <p:tgtEl>
                                          <p:spTgt spid="18"/>
                                        </p:tgtEl>
                                        <p:attrNameLst>
                                          <p:attrName>ppt_h</p:attrName>
                                        </p:attrNameLst>
                                      </p:cBhvr>
                                      <p:tavLst>
                                        <p:tav tm="0">
                                          <p:val>
                                            <p:fltVal val="0"/>
                                          </p:val>
                                        </p:tav>
                                        <p:tav tm="100000">
                                          <p:val>
                                            <p:strVal val="#ppt_h"/>
                                          </p:val>
                                        </p:tav>
                                      </p:tavLst>
                                    </p:anim>
                                    <p:anim calcmode="lin" valueType="num">
                                      <p:cBhvr>
                                        <p:cTn id="181"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82" dur="2000" fill="hold"/>
                                        <p:tgtEl>
                                          <p:spTgt spid="18"/>
                                        </p:tgtEl>
                                        <p:attrNameLst>
                                          <p:attrName>ppt_y</p:attrName>
                                        </p:attrNameLst>
                                      </p:cBhvr>
                                      <p:tavLst>
                                        <p:tav tm="0" fmla="#ppt_y+(sin(-2*pi*(1-$))*-#ppt_x+cos(-2*pi*(1-$))*(1-#ppt_y))*(1-$)">
                                          <p:val>
                                            <p:fltVal val="0"/>
                                          </p:val>
                                        </p:tav>
                                        <p:tav tm="100000">
                                          <p:val>
                                            <p:fltVal val="1"/>
                                          </p:val>
                                        </p:tav>
                                      </p:tavLst>
                                    </p:anim>
                                  </p:childTnLst>
                                </p:cTn>
                              </p:par>
                              <p:par>
                                <p:cTn id="183" presetID="15" presetClass="entr" presetSubtype="0" fill="hold" nodeType="withEffect">
                                  <p:stCondLst>
                                    <p:cond delay="0"/>
                                  </p:stCondLst>
                                  <p:childTnLst>
                                    <p:set>
                                      <p:cBhvr>
                                        <p:cTn id="184" dur="1" fill="hold">
                                          <p:stCondLst>
                                            <p:cond delay="0"/>
                                          </p:stCondLst>
                                        </p:cTn>
                                        <p:tgtEl>
                                          <p:spTgt spid="5"/>
                                        </p:tgtEl>
                                        <p:attrNameLst>
                                          <p:attrName>style.visibility</p:attrName>
                                        </p:attrNameLst>
                                      </p:cBhvr>
                                      <p:to>
                                        <p:strVal val="visible"/>
                                      </p:to>
                                    </p:set>
                                    <p:anim calcmode="lin" valueType="num">
                                      <p:cBhvr>
                                        <p:cTn id="185" dur="2000" fill="hold"/>
                                        <p:tgtEl>
                                          <p:spTgt spid="5"/>
                                        </p:tgtEl>
                                        <p:attrNameLst>
                                          <p:attrName>ppt_w</p:attrName>
                                        </p:attrNameLst>
                                      </p:cBhvr>
                                      <p:tavLst>
                                        <p:tav tm="0">
                                          <p:val>
                                            <p:fltVal val="0"/>
                                          </p:val>
                                        </p:tav>
                                        <p:tav tm="100000">
                                          <p:val>
                                            <p:strVal val="#ppt_w"/>
                                          </p:val>
                                        </p:tav>
                                      </p:tavLst>
                                    </p:anim>
                                    <p:anim calcmode="lin" valueType="num">
                                      <p:cBhvr>
                                        <p:cTn id="186" dur="2000" fill="hold"/>
                                        <p:tgtEl>
                                          <p:spTgt spid="5"/>
                                        </p:tgtEl>
                                        <p:attrNameLst>
                                          <p:attrName>ppt_h</p:attrName>
                                        </p:attrNameLst>
                                      </p:cBhvr>
                                      <p:tavLst>
                                        <p:tav tm="0">
                                          <p:val>
                                            <p:fltVal val="0"/>
                                          </p:val>
                                        </p:tav>
                                        <p:tav tm="100000">
                                          <p:val>
                                            <p:strVal val="#ppt_h"/>
                                          </p:val>
                                        </p:tav>
                                      </p:tavLst>
                                    </p:anim>
                                    <p:anim calcmode="lin" valueType="num">
                                      <p:cBhvr>
                                        <p:cTn id="187"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88" dur="2000" fill="hold"/>
                                        <p:tgtEl>
                                          <p:spTgt spid="5"/>
                                        </p:tgtEl>
                                        <p:attrNameLst>
                                          <p:attrName>ppt_y</p:attrName>
                                        </p:attrNameLst>
                                      </p:cBhvr>
                                      <p:tavLst>
                                        <p:tav tm="0" fmla="#ppt_y+(sin(-2*pi*(1-$))*-#ppt_x+cos(-2*pi*(1-$))*(1-#ppt_y))*(1-$)">
                                          <p:val>
                                            <p:fltVal val="0"/>
                                          </p:val>
                                        </p:tav>
                                        <p:tav tm="100000">
                                          <p:val>
                                            <p:fltVal val="1"/>
                                          </p:val>
                                        </p:tav>
                                      </p:tavLst>
                                    </p:anim>
                                  </p:childTnLst>
                                </p:cTn>
                              </p:par>
                              <p:par>
                                <p:cTn id="189" presetID="15" presetClass="entr" presetSubtype="0" fill="hold" nodeType="withEffect">
                                  <p:stCondLst>
                                    <p:cond delay="0"/>
                                  </p:stCondLst>
                                  <p:childTnLst>
                                    <p:set>
                                      <p:cBhvr>
                                        <p:cTn id="190" dur="1" fill="hold">
                                          <p:stCondLst>
                                            <p:cond delay="0"/>
                                          </p:stCondLst>
                                        </p:cTn>
                                        <p:tgtEl>
                                          <p:spTgt spid="7"/>
                                        </p:tgtEl>
                                        <p:attrNameLst>
                                          <p:attrName>style.visibility</p:attrName>
                                        </p:attrNameLst>
                                      </p:cBhvr>
                                      <p:to>
                                        <p:strVal val="visible"/>
                                      </p:to>
                                    </p:set>
                                    <p:anim calcmode="lin" valueType="num">
                                      <p:cBhvr>
                                        <p:cTn id="191" dur="2000" fill="hold"/>
                                        <p:tgtEl>
                                          <p:spTgt spid="7"/>
                                        </p:tgtEl>
                                        <p:attrNameLst>
                                          <p:attrName>ppt_w</p:attrName>
                                        </p:attrNameLst>
                                      </p:cBhvr>
                                      <p:tavLst>
                                        <p:tav tm="0">
                                          <p:val>
                                            <p:fltVal val="0"/>
                                          </p:val>
                                        </p:tav>
                                        <p:tav tm="100000">
                                          <p:val>
                                            <p:strVal val="#ppt_w"/>
                                          </p:val>
                                        </p:tav>
                                      </p:tavLst>
                                    </p:anim>
                                    <p:anim calcmode="lin" valueType="num">
                                      <p:cBhvr>
                                        <p:cTn id="192" dur="2000" fill="hold"/>
                                        <p:tgtEl>
                                          <p:spTgt spid="7"/>
                                        </p:tgtEl>
                                        <p:attrNameLst>
                                          <p:attrName>ppt_h</p:attrName>
                                        </p:attrNameLst>
                                      </p:cBhvr>
                                      <p:tavLst>
                                        <p:tav tm="0">
                                          <p:val>
                                            <p:fltVal val="0"/>
                                          </p:val>
                                        </p:tav>
                                        <p:tav tm="100000">
                                          <p:val>
                                            <p:strVal val="#ppt_h"/>
                                          </p:val>
                                        </p:tav>
                                      </p:tavLst>
                                    </p:anim>
                                    <p:anim calcmode="lin" valueType="num">
                                      <p:cBhvr>
                                        <p:cTn id="193"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4" dur="2000" fill="hold"/>
                                        <p:tgtEl>
                                          <p:spTgt spid="7"/>
                                        </p:tgtEl>
                                        <p:attrNameLst>
                                          <p:attrName>ppt_y</p:attrName>
                                        </p:attrNameLst>
                                      </p:cBhvr>
                                      <p:tavLst>
                                        <p:tav tm="0" fmla="#ppt_y+(sin(-2*pi*(1-$))*-#ppt_x+cos(-2*pi*(1-$))*(1-#ppt_y))*(1-$)">
                                          <p:val>
                                            <p:fltVal val="0"/>
                                          </p:val>
                                        </p:tav>
                                        <p:tav tm="100000">
                                          <p:val>
                                            <p:fltVal val="1"/>
                                          </p:val>
                                        </p:tav>
                                      </p:tavLst>
                                    </p:anim>
                                  </p:childTnLst>
                                </p:cTn>
                              </p:par>
                              <p:par>
                                <p:cTn id="195" presetID="15" presetClass="entr" presetSubtype="0" fill="hold" nodeType="withEffect">
                                  <p:stCondLst>
                                    <p:cond delay="0"/>
                                  </p:stCondLst>
                                  <p:childTnLst>
                                    <p:set>
                                      <p:cBhvr>
                                        <p:cTn id="196" dur="1" fill="hold">
                                          <p:stCondLst>
                                            <p:cond delay="0"/>
                                          </p:stCondLst>
                                        </p:cTn>
                                        <p:tgtEl>
                                          <p:spTgt spid="9"/>
                                        </p:tgtEl>
                                        <p:attrNameLst>
                                          <p:attrName>style.visibility</p:attrName>
                                        </p:attrNameLst>
                                      </p:cBhvr>
                                      <p:to>
                                        <p:strVal val="visible"/>
                                      </p:to>
                                    </p:set>
                                    <p:anim calcmode="lin" valueType="num">
                                      <p:cBhvr>
                                        <p:cTn id="197" dur="2000" fill="hold"/>
                                        <p:tgtEl>
                                          <p:spTgt spid="9"/>
                                        </p:tgtEl>
                                        <p:attrNameLst>
                                          <p:attrName>ppt_w</p:attrName>
                                        </p:attrNameLst>
                                      </p:cBhvr>
                                      <p:tavLst>
                                        <p:tav tm="0">
                                          <p:val>
                                            <p:fltVal val="0"/>
                                          </p:val>
                                        </p:tav>
                                        <p:tav tm="100000">
                                          <p:val>
                                            <p:strVal val="#ppt_w"/>
                                          </p:val>
                                        </p:tav>
                                      </p:tavLst>
                                    </p:anim>
                                    <p:anim calcmode="lin" valueType="num">
                                      <p:cBhvr>
                                        <p:cTn id="198" dur="2000" fill="hold"/>
                                        <p:tgtEl>
                                          <p:spTgt spid="9"/>
                                        </p:tgtEl>
                                        <p:attrNameLst>
                                          <p:attrName>ppt_h</p:attrName>
                                        </p:attrNameLst>
                                      </p:cBhvr>
                                      <p:tavLst>
                                        <p:tav tm="0">
                                          <p:val>
                                            <p:fltVal val="0"/>
                                          </p:val>
                                        </p:tav>
                                        <p:tav tm="100000">
                                          <p:val>
                                            <p:strVal val="#ppt_h"/>
                                          </p:val>
                                        </p:tav>
                                      </p:tavLst>
                                    </p:anim>
                                    <p:anim calcmode="lin" valueType="num">
                                      <p:cBhvr>
                                        <p:cTn id="199"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00" dur="2000" fill="hold"/>
                                        <p:tgtEl>
                                          <p:spTgt spid="9"/>
                                        </p:tgtEl>
                                        <p:attrNameLst>
                                          <p:attrName>ppt_y</p:attrName>
                                        </p:attrNameLst>
                                      </p:cBhvr>
                                      <p:tavLst>
                                        <p:tav tm="0" fmla="#ppt_y+(sin(-2*pi*(1-$))*-#ppt_x+cos(-2*pi*(1-$))*(1-#ppt_y))*(1-$)">
                                          <p:val>
                                            <p:fltVal val="0"/>
                                          </p:val>
                                        </p:tav>
                                        <p:tav tm="100000">
                                          <p:val>
                                            <p:fltVal val="1"/>
                                          </p:val>
                                        </p:tav>
                                      </p:tavLst>
                                    </p:anim>
                                  </p:childTnLst>
                                </p:cTn>
                              </p:par>
                              <p:par>
                                <p:cTn id="201" presetID="15" presetClass="entr" presetSubtype="0" fill="hold" nodeType="withEffect">
                                  <p:stCondLst>
                                    <p:cond delay="0"/>
                                  </p:stCondLst>
                                  <p:childTnLst>
                                    <p:set>
                                      <p:cBhvr>
                                        <p:cTn id="202" dur="1" fill="hold">
                                          <p:stCondLst>
                                            <p:cond delay="0"/>
                                          </p:stCondLst>
                                        </p:cTn>
                                        <p:tgtEl>
                                          <p:spTgt spid="11"/>
                                        </p:tgtEl>
                                        <p:attrNameLst>
                                          <p:attrName>style.visibility</p:attrName>
                                        </p:attrNameLst>
                                      </p:cBhvr>
                                      <p:to>
                                        <p:strVal val="visible"/>
                                      </p:to>
                                    </p:set>
                                    <p:anim calcmode="lin" valueType="num">
                                      <p:cBhvr>
                                        <p:cTn id="203" dur="2000" fill="hold"/>
                                        <p:tgtEl>
                                          <p:spTgt spid="11"/>
                                        </p:tgtEl>
                                        <p:attrNameLst>
                                          <p:attrName>ppt_w</p:attrName>
                                        </p:attrNameLst>
                                      </p:cBhvr>
                                      <p:tavLst>
                                        <p:tav tm="0">
                                          <p:val>
                                            <p:fltVal val="0"/>
                                          </p:val>
                                        </p:tav>
                                        <p:tav tm="100000">
                                          <p:val>
                                            <p:strVal val="#ppt_w"/>
                                          </p:val>
                                        </p:tav>
                                      </p:tavLst>
                                    </p:anim>
                                    <p:anim calcmode="lin" valueType="num">
                                      <p:cBhvr>
                                        <p:cTn id="204" dur="2000" fill="hold"/>
                                        <p:tgtEl>
                                          <p:spTgt spid="11"/>
                                        </p:tgtEl>
                                        <p:attrNameLst>
                                          <p:attrName>ppt_h</p:attrName>
                                        </p:attrNameLst>
                                      </p:cBhvr>
                                      <p:tavLst>
                                        <p:tav tm="0">
                                          <p:val>
                                            <p:fltVal val="0"/>
                                          </p:val>
                                        </p:tav>
                                        <p:tav tm="100000">
                                          <p:val>
                                            <p:strVal val="#ppt_h"/>
                                          </p:val>
                                        </p:tav>
                                      </p:tavLst>
                                    </p:anim>
                                    <p:anim calcmode="lin" valueType="num">
                                      <p:cBhvr>
                                        <p:cTn id="205"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206" dur="2000" fill="hold"/>
                                        <p:tgtEl>
                                          <p:spTgt spid="11"/>
                                        </p:tgtEl>
                                        <p:attrNameLst>
                                          <p:attrName>ppt_y</p:attrName>
                                        </p:attrNameLst>
                                      </p:cBhvr>
                                      <p:tavLst>
                                        <p:tav tm="0" fmla="#ppt_y+(sin(-2*pi*(1-$))*-#ppt_x+cos(-2*pi*(1-$))*(1-#ppt_y))*(1-$)">
                                          <p:val>
                                            <p:fltVal val="0"/>
                                          </p:val>
                                        </p:tav>
                                        <p:tav tm="100000">
                                          <p:val>
                                            <p:fltVal val="1"/>
                                          </p:val>
                                        </p:tav>
                                      </p:tavLst>
                                    </p:anim>
                                  </p:childTnLst>
                                </p:cTn>
                              </p:par>
                              <p:par>
                                <p:cTn id="207" presetID="15" presetClass="entr" presetSubtype="0" fill="hold" nodeType="withEffect">
                                  <p:stCondLst>
                                    <p:cond delay="0"/>
                                  </p:stCondLst>
                                  <p:childTnLst>
                                    <p:set>
                                      <p:cBhvr>
                                        <p:cTn id="208" dur="1" fill="hold">
                                          <p:stCondLst>
                                            <p:cond delay="0"/>
                                          </p:stCondLst>
                                        </p:cTn>
                                        <p:tgtEl>
                                          <p:spTgt spid="13"/>
                                        </p:tgtEl>
                                        <p:attrNameLst>
                                          <p:attrName>style.visibility</p:attrName>
                                        </p:attrNameLst>
                                      </p:cBhvr>
                                      <p:to>
                                        <p:strVal val="visible"/>
                                      </p:to>
                                    </p:set>
                                    <p:anim calcmode="lin" valueType="num">
                                      <p:cBhvr>
                                        <p:cTn id="209" dur="2000" fill="hold"/>
                                        <p:tgtEl>
                                          <p:spTgt spid="13"/>
                                        </p:tgtEl>
                                        <p:attrNameLst>
                                          <p:attrName>ppt_w</p:attrName>
                                        </p:attrNameLst>
                                      </p:cBhvr>
                                      <p:tavLst>
                                        <p:tav tm="0">
                                          <p:val>
                                            <p:fltVal val="0"/>
                                          </p:val>
                                        </p:tav>
                                        <p:tav tm="100000">
                                          <p:val>
                                            <p:strVal val="#ppt_w"/>
                                          </p:val>
                                        </p:tav>
                                      </p:tavLst>
                                    </p:anim>
                                    <p:anim calcmode="lin" valueType="num">
                                      <p:cBhvr>
                                        <p:cTn id="210" dur="2000" fill="hold"/>
                                        <p:tgtEl>
                                          <p:spTgt spid="13"/>
                                        </p:tgtEl>
                                        <p:attrNameLst>
                                          <p:attrName>ppt_h</p:attrName>
                                        </p:attrNameLst>
                                      </p:cBhvr>
                                      <p:tavLst>
                                        <p:tav tm="0">
                                          <p:val>
                                            <p:fltVal val="0"/>
                                          </p:val>
                                        </p:tav>
                                        <p:tav tm="100000">
                                          <p:val>
                                            <p:strVal val="#ppt_h"/>
                                          </p:val>
                                        </p:tav>
                                      </p:tavLst>
                                    </p:anim>
                                    <p:anim calcmode="lin" valueType="num">
                                      <p:cBhvr>
                                        <p:cTn id="211"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212" dur="2000" fill="hold"/>
                                        <p:tgtEl>
                                          <p:spTgt spid="13"/>
                                        </p:tgtEl>
                                        <p:attrNameLst>
                                          <p:attrName>ppt_y</p:attrName>
                                        </p:attrNameLst>
                                      </p:cBhvr>
                                      <p:tavLst>
                                        <p:tav tm="0" fmla="#ppt_y+(sin(-2*pi*(1-$))*-#ppt_x+cos(-2*pi*(1-$))*(1-#ppt_y))*(1-$)">
                                          <p:val>
                                            <p:fltVal val="0"/>
                                          </p:val>
                                        </p:tav>
                                        <p:tav tm="100000">
                                          <p:val>
                                            <p:fltVal val="1"/>
                                          </p:val>
                                        </p:tav>
                                      </p:tavLst>
                                    </p:anim>
                                  </p:childTnLst>
                                </p:cTn>
                              </p:par>
                              <p:par>
                                <p:cTn id="213" presetID="15" presetClass="entr" presetSubtype="0" fill="hold" nodeType="withEffect">
                                  <p:stCondLst>
                                    <p:cond delay="0"/>
                                  </p:stCondLst>
                                  <p:childTnLst>
                                    <p:set>
                                      <p:cBhvr>
                                        <p:cTn id="214" dur="1" fill="hold">
                                          <p:stCondLst>
                                            <p:cond delay="0"/>
                                          </p:stCondLst>
                                        </p:cTn>
                                        <p:tgtEl>
                                          <p:spTgt spid="15"/>
                                        </p:tgtEl>
                                        <p:attrNameLst>
                                          <p:attrName>style.visibility</p:attrName>
                                        </p:attrNameLst>
                                      </p:cBhvr>
                                      <p:to>
                                        <p:strVal val="visible"/>
                                      </p:to>
                                    </p:set>
                                    <p:anim calcmode="lin" valueType="num">
                                      <p:cBhvr>
                                        <p:cTn id="215" dur="2000" fill="hold"/>
                                        <p:tgtEl>
                                          <p:spTgt spid="15"/>
                                        </p:tgtEl>
                                        <p:attrNameLst>
                                          <p:attrName>ppt_w</p:attrName>
                                        </p:attrNameLst>
                                      </p:cBhvr>
                                      <p:tavLst>
                                        <p:tav tm="0">
                                          <p:val>
                                            <p:fltVal val="0"/>
                                          </p:val>
                                        </p:tav>
                                        <p:tav tm="100000">
                                          <p:val>
                                            <p:strVal val="#ppt_w"/>
                                          </p:val>
                                        </p:tav>
                                      </p:tavLst>
                                    </p:anim>
                                    <p:anim calcmode="lin" valueType="num">
                                      <p:cBhvr>
                                        <p:cTn id="216" dur="2000" fill="hold"/>
                                        <p:tgtEl>
                                          <p:spTgt spid="15"/>
                                        </p:tgtEl>
                                        <p:attrNameLst>
                                          <p:attrName>ppt_h</p:attrName>
                                        </p:attrNameLst>
                                      </p:cBhvr>
                                      <p:tavLst>
                                        <p:tav tm="0">
                                          <p:val>
                                            <p:fltVal val="0"/>
                                          </p:val>
                                        </p:tav>
                                        <p:tav tm="100000">
                                          <p:val>
                                            <p:strVal val="#ppt_h"/>
                                          </p:val>
                                        </p:tav>
                                      </p:tavLst>
                                    </p:anim>
                                    <p:anim calcmode="lin" valueType="num">
                                      <p:cBhvr>
                                        <p:cTn id="217"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218" dur="2000" fill="hold"/>
                                        <p:tgtEl>
                                          <p:spTgt spid="15"/>
                                        </p:tgtEl>
                                        <p:attrNameLst>
                                          <p:attrName>ppt_y</p:attrName>
                                        </p:attrNameLst>
                                      </p:cBhvr>
                                      <p:tavLst>
                                        <p:tav tm="0" fmla="#ppt_y+(sin(-2*pi*(1-$))*-#ppt_x+cos(-2*pi*(1-$))*(1-#ppt_y))*(1-$)">
                                          <p:val>
                                            <p:fltVal val="0"/>
                                          </p:val>
                                        </p:tav>
                                        <p:tav tm="100000">
                                          <p:val>
                                            <p:fltVal val="1"/>
                                          </p:val>
                                        </p:tav>
                                      </p:tavLst>
                                    </p:anim>
                                  </p:childTnLst>
                                </p:cTn>
                              </p:par>
                              <p:par>
                                <p:cTn id="219" presetID="15" presetClass="entr" presetSubtype="0" fill="hold" nodeType="withEffect">
                                  <p:stCondLst>
                                    <p:cond delay="0"/>
                                  </p:stCondLst>
                                  <p:childTnLst>
                                    <p:set>
                                      <p:cBhvr>
                                        <p:cTn id="220" dur="1" fill="hold">
                                          <p:stCondLst>
                                            <p:cond delay="0"/>
                                          </p:stCondLst>
                                        </p:cTn>
                                        <p:tgtEl>
                                          <p:spTgt spid="17"/>
                                        </p:tgtEl>
                                        <p:attrNameLst>
                                          <p:attrName>style.visibility</p:attrName>
                                        </p:attrNameLst>
                                      </p:cBhvr>
                                      <p:to>
                                        <p:strVal val="visible"/>
                                      </p:to>
                                    </p:set>
                                    <p:anim calcmode="lin" valueType="num">
                                      <p:cBhvr>
                                        <p:cTn id="221" dur="2000" fill="hold"/>
                                        <p:tgtEl>
                                          <p:spTgt spid="17"/>
                                        </p:tgtEl>
                                        <p:attrNameLst>
                                          <p:attrName>ppt_w</p:attrName>
                                        </p:attrNameLst>
                                      </p:cBhvr>
                                      <p:tavLst>
                                        <p:tav tm="0">
                                          <p:val>
                                            <p:fltVal val="0"/>
                                          </p:val>
                                        </p:tav>
                                        <p:tav tm="100000">
                                          <p:val>
                                            <p:strVal val="#ppt_w"/>
                                          </p:val>
                                        </p:tav>
                                      </p:tavLst>
                                    </p:anim>
                                    <p:anim calcmode="lin" valueType="num">
                                      <p:cBhvr>
                                        <p:cTn id="222" dur="2000" fill="hold"/>
                                        <p:tgtEl>
                                          <p:spTgt spid="17"/>
                                        </p:tgtEl>
                                        <p:attrNameLst>
                                          <p:attrName>ppt_h</p:attrName>
                                        </p:attrNameLst>
                                      </p:cBhvr>
                                      <p:tavLst>
                                        <p:tav tm="0">
                                          <p:val>
                                            <p:fltVal val="0"/>
                                          </p:val>
                                        </p:tav>
                                        <p:tav tm="100000">
                                          <p:val>
                                            <p:strVal val="#ppt_h"/>
                                          </p:val>
                                        </p:tav>
                                      </p:tavLst>
                                    </p:anim>
                                    <p:anim calcmode="lin" valueType="num">
                                      <p:cBhvr>
                                        <p:cTn id="223"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224" dur="2000" fill="hold"/>
                                        <p:tgtEl>
                                          <p:spTgt spid="17"/>
                                        </p:tgtEl>
                                        <p:attrNameLst>
                                          <p:attrName>ppt_y</p:attrName>
                                        </p:attrNameLst>
                                      </p:cBhvr>
                                      <p:tavLst>
                                        <p:tav tm="0" fmla="#ppt_y+(sin(-2*pi*(1-$))*-#ppt_x+cos(-2*pi*(1-$))*(1-#ppt_y))*(1-$)">
                                          <p:val>
                                            <p:fltVal val="0"/>
                                          </p:val>
                                        </p:tav>
                                        <p:tav tm="100000">
                                          <p:val>
                                            <p:fltVal val="1"/>
                                          </p:val>
                                        </p:tav>
                                      </p:tavLst>
                                    </p:anim>
                                  </p:childTnLst>
                                </p:cTn>
                              </p:par>
                              <p:par>
                                <p:cTn id="225" presetID="15" presetClass="entr" presetSubtype="0" fill="hold" nodeType="withEffect">
                                  <p:stCondLst>
                                    <p:cond delay="0"/>
                                  </p:stCondLst>
                                  <p:childTnLst>
                                    <p:set>
                                      <p:cBhvr>
                                        <p:cTn id="226" dur="1" fill="hold">
                                          <p:stCondLst>
                                            <p:cond delay="0"/>
                                          </p:stCondLst>
                                        </p:cTn>
                                        <p:tgtEl>
                                          <p:spTgt spid="19"/>
                                        </p:tgtEl>
                                        <p:attrNameLst>
                                          <p:attrName>style.visibility</p:attrName>
                                        </p:attrNameLst>
                                      </p:cBhvr>
                                      <p:to>
                                        <p:strVal val="visible"/>
                                      </p:to>
                                    </p:set>
                                    <p:anim calcmode="lin" valueType="num">
                                      <p:cBhvr>
                                        <p:cTn id="227" dur="2000" fill="hold"/>
                                        <p:tgtEl>
                                          <p:spTgt spid="19"/>
                                        </p:tgtEl>
                                        <p:attrNameLst>
                                          <p:attrName>ppt_w</p:attrName>
                                        </p:attrNameLst>
                                      </p:cBhvr>
                                      <p:tavLst>
                                        <p:tav tm="0">
                                          <p:val>
                                            <p:fltVal val="0"/>
                                          </p:val>
                                        </p:tav>
                                        <p:tav tm="100000">
                                          <p:val>
                                            <p:strVal val="#ppt_w"/>
                                          </p:val>
                                        </p:tav>
                                      </p:tavLst>
                                    </p:anim>
                                    <p:anim calcmode="lin" valueType="num">
                                      <p:cBhvr>
                                        <p:cTn id="228" dur="2000" fill="hold"/>
                                        <p:tgtEl>
                                          <p:spTgt spid="19"/>
                                        </p:tgtEl>
                                        <p:attrNameLst>
                                          <p:attrName>ppt_h</p:attrName>
                                        </p:attrNameLst>
                                      </p:cBhvr>
                                      <p:tavLst>
                                        <p:tav tm="0">
                                          <p:val>
                                            <p:fltVal val="0"/>
                                          </p:val>
                                        </p:tav>
                                        <p:tav tm="100000">
                                          <p:val>
                                            <p:strVal val="#ppt_h"/>
                                          </p:val>
                                        </p:tav>
                                      </p:tavLst>
                                    </p:anim>
                                    <p:anim calcmode="lin" valueType="num">
                                      <p:cBhvr>
                                        <p:cTn id="229" dur="2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230" dur="2000" fill="hold"/>
                                        <p:tgtEl>
                                          <p:spTgt spid="19"/>
                                        </p:tgtEl>
                                        <p:attrNameLst>
                                          <p:attrName>ppt_y</p:attrName>
                                        </p:attrNameLst>
                                      </p:cBhvr>
                                      <p:tavLst>
                                        <p:tav tm="0" fmla="#ppt_y+(sin(-2*pi*(1-$))*-#ppt_x+cos(-2*pi*(1-$))*(1-#ppt_y))*(1-$)">
                                          <p:val>
                                            <p:fltVal val="0"/>
                                          </p:val>
                                        </p:tav>
                                        <p:tav tm="100000">
                                          <p:val>
                                            <p:fltVal val="1"/>
                                          </p:val>
                                        </p:tav>
                                      </p:tavLst>
                                    </p:anim>
                                  </p:childTnLst>
                                </p:cTn>
                              </p:par>
                            </p:childTnLst>
                          </p:cTn>
                        </p:par>
                        <p:par>
                          <p:cTn id="231" fill="hold">
                            <p:stCondLst>
                              <p:cond delay="2000"/>
                            </p:stCondLst>
                            <p:childTnLst>
                              <p:par>
                                <p:cTn id="232" presetID="2" presetClass="exit" presetSubtype="2" fill="hold" nodeType="afterEffect">
                                  <p:stCondLst>
                                    <p:cond delay="0"/>
                                  </p:stCondLst>
                                  <p:childTnLst>
                                    <p:anim calcmode="lin" valueType="num">
                                      <p:cBhvr additive="base">
                                        <p:cTn id="233" dur="2000"/>
                                        <p:tgtEl>
                                          <p:spTgt spid="4"/>
                                        </p:tgtEl>
                                        <p:attrNameLst>
                                          <p:attrName>ppt_x</p:attrName>
                                        </p:attrNameLst>
                                      </p:cBhvr>
                                      <p:tavLst>
                                        <p:tav tm="0">
                                          <p:val>
                                            <p:strVal val="ppt_x"/>
                                          </p:val>
                                        </p:tav>
                                        <p:tav tm="100000">
                                          <p:val>
                                            <p:strVal val="1+ppt_w/2"/>
                                          </p:val>
                                        </p:tav>
                                      </p:tavLst>
                                    </p:anim>
                                    <p:anim calcmode="lin" valueType="num">
                                      <p:cBhvr additive="base">
                                        <p:cTn id="234" dur="2000"/>
                                        <p:tgtEl>
                                          <p:spTgt spid="4"/>
                                        </p:tgtEl>
                                        <p:attrNameLst>
                                          <p:attrName>ppt_y</p:attrName>
                                        </p:attrNameLst>
                                      </p:cBhvr>
                                      <p:tavLst>
                                        <p:tav tm="0">
                                          <p:val>
                                            <p:strVal val="ppt_y"/>
                                          </p:val>
                                        </p:tav>
                                        <p:tav tm="100000">
                                          <p:val>
                                            <p:strVal val="ppt_y"/>
                                          </p:val>
                                        </p:tav>
                                      </p:tavLst>
                                    </p:anim>
                                    <p:set>
                                      <p:cBhvr>
                                        <p:cTn id="235" dur="1" fill="hold">
                                          <p:stCondLst>
                                            <p:cond delay="1999"/>
                                          </p:stCondLst>
                                        </p:cTn>
                                        <p:tgtEl>
                                          <p:spTgt spid="4"/>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2000"/>
                                        <p:tgtEl>
                                          <p:spTgt spid="5"/>
                                        </p:tgtEl>
                                        <p:attrNameLst>
                                          <p:attrName>ppt_x</p:attrName>
                                        </p:attrNameLst>
                                      </p:cBhvr>
                                      <p:tavLst>
                                        <p:tav tm="0">
                                          <p:val>
                                            <p:strVal val="ppt_x"/>
                                          </p:val>
                                        </p:tav>
                                        <p:tav tm="100000">
                                          <p:val>
                                            <p:strVal val="1+ppt_w/2"/>
                                          </p:val>
                                        </p:tav>
                                      </p:tavLst>
                                    </p:anim>
                                    <p:anim calcmode="lin" valueType="num">
                                      <p:cBhvr additive="base">
                                        <p:cTn id="238" dur="2000"/>
                                        <p:tgtEl>
                                          <p:spTgt spid="5"/>
                                        </p:tgtEl>
                                        <p:attrNameLst>
                                          <p:attrName>ppt_y</p:attrName>
                                        </p:attrNameLst>
                                      </p:cBhvr>
                                      <p:tavLst>
                                        <p:tav tm="0">
                                          <p:val>
                                            <p:strVal val="ppt_y"/>
                                          </p:val>
                                        </p:tav>
                                        <p:tav tm="100000">
                                          <p:val>
                                            <p:strVal val="ppt_y"/>
                                          </p:val>
                                        </p:tav>
                                      </p:tavLst>
                                    </p:anim>
                                    <p:set>
                                      <p:cBhvr>
                                        <p:cTn id="239" dur="1" fill="hold">
                                          <p:stCondLst>
                                            <p:cond delay="1999"/>
                                          </p:stCondLst>
                                        </p:cTn>
                                        <p:tgtEl>
                                          <p:spTgt spid="5"/>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2000"/>
                                        <p:tgtEl>
                                          <p:spTgt spid="6"/>
                                        </p:tgtEl>
                                        <p:attrNameLst>
                                          <p:attrName>ppt_x</p:attrName>
                                        </p:attrNameLst>
                                      </p:cBhvr>
                                      <p:tavLst>
                                        <p:tav tm="0">
                                          <p:val>
                                            <p:strVal val="ppt_x"/>
                                          </p:val>
                                        </p:tav>
                                        <p:tav tm="100000">
                                          <p:val>
                                            <p:strVal val="1+ppt_w/2"/>
                                          </p:val>
                                        </p:tav>
                                      </p:tavLst>
                                    </p:anim>
                                    <p:anim calcmode="lin" valueType="num">
                                      <p:cBhvr additive="base">
                                        <p:cTn id="242" dur="2000"/>
                                        <p:tgtEl>
                                          <p:spTgt spid="6"/>
                                        </p:tgtEl>
                                        <p:attrNameLst>
                                          <p:attrName>ppt_y</p:attrName>
                                        </p:attrNameLst>
                                      </p:cBhvr>
                                      <p:tavLst>
                                        <p:tav tm="0">
                                          <p:val>
                                            <p:strVal val="ppt_y"/>
                                          </p:val>
                                        </p:tav>
                                        <p:tav tm="100000">
                                          <p:val>
                                            <p:strVal val="ppt_y"/>
                                          </p:val>
                                        </p:tav>
                                      </p:tavLst>
                                    </p:anim>
                                    <p:set>
                                      <p:cBhvr>
                                        <p:cTn id="243" dur="1" fill="hold">
                                          <p:stCondLst>
                                            <p:cond delay="1999"/>
                                          </p:stCondLst>
                                        </p:cTn>
                                        <p:tgtEl>
                                          <p:spTgt spid="6"/>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2000"/>
                                        <p:tgtEl>
                                          <p:spTgt spid="7"/>
                                        </p:tgtEl>
                                        <p:attrNameLst>
                                          <p:attrName>ppt_x</p:attrName>
                                        </p:attrNameLst>
                                      </p:cBhvr>
                                      <p:tavLst>
                                        <p:tav tm="0">
                                          <p:val>
                                            <p:strVal val="ppt_x"/>
                                          </p:val>
                                        </p:tav>
                                        <p:tav tm="100000">
                                          <p:val>
                                            <p:strVal val="1+ppt_w/2"/>
                                          </p:val>
                                        </p:tav>
                                      </p:tavLst>
                                    </p:anim>
                                    <p:anim calcmode="lin" valueType="num">
                                      <p:cBhvr additive="base">
                                        <p:cTn id="246" dur="2000"/>
                                        <p:tgtEl>
                                          <p:spTgt spid="7"/>
                                        </p:tgtEl>
                                        <p:attrNameLst>
                                          <p:attrName>ppt_y</p:attrName>
                                        </p:attrNameLst>
                                      </p:cBhvr>
                                      <p:tavLst>
                                        <p:tav tm="0">
                                          <p:val>
                                            <p:strVal val="ppt_y"/>
                                          </p:val>
                                        </p:tav>
                                        <p:tav tm="100000">
                                          <p:val>
                                            <p:strVal val="ppt_y"/>
                                          </p:val>
                                        </p:tav>
                                      </p:tavLst>
                                    </p:anim>
                                    <p:set>
                                      <p:cBhvr>
                                        <p:cTn id="247" dur="1" fill="hold">
                                          <p:stCondLst>
                                            <p:cond delay="1999"/>
                                          </p:stCondLst>
                                        </p:cTn>
                                        <p:tgtEl>
                                          <p:spTgt spid="7"/>
                                        </p:tgtEl>
                                        <p:attrNameLst>
                                          <p:attrName>style.visibility</p:attrName>
                                        </p:attrNameLst>
                                      </p:cBhvr>
                                      <p:to>
                                        <p:strVal val="hidden"/>
                                      </p:to>
                                    </p:set>
                                  </p:childTnLst>
                                </p:cTn>
                              </p:par>
                              <p:par>
                                <p:cTn id="248" presetID="2" presetClass="exit" presetSubtype="2" fill="hold" nodeType="withEffect">
                                  <p:stCondLst>
                                    <p:cond delay="0"/>
                                  </p:stCondLst>
                                  <p:childTnLst>
                                    <p:anim calcmode="lin" valueType="num">
                                      <p:cBhvr additive="base">
                                        <p:cTn id="249" dur="2000"/>
                                        <p:tgtEl>
                                          <p:spTgt spid="8"/>
                                        </p:tgtEl>
                                        <p:attrNameLst>
                                          <p:attrName>ppt_x</p:attrName>
                                        </p:attrNameLst>
                                      </p:cBhvr>
                                      <p:tavLst>
                                        <p:tav tm="0">
                                          <p:val>
                                            <p:strVal val="ppt_x"/>
                                          </p:val>
                                        </p:tav>
                                        <p:tav tm="100000">
                                          <p:val>
                                            <p:strVal val="1+ppt_w/2"/>
                                          </p:val>
                                        </p:tav>
                                      </p:tavLst>
                                    </p:anim>
                                    <p:anim calcmode="lin" valueType="num">
                                      <p:cBhvr additive="base">
                                        <p:cTn id="250" dur="2000"/>
                                        <p:tgtEl>
                                          <p:spTgt spid="8"/>
                                        </p:tgtEl>
                                        <p:attrNameLst>
                                          <p:attrName>ppt_y</p:attrName>
                                        </p:attrNameLst>
                                      </p:cBhvr>
                                      <p:tavLst>
                                        <p:tav tm="0">
                                          <p:val>
                                            <p:strVal val="ppt_y"/>
                                          </p:val>
                                        </p:tav>
                                        <p:tav tm="100000">
                                          <p:val>
                                            <p:strVal val="ppt_y"/>
                                          </p:val>
                                        </p:tav>
                                      </p:tavLst>
                                    </p:anim>
                                    <p:set>
                                      <p:cBhvr>
                                        <p:cTn id="251" dur="1" fill="hold">
                                          <p:stCondLst>
                                            <p:cond delay="1999"/>
                                          </p:stCondLst>
                                        </p:cTn>
                                        <p:tgtEl>
                                          <p:spTgt spid="8"/>
                                        </p:tgtEl>
                                        <p:attrNameLst>
                                          <p:attrName>style.visibility</p:attrName>
                                        </p:attrNameLst>
                                      </p:cBhvr>
                                      <p:to>
                                        <p:strVal val="hidden"/>
                                      </p:to>
                                    </p:set>
                                  </p:childTnLst>
                                </p:cTn>
                              </p:par>
                              <p:par>
                                <p:cTn id="252" presetID="2" presetClass="exit" presetSubtype="2" fill="hold" nodeType="withEffect">
                                  <p:stCondLst>
                                    <p:cond delay="0"/>
                                  </p:stCondLst>
                                  <p:childTnLst>
                                    <p:anim calcmode="lin" valueType="num">
                                      <p:cBhvr additive="base">
                                        <p:cTn id="253" dur="2000"/>
                                        <p:tgtEl>
                                          <p:spTgt spid="9"/>
                                        </p:tgtEl>
                                        <p:attrNameLst>
                                          <p:attrName>ppt_x</p:attrName>
                                        </p:attrNameLst>
                                      </p:cBhvr>
                                      <p:tavLst>
                                        <p:tav tm="0">
                                          <p:val>
                                            <p:strVal val="ppt_x"/>
                                          </p:val>
                                        </p:tav>
                                        <p:tav tm="100000">
                                          <p:val>
                                            <p:strVal val="1+ppt_w/2"/>
                                          </p:val>
                                        </p:tav>
                                      </p:tavLst>
                                    </p:anim>
                                    <p:anim calcmode="lin" valueType="num">
                                      <p:cBhvr additive="base">
                                        <p:cTn id="254" dur="2000"/>
                                        <p:tgtEl>
                                          <p:spTgt spid="9"/>
                                        </p:tgtEl>
                                        <p:attrNameLst>
                                          <p:attrName>ppt_y</p:attrName>
                                        </p:attrNameLst>
                                      </p:cBhvr>
                                      <p:tavLst>
                                        <p:tav tm="0">
                                          <p:val>
                                            <p:strVal val="ppt_y"/>
                                          </p:val>
                                        </p:tav>
                                        <p:tav tm="100000">
                                          <p:val>
                                            <p:strVal val="ppt_y"/>
                                          </p:val>
                                        </p:tav>
                                      </p:tavLst>
                                    </p:anim>
                                    <p:set>
                                      <p:cBhvr>
                                        <p:cTn id="255" dur="1" fill="hold">
                                          <p:stCondLst>
                                            <p:cond delay="1999"/>
                                          </p:stCondLst>
                                        </p:cTn>
                                        <p:tgtEl>
                                          <p:spTgt spid="9"/>
                                        </p:tgtEl>
                                        <p:attrNameLst>
                                          <p:attrName>style.visibility</p:attrName>
                                        </p:attrNameLst>
                                      </p:cBhvr>
                                      <p:to>
                                        <p:strVal val="hidden"/>
                                      </p:to>
                                    </p:set>
                                  </p:childTnLst>
                                </p:cTn>
                              </p:par>
                              <p:par>
                                <p:cTn id="256" presetID="2" presetClass="exit" presetSubtype="2" fill="hold" nodeType="withEffect">
                                  <p:stCondLst>
                                    <p:cond delay="0"/>
                                  </p:stCondLst>
                                  <p:childTnLst>
                                    <p:anim calcmode="lin" valueType="num">
                                      <p:cBhvr additive="base">
                                        <p:cTn id="257" dur="2000"/>
                                        <p:tgtEl>
                                          <p:spTgt spid="10"/>
                                        </p:tgtEl>
                                        <p:attrNameLst>
                                          <p:attrName>ppt_x</p:attrName>
                                        </p:attrNameLst>
                                      </p:cBhvr>
                                      <p:tavLst>
                                        <p:tav tm="0">
                                          <p:val>
                                            <p:strVal val="ppt_x"/>
                                          </p:val>
                                        </p:tav>
                                        <p:tav tm="100000">
                                          <p:val>
                                            <p:strVal val="1+ppt_w/2"/>
                                          </p:val>
                                        </p:tav>
                                      </p:tavLst>
                                    </p:anim>
                                    <p:anim calcmode="lin" valueType="num">
                                      <p:cBhvr additive="base">
                                        <p:cTn id="258" dur="2000"/>
                                        <p:tgtEl>
                                          <p:spTgt spid="10"/>
                                        </p:tgtEl>
                                        <p:attrNameLst>
                                          <p:attrName>ppt_y</p:attrName>
                                        </p:attrNameLst>
                                      </p:cBhvr>
                                      <p:tavLst>
                                        <p:tav tm="0">
                                          <p:val>
                                            <p:strVal val="ppt_y"/>
                                          </p:val>
                                        </p:tav>
                                        <p:tav tm="100000">
                                          <p:val>
                                            <p:strVal val="ppt_y"/>
                                          </p:val>
                                        </p:tav>
                                      </p:tavLst>
                                    </p:anim>
                                    <p:set>
                                      <p:cBhvr>
                                        <p:cTn id="259" dur="1" fill="hold">
                                          <p:stCondLst>
                                            <p:cond delay="1999"/>
                                          </p:stCondLst>
                                        </p:cTn>
                                        <p:tgtEl>
                                          <p:spTgt spid="10"/>
                                        </p:tgtEl>
                                        <p:attrNameLst>
                                          <p:attrName>style.visibility</p:attrName>
                                        </p:attrNameLst>
                                      </p:cBhvr>
                                      <p:to>
                                        <p:strVal val="hidden"/>
                                      </p:to>
                                    </p:set>
                                  </p:childTnLst>
                                </p:cTn>
                              </p:par>
                              <p:par>
                                <p:cTn id="260" presetID="2" presetClass="exit" presetSubtype="2" fill="hold"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ppt_y"/>
                                          </p:val>
                                        </p:tav>
                                      </p:tavLst>
                                    </p:anim>
                                    <p:set>
                                      <p:cBhvr>
                                        <p:cTn id="263" dur="1" fill="hold">
                                          <p:stCondLst>
                                            <p:cond delay="1999"/>
                                          </p:stCondLst>
                                        </p:cTn>
                                        <p:tgtEl>
                                          <p:spTgt spid="11"/>
                                        </p:tgtEl>
                                        <p:attrNameLst>
                                          <p:attrName>style.visibility</p:attrName>
                                        </p:attrNameLst>
                                      </p:cBhvr>
                                      <p:to>
                                        <p:strVal val="hidden"/>
                                      </p:to>
                                    </p:set>
                                  </p:childTnLst>
                                </p:cTn>
                              </p:par>
                              <p:par>
                                <p:cTn id="264" presetID="8" presetClass="emph" presetSubtype="0" autoRev="1" fill="hold" nodeType="withEffect">
                                  <p:stCondLst>
                                    <p:cond delay="0"/>
                                  </p:stCondLst>
                                  <p:childTnLst>
                                    <p:animRot by="21600000">
                                      <p:cBhvr>
                                        <p:cTn id="265" dur="2000" fill="hold"/>
                                        <p:tgtEl>
                                          <p:spTgt spid="4"/>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5"/>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8"/>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9"/>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0"/>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2" presetClass="exit" presetSubtype="8" fill="hold" nodeType="withEffect">
                                  <p:stCondLst>
                                    <p:cond delay="0"/>
                                  </p:stCondLst>
                                  <p:childTnLst>
                                    <p:anim calcmode="lin" valueType="num">
                                      <p:cBhvr additive="base">
                                        <p:cTn id="281" dur="2000"/>
                                        <p:tgtEl>
                                          <p:spTgt spid="12"/>
                                        </p:tgtEl>
                                        <p:attrNameLst>
                                          <p:attrName>ppt_x</p:attrName>
                                        </p:attrNameLst>
                                      </p:cBhvr>
                                      <p:tavLst>
                                        <p:tav tm="0">
                                          <p:val>
                                            <p:strVal val="ppt_x"/>
                                          </p:val>
                                        </p:tav>
                                        <p:tav tm="100000">
                                          <p:val>
                                            <p:strVal val="0-ppt_w/2"/>
                                          </p:val>
                                        </p:tav>
                                      </p:tavLst>
                                    </p:anim>
                                    <p:anim calcmode="lin" valueType="num">
                                      <p:cBhvr additive="base">
                                        <p:cTn id="282" dur="2000"/>
                                        <p:tgtEl>
                                          <p:spTgt spid="12"/>
                                        </p:tgtEl>
                                        <p:attrNameLst>
                                          <p:attrName>ppt_y</p:attrName>
                                        </p:attrNameLst>
                                      </p:cBhvr>
                                      <p:tavLst>
                                        <p:tav tm="0">
                                          <p:val>
                                            <p:strVal val="ppt_y"/>
                                          </p:val>
                                        </p:tav>
                                        <p:tav tm="100000">
                                          <p:val>
                                            <p:strVal val="ppt_y"/>
                                          </p:val>
                                        </p:tav>
                                      </p:tavLst>
                                    </p:anim>
                                    <p:set>
                                      <p:cBhvr>
                                        <p:cTn id="283" dur="1" fill="hold">
                                          <p:stCondLst>
                                            <p:cond delay="1999"/>
                                          </p:stCondLst>
                                        </p:cTn>
                                        <p:tgtEl>
                                          <p:spTgt spid="12"/>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13"/>
                                        </p:tgtEl>
                                        <p:attrNameLst>
                                          <p:attrName>ppt_x</p:attrName>
                                        </p:attrNameLst>
                                      </p:cBhvr>
                                      <p:tavLst>
                                        <p:tav tm="0">
                                          <p:val>
                                            <p:strVal val="ppt_x"/>
                                          </p:val>
                                        </p:tav>
                                        <p:tav tm="100000">
                                          <p:val>
                                            <p:strVal val="0-ppt_w/2"/>
                                          </p:val>
                                        </p:tav>
                                      </p:tavLst>
                                    </p:anim>
                                    <p:anim calcmode="lin" valueType="num">
                                      <p:cBhvr additive="base">
                                        <p:cTn id="286" dur="2000"/>
                                        <p:tgtEl>
                                          <p:spTgt spid="13"/>
                                        </p:tgtEl>
                                        <p:attrNameLst>
                                          <p:attrName>ppt_y</p:attrName>
                                        </p:attrNameLst>
                                      </p:cBhvr>
                                      <p:tavLst>
                                        <p:tav tm="0">
                                          <p:val>
                                            <p:strVal val="ppt_y"/>
                                          </p:val>
                                        </p:tav>
                                        <p:tav tm="100000">
                                          <p:val>
                                            <p:strVal val="ppt_y"/>
                                          </p:val>
                                        </p:tav>
                                      </p:tavLst>
                                    </p:anim>
                                    <p:set>
                                      <p:cBhvr>
                                        <p:cTn id="287" dur="1" fill="hold">
                                          <p:stCondLst>
                                            <p:cond delay="1999"/>
                                          </p:stCondLst>
                                        </p:cTn>
                                        <p:tgtEl>
                                          <p:spTgt spid="13"/>
                                        </p:tgtEl>
                                        <p:attrNameLst>
                                          <p:attrName>style.visibility</p:attrName>
                                        </p:attrNameLst>
                                      </p:cBhvr>
                                      <p:to>
                                        <p:strVal val="hidden"/>
                                      </p:to>
                                    </p:set>
                                  </p:childTnLst>
                                </p:cTn>
                              </p:par>
                              <p:par>
                                <p:cTn id="288" presetID="2" presetClass="exit" presetSubtype="8" fill="hold" nodeType="withEffect">
                                  <p:stCondLst>
                                    <p:cond delay="0"/>
                                  </p:stCondLst>
                                  <p:childTnLst>
                                    <p:anim calcmode="lin" valueType="num">
                                      <p:cBhvr additive="base">
                                        <p:cTn id="289" dur="2000"/>
                                        <p:tgtEl>
                                          <p:spTgt spid="14"/>
                                        </p:tgtEl>
                                        <p:attrNameLst>
                                          <p:attrName>ppt_x</p:attrName>
                                        </p:attrNameLst>
                                      </p:cBhvr>
                                      <p:tavLst>
                                        <p:tav tm="0">
                                          <p:val>
                                            <p:strVal val="ppt_x"/>
                                          </p:val>
                                        </p:tav>
                                        <p:tav tm="100000">
                                          <p:val>
                                            <p:strVal val="0-ppt_w/2"/>
                                          </p:val>
                                        </p:tav>
                                      </p:tavLst>
                                    </p:anim>
                                    <p:anim calcmode="lin" valueType="num">
                                      <p:cBhvr additive="base">
                                        <p:cTn id="290" dur="2000"/>
                                        <p:tgtEl>
                                          <p:spTgt spid="14"/>
                                        </p:tgtEl>
                                        <p:attrNameLst>
                                          <p:attrName>ppt_y</p:attrName>
                                        </p:attrNameLst>
                                      </p:cBhvr>
                                      <p:tavLst>
                                        <p:tav tm="0">
                                          <p:val>
                                            <p:strVal val="ppt_y"/>
                                          </p:val>
                                        </p:tav>
                                        <p:tav tm="100000">
                                          <p:val>
                                            <p:strVal val="ppt_y"/>
                                          </p:val>
                                        </p:tav>
                                      </p:tavLst>
                                    </p:anim>
                                    <p:set>
                                      <p:cBhvr>
                                        <p:cTn id="291" dur="1" fill="hold">
                                          <p:stCondLst>
                                            <p:cond delay="1999"/>
                                          </p:stCondLst>
                                        </p:cTn>
                                        <p:tgtEl>
                                          <p:spTgt spid="14"/>
                                        </p:tgtEl>
                                        <p:attrNameLst>
                                          <p:attrName>style.visibility</p:attrName>
                                        </p:attrNameLst>
                                      </p:cBhvr>
                                      <p:to>
                                        <p:strVal val="hidden"/>
                                      </p:to>
                                    </p:set>
                                  </p:childTnLst>
                                </p:cTn>
                              </p:par>
                              <p:par>
                                <p:cTn id="292" presetID="2" presetClass="exit" presetSubtype="8" fill="hold" nodeType="withEffect">
                                  <p:stCondLst>
                                    <p:cond delay="0"/>
                                  </p:stCondLst>
                                  <p:childTnLst>
                                    <p:anim calcmode="lin" valueType="num">
                                      <p:cBhvr additive="base">
                                        <p:cTn id="293" dur="2000"/>
                                        <p:tgtEl>
                                          <p:spTgt spid="15"/>
                                        </p:tgtEl>
                                        <p:attrNameLst>
                                          <p:attrName>ppt_x</p:attrName>
                                        </p:attrNameLst>
                                      </p:cBhvr>
                                      <p:tavLst>
                                        <p:tav tm="0">
                                          <p:val>
                                            <p:strVal val="ppt_x"/>
                                          </p:val>
                                        </p:tav>
                                        <p:tav tm="100000">
                                          <p:val>
                                            <p:strVal val="0-ppt_w/2"/>
                                          </p:val>
                                        </p:tav>
                                      </p:tavLst>
                                    </p:anim>
                                    <p:anim calcmode="lin" valueType="num">
                                      <p:cBhvr additive="base">
                                        <p:cTn id="294" dur="2000"/>
                                        <p:tgtEl>
                                          <p:spTgt spid="15"/>
                                        </p:tgtEl>
                                        <p:attrNameLst>
                                          <p:attrName>ppt_y</p:attrName>
                                        </p:attrNameLst>
                                      </p:cBhvr>
                                      <p:tavLst>
                                        <p:tav tm="0">
                                          <p:val>
                                            <p:strVal val="ppt_y"/>
                                          </p:val>
                                        </p:tav>
                                        <p:tav tm="100000">
                                          <p:val>
                                            <p:strVal val="ppt_y"/>
                                          </p:val>
                                        </p:tav>
                                      </p:tavLst>
                                    </p:anim>
                                    <p:set>
                                      <p:cBhvr>
                                        <p:cTn id="295" dur="1" fill="hold">
                                          <p:stCondLst>
                                            <p:cond delay="1999"/>
                                          </p:stCondLst>
                                        </p:cTn>
                                        <p:tgtEl>
                                          <p:spTgt spid="15"/>
                                        </p:tgtEl>
                                        <p:attrNameLst>
                                          <p:attrName>style.visibility</p:attrName>
                                        </p:attrNameLst>
                                      </p:cBhvr>
                                      <p:to>
                                        <p:strVal val="hidden"/>
                                      </p:to>
                                    </p:set>
                                  </p:childTnLst>
                                </p:cTn>
                              </p:par>
                              <p:par>
                                <p:cTn id="296" presetID="2" presetClass="exit" presetSubtype="8" fill="hold" nodeType="withEffect">
                                  <p:stCondLst>
                                    <p:cond delay="0"/>
                                  </p:stCondLst>
                                  <p:childTnLst>
                                    <p:anim calcmode="lin" valueType="num">
                                      <p:cBhvr additive="base">
                                        <p:cTn id="297" dur="2000"/>
                                        <p:tgtEl>
                                          <p:spTgt spid="16"/>
                                        </p:tgtEl>
                                        <p:attrNameLst>
                                          <p:attrName>ppt_x</p:attrName>
                                        </p:attrNameLst>
                                      </p:cBhvr>
                                      <p:tavLst>
                                        <p:tav tm="0">
                                          <p:val>
                                            <p:strVal val="ppt_x"/>
                                          </p:val>
                                        </p:tav>
                                        <p:tav tm="100000">
                                          <p:val>
                                            <p:strVal val="0-ppt_w/2"/>
                                          </p:val>
                                        </p:tav>
                                      </p:tavLst>
                                    </p:anim>
                                    <p:anim calcmode="lin" valueType="num">
                                      <p:cBhvr additive="base">
                                        <p:cTn id="298" dur="2000"/>
                                        <p:tgtEl>
                                          <p:spTgt spid="16"/>
                                        </p:tgtEl>
                                        <p:attrNameLst>
                                          <p:attrName>ppt_y</p:attrName>
                                        </p:attrNameLst>
                                      </p:cBhvr>
                                      <p:tavLst>
                                        <p:tav tm="0">
                                          <p:val>
                                            <p:strVal val="ppt_y"/>
                                          </p:val>
                                        </p:tav>
                                        <p:tav tm="100000">
                                          <p:val>
                                            <p:strVal val="ppt_y"/>
                                          </p:val>
                                        </p:tav>
                                      </p:tavLst>
                                    </p:anim>
                                    <p:set>
                                      <p:cBhvr>
                                        <p:cTn id="299" dur="1" fill="hold">
                                          <p:stCondLst>
                                            <p:cond delay="1999"/>
                                          </p:stCondLst>
                                        </p:cTn>
                                        <p:tgtEl>
                                          <p:spTgt spid="16"/>
                                        </p:tgtEl>
                                        <p:attrNameLst>
                                          <p:attrName>style.visibility</p:attrName>
                                        </p:attrNameLst>
                                      </p:cBhvr>
                                      <p:to>
                                        <p:strVal val="hidden"/>
                                      </p:to>
                                    </p:set>
                                  </p:childTnLst>
                                </p:cTn>
                              </p:par>
                              <p:par>
                                <p:cTn id="300" presetID="2" presetClass="exit" presetSubtype="8" fill="hold" nodeType="withEffect">
                                  <p:stCondLst>
                                    <p:cond delay="0"/>
                                  </p:stCondLst>
                                  <p:childTnLst>
                                    <p:anim calcmode="lin" valueType="num">
                                      <p:cBhvr additive="base">
                                        <p:cTn id="301" dur="2000"/>
                                        <p:tgtEl>
                                          <p:spTgt spid="17"/>
                                        </p:tgtEl>
                                        <p:attrNameLst>
                                          <p:attrName>ppt_x</p:attrName>
                                        </p:attrNameLst>
                                      </p:cBhvr>
                                      <p:tavLst>
                                        <p:tav tm="0">
                                          <p:val>
                                            <p:strVal val="ppt_x"/>
                                          </p:val>
                                        </p:tav>
                                        <p:tav tm="100000">
                                          <p:val>
                                            <p:strVal val="0-ppt_w/2"/>
                                          </p:val>
                                        </p:tav>
                                      </p:tavLst>
                                    </p:anim>
                                    <p:anim calcmode="lin" valueType="num">
                                      <p:cBhvr additive="base">
                                        <p:cTn id="302" dur="2000"/>
                                        <p:tgtEl>
                                          <p:spTgt spid="17"/>
                                        </p:tgtEl>
                                        <p:attrNameLst>
                                          <p:attrName>ppt_y</p:attrName>
                                        </p:attrNameLst>
                                      </p:cBhvr>
                                      <p:tavLst>
                                        <p:tav tm="0">
                                          <p:val>
                                            <p:strVal val="ppt_y"/>
                                          </p:val>
                                        </p:tav>
                                        <p:tav tm="100000">
                                          <p:val>
                                            <p:strVal val="ppt_y"/>
                                          </p:val>
                                        </p:tav>
                                      </p:tavLst>
                                    </p:anim>
                                    <p:set>
                                      <p:cBhvr>
                                        <p:cTn id="303" dur="1" fill="hold">
                                          <p:stCondLst>
                                            <p:cond delay="1999"/>
                                          </p:stCondLst>
                                        </p:cTn>
                                        <p:tgtEl>
                                          <p:spTgt spid="17"/>
                                        </p:tgtEl>
                                        <p:attrNameLst>
                                          <p:attrName>style.visibility</p:attrName>
                                        </p:attrNameLst>
                                      </p:cBhvr>
                                      <p:to>
                                        <p:strVal val="hidden"/>
                                      </p:to>
                                    </p:set>
                                  </p:childTnLst>
                                </p:cTn>
                              </p:par>
                              <p:par>
                                <p:cTn id="304" presetID="2" presetClass="exit" presetSubtype="8" fill="hold" nodeType="withEffect">
                                  <p:stCondLst>
                                    <p:cond delay="0"/>
                                  </p:stCondLst>
                                  <p:childTnLst>
                                    <p:anim calcmode="lin" valueType="num">
                                      <p:cBhvr additive="base">
                                        <p:cTn id="305" dur="2000"/>
                                        <p:tgtEl>
                                          <p:spTgt spid="18"/>
                                        </p:tgtEl>
                                        <p:attrNameLst>
                                          <p:attrName>ppt_x</p:attrName>
                                        </p:attrNameLst>
                                      </p:cBhvr>
                                      <p:tavLst>
                                        <p:tav tm="0">
                                          <p:val>
                                            <p:strVal val="ppt_x"/>
                                          </p:val>
                                        </p:tav>
                                        <p:tav tm="100000">
                                          <p:val>
                                            <p:strVal val="0-ppt_w/2"/>
                                          </p:val>
                                        </p:tav>
                                      </p:tavLst>
                                    </p:anim>
                                    <p:anim calcmode="lin" valueType="num">
                                      <p:cBhvr additive="base">
                                        <p:cTn id="306" dur="2000"/>
                                        <p:tgtEl>
                                          <p:spTgt spid="18"/>
                                        </p:tgtEl>
                                        <p:attrNameLst>
                                          <p:attrName>ppt_y</p:attrName>
                                        </p:attrNameLst>
                                      </p:cBhvr>
                                      <p:tavLst>
                                        <p:tav tm="0">
                                          <p:val>
                                            <p:strVal val="ppt_y"/>
                                          </p:val>
                                        </p:tav>
                                        <p:tav tm="100000">
                                          <p:val>
                                            <p:strVal val="ppt_y"/>
                                          </p:val>
                                        </p:tav>
                                      </p:tavLst>
                                    </p:anim>
                                    <p:set>
                                      <p:cBhvr>
                                        <p:cTn id="307" dur="1" fill="hold">
                                          <p:stCondLst>
                                            <p:cond delay="1999"/>
                                          </p:stCondLst>
                                        </p:cTn>
                                        <p:tgtEl>
                                          <p:spTgt spid="18"/>
                                        </p:tgtEl>
                                        <p:attrNameLst>
                                          <p:attrName>style.visibility</p:attrName>
                                        </p:attrNameLst>
                                      </p:cBhvr>
                                      <p:to>
                                        <p:strVal val="hidden"/>
                                      </p:to>
                                    </p:set>
                                  </p:childTnLst>
                                </p:cTn>
                              </p:par>
                              <p:par>
                                <p:cTn id="308" presetID="2" presetClass="exit" presetSubtype="8" fill="hold" nodeType="withEffect">
                                  <p:stCondLst>
                                    <p:cond delay="0"/>
                                  </p:stCondLst>
                                  <p:childTnLst>
                                    <p:anim calcmode="lin" valueType="num">
                                      <p:cBhvr additive="base">
                                        <p:cTn id="309" dur="2000"/>
                                        <p:tgtEl>
                                          <p:spTgt spid="19"/>
                                        </p:tgtEl>
                                        <p:attrNameLst>
                                          <p:attrName>ppt_x</p:attrName>
                                        </p:attrNameLst>
                                      </p:cBhvr>
                                      <p:tavLst>
                                        <p:tav tm="0">
                                          <p:val>
                                            <p:strVal val="ppt_x"/>
                                          </p:val>
                                        </p:tav>
                                        <p:tav tm="100000">
                                          <p:val>
                                            <p:strVal val="0-ppt_w/2"/>
                                          </p:val>
                                        </p:tav>
                                      </p:tavLst>
                                    </p:anim>
                                    <p:anim calcmode="lin" valueType="num">
                                      <p:cBhvr additive="base">
                                        <p:cTn id="310" dur="2000"/>
                                        <p:tgtEl>
                                          <p:spTgt spid="19"/>
                                        </p:tgtEl>
                                        <p:attrNameLst>
                                          <p:attrName>ppt_y</p:attrName>
                                        </p:attrNameLst>
                                      </p:cBhvr>
                                      <p:tavLst>
                                        <p:tav tm="0">
                                          <p:val>
                                            <p:strVal val="ppt_y"/>
                                          </p:val>
                                        </p:tav>
                                        <p:tav tm="100000">
                                          <p:val>
                                            <p:strVal val="ppt_y"/>
                                          </p:val>
                                        </p:tav>
                                      </p:tavLst>
                                    </p:anim>
                                    <p:set>
                                      <p:cBhvr>
                                        <p:cTn id="311" dur="1" fill="hold">
                                          <p:stCondLst>
                                            <p:cond delay="1999"/>
                                          </p:stCondLst>
                                        </p:cTn>
                                        <p:tgtEl>
                                          <p:spTgt spid="19"/>
                                        </p:tgtEl>
                                        <p:attrNameLst>
                                          <p:attrName>style.visibility</p:attrName>
                                        </p:attrNameLst>
                                      </p:cBhvr>
                                      <p:to>
                                        <p:strVal val="hidden"/>
                                      </p:to>
                                    </p:set>
                                  </p:childTnLst>
                                </p:cTn>
                              </p:par>
                              <p:par>
                                <p:cTn id="312" presetID="8" presetClass="emph" presetSubtype="0" autoRev="1" fill="hold" nodeType="withEffect">
                                  <p:stCondLst>
                                    <p:cond delay="0"/>
                                  </p:stCondLst>
                                  <p:childTnLst>
                                    <p:animRot by="-21600000">
                                      <p:cBhvr>
                                        <p:cTn id="313" dur="2000" fill="hold"/>
                                        <p:tgtEl>
                                          <p:spTgt spid="12"/>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3"/>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5"/>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6"/>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7"/>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8"/>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9"/>
                                        </p:tgtEl>
                                        <p:attrNameLst>
                                          <p:attrName>r</p:attrName>
                                        </p:attrNameLst>
                                      </p:cBhvr>
                                    </p:animRot>
                                  </p:childTnLst>
                                </p:cTn>
                              </p:par>
                              <p:par>
                                <p:cTn id="328" presetID="17" presetClass="entr" presetSubtype="10"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fltVal val="0"/>
                                          </p:val>
                                        </p:tav>
                                        <p:tav tm="100000">
                                          <p:val>
                                            <p:strVal val="#ppt_w"/>
                                          </p:val>
                                        </p:tav>
                                      </p:tavLst>
                                    </p:anim>
                                    <p:anim calcmode="lin" valueType="num">
                                      <p:cBhvr>
                                        <p:cTn id="3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7736acd235e6a70ddab7d31cb74f8c.jpg"/>
          <p:cNvPicPr>
            <a:picLocks noChangeAspect="1"/>
          </p:cNvPicPr>
          <p:nvPr/>
        </p:nvPicPr>
        <p:blipFill>
          <a:blip r:embed="rId2"/>
          <a:stretch>
            <a:fillRect/>
          </a:stretch>
        </p:blipFill>
        <p:spPr>
          <a:xfrm>
            <a:off x="0" y="79901"/>
            <a:ext cx="9144000" cy="5063599"/>
          </a:xfrm>
          <a:prstGeom prst="rect">
            <a:avLst/>
          </a:prstGeom>
        </p:spPr>
      </p:pic>
      <p:pic>
        <p:nvPicPr>
          <p:cNvPr id="6" name="5 Imagen" descr="Imagen-animada-Molino-de-viento-25.gif"/>
          <p:cNvPicPr>
            <a:picLocks noChangeAspect="1"/>
          </p:cNvPicPr>
          <p:nvPr/>
        </p:nvPicPr>
        <p:blipFill>
          <a:blip r:embed="rId3"/>
          <a:stretch>
            <a:fillRect/>
          </a:stretch>
        </p:blipFill>
        <p:spPr>
          <a:xfrm>
            <a:off x="285720" y="1214428"/>
            <a:ext cx="3132032" cy="3929072"/>
          </a:xfrm>
          <a:prstGeom prst="rect">
            <a:avLst/>
          </a:prstGeom>
        </p:spPr>
      </p:pic>
      <p:sp>
        <p:nvSpPr>
          <p:cNvPr id="7" name="6 CuadroTexto"/>
          <p:cNvSpPr txBox="1"/>
          <p:nvPr/>
        </p:nvSpPr>
        <p:spPr>
          <a:xfrm>
            <a:off x="3071802" y="1571618"/>
            <a:ext cx="4786346" cy="1600438"/>
          </a:xfrm>
          <a:prstGeom prst="rect">
            <a:avLst/>
          </a:prstGeom>
          <a:noFill/>
        </p:spPr>
        <p:txBody>
          <a:bodyPr wrap="square" rtlCol="0">
            <a:spAutoFit/>
          </a:bodyPr>
          <a:lstStyle/>
          <a:p>
            <a:pPr algn="ctr"/>
            <a:r>
              <a:rPr lang="es-PE" sz="1600" b="1" dirty="0" smtClean="0">
                <a:solidFill>
                  <a:srgbClr val="E717C9"/>
                </a:solidFill>
              </a:rPr>
              <a:t>En enero, se celebra el Día Nacional del Tulipán, con el que se da inicio oficialmente a la temporada de esta flor, que va desde enero hasta finales de abril. Una festividad que se celebra por todo el país pero es en </a:t>
            </a:r>
            <a:r>
              <a:rPr lang="es-PE" sz="1600" b="1" dirty="0" err="1" smtClean="0">
                <a:solidFill>
                  <a:srgbClr val="E717C9"/>
                </a:solidFill>
              </a:rPr>
              <a:t>Amsterdam</a:t>
            </a:r>
            <a:r>
              <a:rPr lang="es-PE" sz="1600" b="1" dirty="0" smtClean="0">
                <a:solidFill>
                  <a:srgbClr val="E717C9"/>
                </a:solidFill>
              </a:rPr>
              <a:t> y en su centro neurálgico, la plaza </a:t>
            </a:r>
            <a:r>
              <a:rPr lang="es-PE" sz="1600" b="1" dirty="0" err="1" smtClean="0">
                <a:solidFill>
                  <a:srgbClr val="E717C9"/>
                </a:solidFill>
              </a:rPr>
              <a:t>Damm</a:t>
            </a:r>
            <a:r>
              <a:rPr lang="es-PE" sz="1600" b="1" dirty="0" smtClean="0">
                <a:solidFill>
                  <a:srgbClr val="E717C9"/>
                </a:solidFill>
              </a:rPr>
              <a:t>, donde tiene mayor vistosidad.</a:t>
            </a:r>
          </a:p>
          <a:p>
            <a:pPr algn="ctr"/>
            <a:endParaRPr lang="es-PE" sz="1600" b="1" dirty="0">
              <a:solidFill>
                <a:srgbClr val="E717C9"/>
              </a:solidFill>
            </a:endParaRPr>
          </a:p>
        </p:txBody>
      </p:sp>
      <p:sp>
        <p:nvSpPr>
          <p:cNvPr id="8" name="7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E47"/>
            </a:gs>
            <a:gs pos="50000">
              <a:srgbClr val="0033CC">
                <a:shade val="67500"/>
                <a:satMod val="115000"/>
              </a:srgbClr>
            </a:gs>
            <a:gs pos="100000">
              <a:srgbClr val="0033CC">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dziecko-tulipany-regionalny-stroj-dziewczynka.jpe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4" name="3 Imagen" descr="abstract-457345_640.png"/>
          <p:cNvPicPr>
            <a:picLocks noChangeAspect="1"/>
          </p:cNvPicPr>
          <p:nvPr/>
        </p:nvPicPr>
        <p:blipFill>
          <a:blip r:embed="rId4" cstate="print"/>
          <a:stretch>
            <a:fillRect/>
          </a:stretch>
        </p:blipFill>
        <p:spPr>
          <a:xfrm>
            <a:off x="214282" y="142858"/>
            <a:ext cx="928662" cy="928662"/>
          </a:xfrm>
          <a:prstGeom prst="donut">
            <a:avLst>
              <a:gd name="adj" fmla="val 39771"/>
            </a:avLst>
          </a:prstGeom>
          <a:effectLst/>
        </p:spPr>
      </p:pic>
      <p:pic>
        <p:nvPicPr>
          <p:cNvPr id="5" name="4 Imagen" descr="abstract-457345_640.png"/>
          <p:cNvPicPr>
            <a:picLocks noChangeAspect="1"/>
          </p:cNvPicPr>
          <p:nvPr/>
        </p:nvPicPr>
        <p:blipFill>
          <a:blip r:embed="rId4" cstate="print"/>
          <a:stretch>
            <a:fillRect/>
          </a:stretch>
        </p:blipFill>
        <p:spPr>
          <a:xfrm>
            <a:off x="214282" y="3929072"/>
            <a:ext cx="928662" cy="928662"/>
          </a:xfrm>
          <a:prstGeom prst="donut">
            <a:avLst>
              <a:gd name="adj" fmla="val 39771"/>
            </a:avLst>
          </a:prstGeom>
          <a:effectLst/>
        </p:spPr>
      </p:pic>
      <p:pic>
        <p:nvPicPr>
          <p:cNvPr id="6" name="5 Imagen" descr="abstract-457345_640.png"/>
          <p:cNvPicPr>
            <a:picLocks noChangeAspect="1"/>
          </p:cNvPicPr>
          <p:nvPr/>
        </p:nvPicPr>
        <p:blipFill>
          <a:blip r:embed="rId4" cstate="print"/>
          <a:stretch>
            <a:fillRect/>
          </a:stretch>
        </p:blipFill>
        <p:spPr>
          <a:xfrm>
            <a:off x="8215338" y="1714494"/>
            <a:ext cx="928662" cy="928662"/>
          </a:xfrm>
          <a:prstGeom prst="donut">
            <a:avLst>
              <a:gd name="adj" fmla="val 39771"/>
            </a:avLst>
          </a:prstGeom>
          <a:effectLst/>
        </p:spPr>
      </p:pic>
      <p:pic>
        <p:nvPicPr>
          <p:cNvPr id="7" name="6 Imagen" descr="abstract-457345_640.png"/>
          <p:cNvPicPr>
            <a:picLocks noChangeAspect="1"/>
          </p:cNvPicPr>
          <p:nvPr/>
        </p:nvPicPr>
        <p:blipFill>
          <a:blip r:embed="rId4" cstate="print"/>
          <a:stretch>
            <a:fillRect/>
          </a:stretch>
        </p:blipFill>
        <p:spPr>
          <a:xfrm>
            <a:off x="8215338" y="2571750"/>
            <a:ext cx="928662" cy="928662"/>
          </a:xfrm>
          <a:prstGeom prst="donut">
            <a:avLst>
              <a:gd name="adj" fmla="val 39771"/>
            </a:avLst>
          </a:prstGeom>
          <a:effectLst/>
        </p:spPr>
      </p:pic>
      <p:pic>
        <p:nvPicPr>
          <p:cNvPr id="8" name="7 Imagen" descr="abstract-457345_640.png"/>
          <p:cNvPicPr>
            <a:picLocks noChangeAspect="1"/>
          </p:cNvPicPr>
          <p:nvPr/>
        </p:nvPicPr>
        <p:blipFill>
          <a:blip r:embed="rId4" cstate="print"/>
          <a:stretch>
            <a:fillRect/>
          </a:stretch>
        </p:blipFill>
        <p:spPr>
          <a:xfrm>
            <a:off x="785786" y="785800"/>
            <a:ext cx="928662" cy="928662"/>
          </a:xfrm>
          <a:prstGeom prst="donut">
            <a:avLst>
              <a:gd name="adj" fmla="val 39771"/>
            </a:avLst>
          </a:prstGeom>
          <a:effectLst/>
        </p:spPr>
      </p:pic>
      <p:pic>
        <p:nvPicPr>
          <p:cNvPr id="9" name="8 Imagen" descr="abstract-457345_640.png"/>
          <p:cNvPicPr>
            <a:picLocks noChangeAspect="1"/>
          </p:cNvPicPr>
          <p:nvPr/>
        </p:nvPicPr>
        <p:blipFill>
          <a:blip r:embed="rId4" cstate="print"/>
          <a:stretch>
            <a:fillRect/>
          </a:stretch>
        </p:blipFill>
        <p:spPr>
          <a:xfrm>
            <a:off x="928662" y="3500444"/>
            <a:ext cx="928662" cy="928662"/>
          </a:xfrm>
          <a:prstGeom prst="donut">
            <a:avLst>
              <a:gd name="adj" fmla="val 39771"/>
            </a:avLst>
          </a:prstGeom>
          <a:effectLst/>
        </p:spPr>
      </p:pic>
      <p:pic>
        <p:nvPicPr>
          <p:cNvPr id="10" name="9 Imagen" descr="abstract-457345_640.png"/>
          <p:cNvPicPr>
            <a:picLocks noChangeAspect="1"/>
          </p:cNvPicPr>
          <p:nvPr/>
        </p:nvPicPr>
        <p:blipFill>
          <a:blip r:embed="rId4" cstate="print"/>
          <a:stretch>
            <a:fillRect/>
          </a:stretch>
        </p:blipFill>
        <p:spPr>
          <a:xfrm>
            <a:off x="1571604" y="1357304"/>
            <a:ext cx="928662" cy="928662"/>
          </a:xfrm>
          <a:prstGeom prst="donut">
            <a:avLst>
              <a:gd name="adj" fmla="val 39771"/>
            </a:avLst>
          </a:prstGeom>
          <a:effectLst/>
        </p:spPr>
      </p:pic>
      <p:pic>
        <p:nvPicPr>
          <p:cNvPr id="11" name="10 Imagen" descr="abstract-457345_640.png"/>
          <p:cNvPicPr>
            <a:picLocks noChangeAspect="1"/>
          </p:cNvPicPr>
          <p:nvPr/>
        </p:nvPicPr>
        <p:blipFill>
          <a:blip r:embed="rId4" cstate="print"/>
          <a:stretch>
            <a:fillRect/>
          </a:stretch>
        </p:blipFill>
        <p:spPr>
          <a:xfrm>
            <a:off x="1643042" y="3143254"/>
            <a:ext cx="928662" cy="928662"/>
          </a:xfrm>
          <a:prstGeom prst="donut">
            <a:avLst>
              <a:gd name="adj" fmla="val 39771"/>
            </a:avLst>
          </a:prstGeom>
          <a:effectLst/>
        </p:spPr>
      </p:pic>
      <p:pic>
        <p:nvPicPr>
          <p:cNvPr id="12" name="11 Imagen" descr="abstract-457345_640.png"/>
          <p:cNvPicPr>
            <a:picLocks noChangeAspect="1"/>
          </p:cNvPicPr>
          <p:nvPr/>
        </p:nvPicPr>
        <p:blipFill>
          <a:blip r:embed="rId4" cstate="print"/>
          <a:stretch>
            <a:fillRect/>
          </a:stretch>
        </p:blipFill>
        <p:spPr>
          <a:xfrm>
            <a:off x="2571736" y="1500180"/>
            <a:ext cx="928662" cy="928662"/>
          </a:xfrm>
          <a:prstGeom prst="donut">
            <a:avLst>
              <a:gd name="adj" fmla="val 39771"/>
            </a:avLst>
          </a:prstGeom>
          <a:effectLst/>
        </p:spPr>
      </p:pic>
      <p:pic>
        <p:nvPicPr>
          <p:cNvPr id="13" name="12 Imagen" descr="abstract-457345_640.png"/>
          <p:cNvPicPr>
            <a:picLocks noChangeAspect="1"/>
          </p:cNvPicPr>
          <p:nvPr/>
        </p:nvPicPr>
        <p:blipFill>
          <a:blip r:embed="rId4" cstate="print"/>
          <a:stretch>
            <a:fillRect/>
          </a:stretch>
        </p:blipFill>
        <p:spPr>
          <a:xfrm>
            <a:off x="2571736" y="2714626"/>
            <a:ext cx="928662" cy="928662"/>
          </a:xfrm>
          <a:prstGeom prst="donut">
            <a:avLst>
              <a:gd name="adj" fmla="val 39771"/>
            </a:avLst>
          </a:prstGeom>
          <a:effectLst/>
        </p:spPr>
      </p:pic>
      <p:pic>
        <p:nvPicPr>
          <p:cNvPr id="14" name="13 Imagen" descr="abstract-457345_640.png"/>
          <p:cNvPicPr>
            <a:picLocks noChangeAspect="1"/>
          </p:cNvPicPr>
          <p:nvPr/>
        </p:nvPicPr>
        <p:blipFill>
          <a:blip r:embed="rId4" cstate="print"/>
          <a:stretch>
            <a:fillRect/>
          </a:stretch>
        </p:blipFill>
        <p:spPr>
          <a:xfrm>
            <a:off x="3571868" y="1714494"/>
            <a:ext cx="928662" cy="928662"/>
          </a:xfrm>
          <a:prstGeom prst="donut">
            <a:avLst>
              <a:gd name="adj" fmla="val 39771"/>
            </a:avLst>
          </a:prstGeom>
          <a:effectLst/>
        </p:spPr>
      </p:pic>
      <p:pic>
        <p:nvPicPr>
          <p:cNvPr id="15" name="14 Imagen" descr="abstract-457345_640.png"/>
          <p:cNvPicPr>
            <a:picLocks noChangeAspect="1"/>
          </p:cNvPicPr>
          <p:nvPr/>
        </p:nvPicPr>
        <p:blipFill>
          <a:blip r:embed="rId4" cstate="print"/>
          <a:stretch>
            <a:fillRect/>
          </a:stretch>
        </p:blipFill>
        <p:spPr>
          <a:xfrm>
            <a:off x="3571868" y="2643188"/>
            <a:ext cx="928662" cy="928662"/>
          </a:xfrm>
          <a:prstGeom prst="donut">
            <a:avLst>
              <a:gd name="adj" fmla="val 39771"/>
            </a:avLst>
          </a:prstGeom>
          <a:effectLst/>
        </p:spPr>
      </p:pic>
      <p:pic>
        <p:nvPicPr>
          <p:cNvPr id="16" name="15 Imagen" descr="abstract-457345_640.png"/>
          <p:cNvPicPr>
            <a:picLocks noChangeAspect="1"/>
          </p:cNvPicPr>
          <p:nvPr/>
        </p:nvPicPr>
        <p:blipFill>
          <a:blip r:embed="rId4" cstate="print"/>
          <a:stretch>
            <a:fillRect/>
          </a:stretch>
        </p:blipFill>
        <p:spPr>
          <a:xfrm>
            <a:off x="4429124" y="1714494"/>
            <a:ext cx="928662" cy="928662"/>
          </a:xfrm>
          <a:prstGeom prst="donut">
            <a:avLst>
              <a:gd name="adj" fmla="val 39771"/>
            </a:avLst>
          </a:prstGeom>
          <a:effectLst/>
        </p:spPr>
      </p:pic>
      <p:pic>
        <p:nvPicPr>
          <p:cNvPr id="17" name="16 Imagen" descr="abstract-457345_640.png"/>
          <p:cNvPicPr>
            <a:picLocks noChangeAspect="1"/>
          </p:cNvPicPr>
          <p:nvPr/>
        </p:nvPicPr>
        <p:blipFill>
          <a:blip r:embed="rId4" cstate="print"/>
          <a:stretch>
            <a:fillRect/>
          </a:stretch>
        </p:blipFill>
        <p:spPr>
          <a:xfrm>
            <a:off x="4429124" y="2643188"/>
            <a:ext cx="928662" cy="928662"/>
          </a:xfrm>
          <a:prstGeom prst="donut">
            <a:avLst>
              <a:gd name="adj" fmla="val 39771"/>
            </a:avLst>
          </a:prstGeom>
          <a:effectLst/>
        </p:spPr>
      </p:pic>
      <p:pic>
        <p:nvPicPr>
          <p:cNvPr id="18" name="17 Imagen" descr="abstract-457345_640.png"/>
          <p:cNvPicPr>
            <a:picLocks noChangeAspect="1"/>
          </p:cNvPicPr>
          <p:nvPr/>
        </p:nvPicPr>
        <p:blipFill>
          <a:blip r:embed="rId4" cstate="print"/>
          <a:stretch>
            <a:fillRect/>
          </a:stretch>
        </p:blipFill>
        <p:spPr>
          <a:xfrm>
            <a:off x="5357818" y="1714494"/>
            <a:ext cx="928662" cy="928662"/>
          </a:xfrm>
          <a:prstGeom prst="donut">
            <a:avLst>
              <a:gd name="adj" fmla="val 39771"/>
            </a:avLst>
          </a:prstGeom>
          <a:effectLst/>
        </p:spPr>
      </p:pic>
      <p:pic>
        <p:nvPicPr>
          <p:cNvPr id="19" name="18 Imagen" descr="abstract-457345_640.png"/>
          <p:cNvPicPr>
            <a:picLocks noChangeAspect="1"/>
          </p:cNvPicPr>
          <p:nvPr/>
        </p:nvPicPr>
        <p:blipFill>
          <a:blip r:embed="rId4" cstate="print"/>
          <a:stretch>
            <a:fillRect/>
          </a:stretch>
        </p:blipFill>
        <p:spPr>
          <a:xfrm>
            <a:off x="5357818" y="2643188"/>
            <a:ext cx="928662" cy="928662"/>
          </a:xfrm>
          <a:prstGeom prst="donut">
            <a:avLst>
              <a:gd name="adj" fmla="val 39771"/>
            </a:avLst>
          </a:prstGeom>
          <a:effectLst/>
        </p:spPr>
      </p:pic>
      <p:pic>
        <p:nvPicPr>
          <p:cNvPr id="20" name="19 Imagen" descr="abstract-457345_640.png"/>
          <p:cNvPicPr>
            <a:picLocks noChangeAspect="1"/>
          </p:cNvPicPr>
          <p:nvPr/>
        </p:nvPicPr>
        <p:blipFill>
          <a:blip r:embed="rId4" cstate="print"/>
          <a:stretch>
            <a:fillRect/>
          </a:stretch>
        </p:blipFill>
        <p:spPr>
          <a:xfrm>
            <a:off x="6286512" y="1714494"/>
            <a:ext cx="928662" cy="928662"/>
          </a:xfrm>
          <a:prstGeom prst="donut">
            <a:avLst>
              <a:gd name="adj" fmla="val 39771"/>
            </a:avLst>
          </a:prstGeom>
          <a:effectLst/>
        </p:spPr>
      </p:pic>
      <p:pic>
        <p:nvPicPr>
          <p:cNvPr id="21" name="20 Imagen" descr="abstract-457345_640.png"/>
          <p:cNvPicPr>
            <a:picLocks noChangeAspect="1"/>
          </p:cNvPicPr>
          <p:nvPr/>
        </p:nvPicPr>
        <p:blipFill>
          <a:blip r:embed="rId4" cstate="print"/>
          <a:stretch>
            <a:fillRect/>
          </a:stretch>
        </p:blipFill>
        <p:spPr>
          <a:xfrm>
            <a:off x="6286512" y="2643188"/>
            <a:ext cx="928662" cy="928662"/>
          </a:xfrm>
          <a:prstGeom prst="donut">
            <a:avLst>
              <a:gd name="adj" fmla="val 39771"/>
            </a:avLst>
          </a:prstGeom>
          <a:effectLst/>
        </p:spPr>
      </p:pic>
      <p:pic>
        <p:nvPicPr>
          <p:cNvPr id="22" name="21 Imagen" descr="abstract-457345_640.png"/>
          <p:cNvPicPr>
            <a:picLocks noChangeAspect="1"/>
          </p:cNvPicPr>
          <p:nvPr/>
        </p:nvPicPr>
        <p:blipFill>
          <a:blip r:embed="rId4" cstate="print"/>
          <a:stretch>
            <a:fillRect/>
          </a:stretch>
        </p:blipFill>
        <p:spPr>
          <a:xfrm>
            <a:off x="7143768" y="1714494"/>
            <a:ext cx="928662" cy="928662"/>
          </a:xfrm>
          <a:prstGeom prst="donut">
            <a:avLst>
              <a:gd name="adj" fmla="val 39771"/>
            </a:avLst>
          </a:prstGeom>
          <a:effectLst/>
        </p:spPr>
      </p:pic>
      <p:pic>
        <p:nvPicPr>
          <p:cNvPr id="23" name="22 Imagen" descr="abstract-457345_640.png"/>
          <p:cNvPicPr>
            <a:picLocks noChangeAspect="1"/>
          </p:cNvPicPr>
          <p:nvPr/>
        </p:nvPicPr>
        <p:blipFill>
          <a:blip r:embed="rId4" cstate="print"/>
          <a:stretch>
            <a:fillRect/>
          </a:stretch>
        </p:blipFill>
        <p:spPr>
          <a:xfrm>
            <a:off x="7143768" y="2643188"/>
            <a:ext cx="928662" cy="928662"/>
          </a:xfrm>
          <a:prstGeom prst="donut">
            <a:avLst>
              <a:gd name="adj" fmla="val 39771"/>
            </a:avLst>
          </a:prstGeom>
          <a:effectLst/>
        </p:spPr>
      </p:pic>
      <p:sp>
        <p:nvSpPr>
          <p:cNvPr id="24" name="23 Rectángulo"/>
          <p:cNvSpPr/>
          <p:nvPr/>
        </p:nvSpPr>
        <p:spPr>
          <a:xfrm>
            <a:off x="-214346" y="-285770"/>
            <a:ext cx="9644130"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1+#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1+#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1+#ppt_w/2"/>
                                          </p:val>
                                        </p:tav>
                                        <p:tav tm="100000">
                                          <p:val>
                                            <p:strVal val="#ppt_x"/>
                                          </p:val>
                                        </p:tav>
                                      </p:tavLst>
                                    </p:anim>
                                    <p:anim calcmode="lin" valueType="num">
                                      <p:cBhvr additive="base">
                                        <p:cTn id="58" dur="2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1+#ppt_w/2"/>
                                          </p:val>
                                        </p:tav>
                                        <p:tav tm="100000">
                                          <p:val>
                                            <p:strVal val="#ppt_x"/>
                                          </p:val>
                                        </p:tav>
                                      </p:tavLst>
                                    </p:anim>
                                    <p:anim calcmode="lin" valueType="num">
                                      <p:cBhvr additive="base">
                                        <p:cTn id="70" dur="2000" fill="hold"/>
                                        <p:tgtEl>
                                          <p:spTgt spid="15"/>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1+#ppt_w/2"/>
                                          </p:val>
                                        </p:tav>
                                        <p:tav tm="100000">
                                          <p:val>
                                            <p:strVal val="#ppt_x"/>
                                          </p:val>
                                        </p:tav>
                                      </p:tavLst>
                                    </p:anim>
                                    <p:anim calcmode="lin" valueType="num">
                                      <p:cBhvr additive="base">
                                        <p:cTn id="74" dur="2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1+#ppt_w/2"/>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1+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1+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1+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1+ppt_w/2"/>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1+ppt_w/2"/>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1+ppt_w/2"/>
                                          </p:val>
                                        </p:tav>
                                      </p:tavLst>
                                    </p:anim>
                                    <p:anim calcmode="lin" valueType="num">
                                      <p:cBhvr additive="base">
                                        <p:cTn id="174" dur="2000"/>
                                        <p:tgtEl>
                                          <p:spTgt spid="7"/>
                                        </p:tgtEl>
                                        <p:attrNameLst>
                                          <p:attrName>ppt_y</p:attrName>
                                        </p:attrNameLst>
                                      </p:cBhvr>
                                      <p:tavLst>
                                        <p:tav tm="0">
                                          <p:val>
                                            <p:strVal val="ppt_y"/>
                                          </p:val>
                                        </p:tav>
                                        <p:tav tm="100000">
                                          <p:val>
                                            <p:strVal val="0-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0-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1+ppt_w/2"/>
                                          </p:val>
                                        </p:tav>
                                      </p:tavLst>
                                    </p:anim>
                                    <p:anim calcmode="lin" valueType="num">
                                      <p:cBhvr additive="base">
                                        <p:cTn id="182" dur="2000"/>
                                        <p:tgtEl>
                                          <p:spTgt spid="11"/>
                                        </p:tgtEl>
                                        <p:attrNameLst>
                                          <p:attrName>ppt_y</p:attrName>
                                        </p:attrNameLst>
                                      </p:cBhvr>
                                      <p:tavLst>
                                        <p:tav tm="0">
                                          <p:val>
                                            <p:strVal val="ppt_y"/>
                                          </p:val>
                                        </p:tav>
                                        <p:tav tm="100000">
                                          <p:val>
                                            <p:strVal val="0-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1+ppt_w/2"/>
                                          </p:val>
                                        </p:tav>
                                      </p:tavLst>
                                    </p:anim>
                                    <p:anim calcmode="lin" valueType="num">
                                      <p:cBhvr additive="base">
                                        <p:cTn id="190" dur="2000"/>
                                        <p:tgtEl>
                                          <p:spTgt spid="15"/>
                                        </p:tgtEl>
                                        <p:attrNameLst>
                                          <p:attrName>ppt_y</p:attrName>
                                        </p:attrNameLst>
                                      </p:cBhvr>
                                      <p:tavLst>
                                        <p:tav tm="0">
                                          <p:val>
                                            <p:strVal val="ppt_y"/>
                                          </p:val>
                                        </p:tav>
                                        <p:tav tm="100000">
                                          <p:val>
                                            <p:strVal val="0-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1+ppt_w/2"/>
                                          </p:val>
                                        </p:tav>
                                      </p:tavLst>
                                    </p:anim>
                                    <p:anim calcmode="lin" valueType="num">
                                      <p:cBhvr additive="base">
                                        <p:cTn id="194" dur="2000"/>
                                        <p:tgtEl>
                                          <p:spTgt spid="17"/>
                                        </p:tgtEl>
                                        <p:attrNameLst>
                                          <p:attrName>ppt_y</p:attrName>
                                        </p:attrNameLst>
                                      </p:cBhvr>
                                      <p:tavLst>
                                        <p:tav tm="0">
                                          <p:val>
                                            <p:strVal val="ppt_y"/>
                                          </p:val>
                                        </p:tav>
                                        <p:tav tm="100000">
                                          <p:val>
                                            <p:strVal val="0-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1+ppt_w/2"/>
                                          </p:val>
                                        </p:tav>
                                      </p:tavLst>
                                    </p:anim>
                                    <p:anim calcmode="lin" valueType="num">
                                      <p:cBhvr additive="base">
                                        <p:cTn id="198" dur="2000"/>
                                        <p:tgtEl>
                                          <p:spTgt spid="19"/>
                                        </p:tgtEl>
                                        <p:attrNameLst>
                                          <p:attrName>ppt_y</p:attrName>
                                        </p:attrNameLst>
                                      </p:cBhvr>
                                      <p:tavLst>
                                        <p:tav tm="0">
                                          <p:val>
                                            <p:strVal val="ppt_y"/>
                                          </p:val>
                                        </p:tav>
                                        <p:tav tm="100000">
                                          <p:val>
                                            <p:strVal val="0-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1+ppt_w/2"/>
                                          </p:val>
                                        </p:tav>
                                      </p:tavLst>
                                    </p:anim>
                                    <p:anim calcmode="lin" valueType="num">
                                      <p:cBhvr additive="base">
                                        <p:cTn id="202" dur="2000"/>
                                        <p:tgtEl>
                                          <p:spTgt spid="21"/>
                                        </p:tgtEl>
                                        <p:attrNameLst>
                                          <p:attrName>ppt_y</p:attrName>
                                        </p:attrNameLst>
                                      </p:cBhvr>
                                      <p:tavLst>
                                        <p:tav tm="0">
                                          <p:val>
                                            <p:strVal val="ppt_y"/>
                                          </p:val>
                                        </p:tav>
                                        <p:tav tm="100000">
                                          <p:val>
                                            <p:strVal val="0-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1+ppt_w/2"/>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8"/>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2"/>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6"/>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8"/>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0"/>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2"/>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1"/>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7"/>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9"/>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17" presetClass="entr" presetSubtype="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chemeClr val="bg1"/>
            </a:gs>
            <a:gs pos="45000">
              <a:srgbClr val="FF7A00"/>
            </a:gs>
            <a:gs pos="70000">
              <a:srgbClr val="FF0300"/>
            </a:gs>
            <a:gs pos="100000">
              <a:srgbClr val="4D0808"/>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7495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lineas-curvas-png-8.png"/>
          <p:cNvPicPr>
            <a:picLocks noChangeAspect="1"/>
          </p:cNvPicPr>
          <p:nvPr/>
        </p:nvPicPr>
        <p:blipFill>
          <a:blip r:embed="rId3">
            <a:lum contrast="40000"/>
          </a:blip>
          <a:stretch>
            <a:fillRect/>
          </a:stretch>
        </p:blipFill>
        <p:spPr>
          <a:xfrm rot="6332962">
            <a:off x="3699122" y="1132300"/>
            <a:ext cx="1643074" cy="1215875"/>
          </a:xfrm>
          <a:prstGeom prst="rect">
            <a:avLst/>
          </a:prstGeom>
        </p:spPr>
      </p:pic>
      <p:pic>
        <p:nvPicPr>
          <p:cNvPr id="6" name="5 Imagen" descr="lineas-curvas-png-8.png"/>
          <p:cNvPicPr>
            <a:picLocks noChangeAspect="1"/>
          </p:cNvPicPr>
          <p:nvPr/>
        </p:nvPicPr>
        <p:blipFill>
          <a:blip r:embed="rId3">
            <a:lum contrast="40000"/>
          </a:blip>
          <a:stretch>
            <a:fillRect/>
          </a:stretch>
        </p:blipFill>
        <p:spPr>
          <a:xfrm rot="11574530">
            <a:off x="4901364" y="1954100"/>
            <a:ext cx="1643074" cy="1215875"/>
          </a:xfrm>
          <a:prstGeom prst="rect">
            <a:avLst/>
          </a:prstGeom>
        </p:spPr>
      </p:pic>
      <p:pic>
        <p:nvPicPr>
          <p:cNvPr id="7" name="6 Imagen" descr="lineas-curvas-png-8.png"/>
          <p:cNvPicPr>
            <a:picLocks noChangeAspect="1"/>
          </p:cNvPicPr>
          <p:nvPr/>
        </p:nvPicPr>
        <p:blipFill>
          <a:blip r:embed="rId3">
            <a:lum contrast="40000"/>
          </a:blip>
          <a:stretch>
            <a:fillRect/>
          </a:stretch>
        </p:blipFill>
        <p:spPr>
          <a:xfrm rot="17535235">
            <a:off x="3909864" y="2882952"/>
            <a:ext cx="1643074" cy="1215875"/>
          </a:xfrm>
          <a:prstGeom prst="rect">
            <a:avLst/>
          </a:prstGeom>
        </p:spPr>
      </p:pic>
      <p:pic>
        <p:nvPicPr>
          <p:cNvPr id="8" name="7 Imagen" descr="lineas-curvas-png-8.png"/>
          <p:cNvPicPr>
            <a:picLocks noChangeAspect="1"/>
          </p:cNvPicPr>
          <p:nvPr/>
        </p:nvPicPr>
        <p:blipFill>
          <a:blip r:embed="rId3">
            <a:lum contrast="40000"/>
          </a:blip>
          <a:stretch>
            <a:fillRect/>
          </a:stretch>
        </p:blipFill>
        <p:spPr>
          <a:xfrm rot="453970">
            <a:off x="2787508" y="2174563"/>
            <a:ext cx="1643074" cy="1215875"/>
          </a:xfrm>
          <a:prstGeom prst="rect">
            <a:avLst/>
          </a:prstGeom>
        </p:spPr>
      </p:pic>
      <p:pic>
        <p:nvPicPr>
          <p:cNvPr id="9" name="8 Imagen" descr="lineas-curvas-png-8.png"/>
          <p:cNvPicPr>
            <a:picLocks noChangeAspect="1"/>
          </p:cNvPicPr>
          <p:nvPr/>
        </p:nvPicPr>
        <p:blipFill>
          <a:blip r:embed="rId3">
            <a:lum contrast="40000"/>
          </a:blip>
          <a:stretch>
            <a:fillRect/>
          </a:stretch>
        </p:blipFill>
        <p:spPr>
          <a:xfrm rot="8895789">
            <a:off x="4590551" y="1321845"/>
            <a:ext cx="1643074" cy="1215875"/>
          </a:xfrm>
          <a:prstGeom prst="rect">
            <a:avLst/>
          </a:prstGeom>
        </p:spPr>
      </p:pic>
      <p:pic>
        <p:nvPicPr>
          <p:cNvPr id="10" name="9 Imagen" descr="lineas-curvas-png-8.png"/>
          <p:cNvPicPr>
            <a:picLocks noChangeAspect="1"/>
          </p:cNvPicPr>
          <p:nvPr/>
        </p:nvPicPr>
        <p:blipFill>
          <a:blip r:embed="rId3">
            <a:lum contrast="40000"/>
          </a:blip>
          <a:stretch>
            <a:fillRect/>
          </a:stretch>
        </p:blipFill>
        <p:spPr>
          <a:xfrm rot="13573143">
            <a:off x="4699884" y="2668515"/>
            <a:ext cx="1643074" cy="1215875"/>
          </a:xfrm>
          <a:prstGeom prst="rect">
            <a:avLst/>
          </a:prstGeom>
        </p:spPr>
      </p:pic>
      <p:pic>
        <p:nvPicPr>
          <p:cNvPr id="11" name="10 Imagen" descr="lineas-curvas-png-8.png"/>
          <p:cNvPicPr>
            <a:picLocks noChangeAspect="1"/>
          </p:cNvPicPr>
          <p:nvPr/>
        </p:nvPicPr>
        <p:blipFill>
          <a:blip r:embed="rId3">
            <a:lum contrast="40000"/>
          </a:blip>
          <a:stretch>
            <a:fillRect/>
          </a:stretch>
        </p:blipFill>
        <p:spPr>
          <a:xfrm rot="18921190">
            <a:off x="3119092" y="2759339"/>
            <a:ext cx="1643074" cy="1215875"/>
          </a:xfrm>
          <a:prstGeom prst="rect">
            <a:avLst/>
          </a:prstGeom>
        </p:spPr>
      </p:pic>
      <p:pic>
        <p:nvPicPr>
          <p:cNvPr id="12" name="11 Imagen" descr="lineas-curvas-png-8.png"/>
          <p:cNvPicPr>
            <a:picLocks noChangeAspect="1"/>
          </p:cNvPicPr>
          <p:nvPr/>
        </p:nvPicPr>
        <p:blipFill>
          <a:blip r:embed="rId3">
            <a:lum contrast="40000"/>
          </a:blip>
          <a:stretch>
            <a:fillRect/>
          </a:stretch>
        </p:blipFill>
        <p:spPr>
          <a:xfrm rot="2430062">
            <a:off x="2912599" y="1388005"/>
            <a:ext cx="1643074" cy="1215875"/>
          </a:xfrm>
          <a:prstGeom prst="rect">
            <a:avLst/>
          </a:prstGeom>
        </p:spPr>
      </p:pic>
      <p:sp>
        <p:nvSpPr>
          <p:cNvPr id="13" name="12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p:val>
                                            <p:fltVal val="0.5"/>
                                          </p:val>
                                        </p:tav>
                                        <p:tav tm="100000">
                                          <p:val>
                                            <p:strVal val="#ppt_x"/>
                                          </p:val>
                                        </p:tav>
                                      </p:tavLst>
                                    </p:anim>
                                    <p:anim calcmode="lin" valueType="num">
                                      <p:cBhvr>
                                        <p:cTn id="12" dur="2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anim calcmode="lin" valueType="num">
                                      <p:cBhvr>
                                        <p:cTn id="23" dur="2000" fill="hold"/>
                                        <p:tgtEl>
                                          <p:spTgt spid="7"/>
                                        </p:tgtEl>
                                        <p:attrNameLst>
                                          <p:attrName>ppt_x</p:attrName>
                                        </p:attrNameLst>
                                      </p:cBhvr>
                                      <p:tavLst>
                                        <p:tav tm="0">
                                          <p:val>
                                            <p:fltVal val="0.5"/>
                                          </p:val>
                                        </p:tav>
                                        <p:tav tm="100000">
                                          <p:val>
                                            <p:strVal val="#ppt_x"/>
                                          </p:val>
                                        </p:tav>
                                      </p:tavLst>
                                    </p:anim>
                                    <p:anim calcmode="lin" valueType="num">
                                      <p:cBhvr>
                                        <p:cTn id="24" dur="2000" fill="hold"/>
                                        <p:tgtEl>
                                          <p:spTgt spid="7"/>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anim calcmode="lin" valueType="num">
                                      <p:cBhvr>
                                        <p:cTn id="29" dur="2000" fill="hold"/>
                                        <p:tgtEl>
                                          <p:spTgt spid="8"/>
                                        </p:tgtEl>
                                        <p:attrNameLst>
                                          <p:attrName>ppt_x</p:attrName>
                                        </p:attrNameLst>
                                      </p:cBhvr>
                                      <p:tavLst>
                                        <p:tav tm="0">
                                          <p:val>
                                            <p:fltVal val="0.5"/>
                                          </p:val>
                                        </p:tav>
                                        <p:tav tm="100000">
                                          <p:val>
                                            <p:strVal val="#ppt_x"/>
                                          </p:val>
                                        </p:tav>
                                      </p:tavLst>
                                    </p:anim>
                                    <p:anim calcmode="lin" valueType="num">
                                      <p:cBhvr>
                                        <p:cTn id="30" dur="2000" fill="hold"/>
                                        <p:tgtEl>
                                          <p:spTgt spid="8"/>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anim calcmode="lin" valueType="num">
                                      <p:cBhvr>
                                        <p:cTn id="35" dur="2000" fill="hold"/>
                                        <p:tgtEl>
                                          <p:spTgt spid="9"/>
                                        </p:tgtEl>
                                        <p:attrNameLst>
                                          <p:attrName>ppt_x</p:attrName>
                                        </p:attrNameLst>
                                      </p:cBhvr>
                                      <p:tavLst>
                                        <p:tav tm="0">
                                          <p:val>
                                            <p:fltVal val="0.5"/>
                                          </p:val>
                                        </p:tav>
                                        <p:tav tm="100000">
                                          <p:val>
                                            <p:strVal val="#ppt_x"/>
                                          </p:val>
                                        </p:tav>
                                      </p:tavLst>
                                    </p:anim>
                                    <p:anim calcmode="lin" valueType="num">
                                      <p:cBhvr>
                                        <p:cTn id="36" dur="2000" fill="hold"/>
                                        <p:tgtEl>
                                          <p:spTgt spid="9"/>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2000" fill="hold"/>
                                        <p:tgtEl>
                                          <p:spTgt spid="11"/>
                                        </p:tgtEl>
                                        <p:attrNameLst>
                                          <p:attrName>ppt_w</p:attrName>
                                        </p:attrNameLst>
                                      </p:cBhvr>
                                      <p:tavLst>
                                        <p:tav tm="0">
                                          <p:val>
                                            <p:fltVal val="0"/>
                                          </p:val>
                                        </p:tav>
                                        <p:tav tm="100000">
                                          <p:val>
                                            <p:strVal val="#ppt_w"/>
                                          </p:val>
                                        </p:tav>
                                      </p:tavLst>
                                    </p:anim>
                                    <p:anim calcmode="lin" valueType="num">
                                      <p:cBhvr>
                                        <p:cTn id="46" dur="2000" fill="hold"/>
                                        <p:tgtEl>
                                          <p:spTgt spid="11"/>
                                        </p:tgtEl>
                                        <p:attrNameLst>
                                          <p:attrName>ppt_h</p:attrName>
                                        </p:attrNameLst>
                                      </p:cBhvr>
                                      <p:tavLst>
                                        <p:tav tm="0">
                                          <p:val>
                                            <p:fltVal val="0"/>
                                          </p:val>
                                        </p:tav>
                                        <p:tav tm="100000">
                                          <p:val>
                                            <p:strVal val="#ppt_h"/>
                                          </p:val>
                                        </p:tav>
                                      </p:tavLst>
                                    </p:anim>
                                    <p:anim calcmode="lin" valueType="num">
                                      <p:cBhvr>
                                        <p:cTn id="47" dur="2000" fill="hold"/>
                                        <p:tgtEl>
                                          <p:spTgt spid="11"/>
                                        </p:tgtEl>
                                        <p:attrNameLst>
                                          <p:attrName>ppt_x</p:attrName>
                                        </p:attrNameLst>
                                      </p:cBhvr>
                                      <p:tavLst>
                                        <p:tav tm="0">
                                          <p:val>
                                            <p:fltVal val="0.5"/>
                                          </p:val>
                                        </p:tav>
                                        <p:tav tm="100000">
                                          <p:val>
                                            <p:strVal val="#ppt_x"/>
                                          </p:val>
                                        </p:tav>
                                      </p:tavLst>
                                    </p:anim>
                                    <p:anim calcmode="lin" valueType="num">
                                      <p:cBhvr>
                                        <p:cTn id="48" dur="2000" fill="hold"/>
                                        <p:tgtEl>
                                          <p:spTgt spid="11"/>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2000" fill="hold"/>
                                        <p:tgtEl>
                                          <p:spTgt spid="12"/>
                                        </p:tgtEl>
                                        <p:attrNameLst>
                                          <p:attrName>ppt_w</p:attrName>
                                        </p:attrNameLst>
                                      </p:cBhvr>
                                      <p:tavLst>
                                        <p:tav tm="0">
                                          <p:val>
                                            <p:fltVal val="0"/>
                                          </p:val>
                                        </p:tav>
                                        <p:tav tm="100000">
                                          <p:val>
                                            <p:strVal val="#ppt_w"/>
                                          </p:val>
                                        </p:tav>
                                      </p:tavLst>
                                    </p:anim>
                                    <p:anim calcmode="lin" valueType="num">
                                      <p:cBhvr>
                                        <p:cTn id="52" dur="2000" fill="hold"/>
                                        <p:tgtEl>
                                          <p:spTgt spid="12"/>
                                        </p:tgtEl>
                                        <p:attrNameLst>
                                          <p:attrName>ppt_h</p:attrName>
                                        </p:attrNameLst>
                                      </p:cBhvr>
                                      <p:tavLst>
                                        <p:tav tm="0">
                                          <p:val>
                                            <p:fltVal val="0"/>
                                          </p:val>
                                        </p:tav>
                                        <p:tav tm="100000">
                                          <p:val>
                                            <p:strVal val="#ppt_h"/>
                                          </p:val>
                                        </p:tav>
                                      </p:tavLst>
                                    </p:anim>
                                    <p:anim calcmode="lin" valueType="num">
                                      <p:cBhvr>
                                        <p:cTn id="53" dur="2000" fill="hold"/>
                                        <p:tgtEl>
                                          <p:spTgt spid="12"/>
                                        </p:tgtEl>
                                        <p:attrNameLst>
                                          <p:attrName>ppt_x</p:attrName>
                                        </p:attrNameLst>
                                      </p:cBhvr>
                                      <p:tavLst>
                                        <p:tav tm="0">
                                          <p:val>
                                            <p:fltVal val="0.5"/>
                                          </p:val>
                                        </p:tav>
                                        <p:tav tm="100000">
                                          <p:val>
                                            <p:strVal val="#ppt_x"/>
                                          </p:val>
                                        </p:tav>
                                      </p:tavLst>
                                    </p:anim>
                                    <p:anim calcmode="lin" valueType="num">
                                      <p:cBhvr>
                                        <p:cTn id="54" dur="2000" fill="hold"/>
                                        <p:tgtEl>
                                          <p:spTgt spid="12"/>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2"/>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fltVal val="0"/>
                                          </p:val>
                                        </p:tav>
                                      </p:tavLst>
                                    </p:anim>
                                    <p:anim calcmode="lin" valueType="num">
                                      <p:cBhvr>
                                        <p:cTn id="75" dur="2000"/>
                                        <p:tgtEl>
                                          <p:spTgt spid="5"/>
                                        </p:tgtEl>
                                        <p:attrNameLst>
                                          <p:attrName>ppt_x</p:attrName>
                                        </p:attrNameLst>
                                      </p:cBhvr>
                                      <p:tavLst>
                                        <p:tav tm="0">
                                          <p:val>
                                            <p:strVal val="ppt_x"/>
                                          </p:val>
                                        </p:tav>
                                        <p:tav tm="100000">
                                          <p:val>
                                            <p:fltVal val="0.5"/>
                                          </p:val>
                                        </p:tav>
                                      </p:tavLst>
                                    </p:anim>
                                    <p:anim calcmode="lin" valueType="num">
                                      <p:cBhvr>
                                        <p:cTn id="76" dur="2000"/>
                                        <p:tgtEl>
                                          <p:spTgt spid="5"/>
                                        </p:tgtEl>
                                        <p:attrNameLst>
                                          <p:attrName>ppt_y</p:attrName>
                                        </p:attrNameLst>
                                      </p:cBhvr>
                                      <p:tavLst>
                                        <p:tav tm="0">
                                          <p:val>
                                            <p:strVal val="ppt_y"/>
                                          </p:val>
                                        </p:tav>
                                        <p:tav tm="100000">
                                          <p:val>
                                            <p:fltVal val="0.5"/>
                                          </p:val>
                                        </p:tav>
                                      </p:tavLst>
                                    </p:anim>
                                    <p:set>
                                      <p:cBhvr>
                                        <p:cTn id="77" dur="1" fill="hold">
                                          <p:stCondLst>
                                            <p:cond delay="1999"/>
                                          </p:stCondLst>
                                        </p:cTn>
                                        <p:tgtEl>
                                          <p:spTgt spid="5"/>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fltVal val="0"/>
                                          </p:val>
                                        </p:tav>
                                      </p:tavLst>
                                    </p:anim>
                                    <p:anim calcmode="lin" valueType="num">
                                      <p:cBhvr>
                                        <p:cTn id="81" dur="2000"/>
                                        <p:tgtEl>
                                          <p:spTgt spid="6"/>
                                        </p:tgtEl>
                                        <p:attrNameLst>
                                          <p:attrName>ppt_x</p:attrName>
                                        </p:attrNameLst>
                                      </p:cBhvr>
                                      <p:tavLst>
                                        <p:tav tm="0">
                                          <p:val>
                                            <p:strVal val="ppt_x"/>
                                          </p:val>
                                        </p:tav>
                                        <p:tav tm="100000">
                                          <p:val>
                                            <p:fltVal val="0.5"/>
                                          </p:val>
                                        </p:tav>
                                      </p:tavLst>
                                    </p:anim>
                                    <p:anim calcmode="lin" valueType="num">
                                      <p:cBhvr>
                                        <p:cTn id="82" dur="2000"/>
                                        <p:tgtEl>
                                          <p:spTgt spid="6"/>
                                        </p:tgtEl>
                                        <p:attrNameLst>
                                          <p:attrName>ppt_y</p:attrName>
                                        </p:attrNameLst>
                                      </p:cBhvr>
                                      <p:tavLst>
                                        <p:tav tm="0">
                                          <p:val>
                                            <p:strVal val="ppt_y"/>
                                          </p:val>
                                        </p:tav>
                                        <p:tav tm="100000">
                                          <p:val>
                                            <p:fltVal val="0.5"/>
                                          </p:val>
                                        </p:tav>
                                      </p:tavLst>
                                    </p:anim>
                                    <p:set>
                                      <p:cBhvr>
                                        <p:cTn id="83" dur="1" fill="hold">
                                          <p:stCondLst>
                                            <p:cond delay="1999"/>
                                          </p:stCondLst>
                                        </p:cTn>
                                        <p:tgtEl>
                                          <p:spTgt spid="6"/>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7"/>
                                        </p:tgtEl>
                                        <p:attrNameLst>
                                          <p:attrName>ppt_w</p:attrName>
                                        </p:attrNameLst>
                                      </p:cBhvr>
                                      <p:tavLst>
                                        <p:tav tm="0">
                                          <p:val>
                                            <p:strVal val="ppt_w"/>
                                          </p:val>
                                        </p:tav>
                                        <p:tav tm="100000">
                                          <p:val>
                                            <p:fltVal val="0"/>
                                          </p:val>
                                        </p:tav>
                                      </p:tavLst>
                                    </p:anim>
                                    <p:anim calcmode="lin" valueType="num">
                                      <p:cBhvr>
                                        <p:cTn id="86" dur="2000"/>
                                        <p:tgtEl>
                                          <p:spTgt spid="7"/>
                                        </p:tgtEl>
                                        <p:attrNameLst>
                                          <p:attrName>ppt_h</p:attrName>
                                        </p:attrNameLst>
                                      </p:cBhvr>
                                      <p:tavLst>
                                        <p:tav tm="0">
                                          <p:val>
                                            <p:strVal val="ppt_h"/>
                                          </p:val>
                                        </p:tav>
                                        <p:tav tm="100000">
                                          <p:val>
                                            <p:fltVal val="0"/>
                                          </p:val>
                                        </p:tav>
                                      </p:tavLst>
                                    </p:anim>
                                    <p:anim calcmode="lin" valueType="num">
                                      <p:cBhvr>
                                        <p:cTn id="87" dur="2000"/>
                                        <p:tgtEl>
                                          <p:spTgt spid="7"/>
                                        </p:tgtEl>
                                        <p:attrNameLst>
                                          <p:attrName>ppt_x</p:attrName>
                                        </p:attrNameLst>
                                      </p:cBhvr>
                                      <p:tavLst>
                                        <p:tav tm="0">
                                          <p:val>
                                            <p:strVal val="ppt_x"/>
                                          </p:val>
                                        </p:tav>
                                        <p:tav tm="100000">
                                          <p:val>
                                            <p:fltVal val="0.5"/>
                                          </p:val>
                                        </p:tav>
                                      </p:tavLst>
                                    </p:anim>
                                    <p:anim calcmode="lin" valueType="num">
                                      <p:cBhvr>
                                        <p:cTn id="88" dur="2000"/>
                                        <p:tgtEl>
                                          <p:spTgt spid="7"/>
                                        </p:tgtEl>
                                        <p:attrNameLst>
                                          <p:attrName>ppt_y</p:attrName>
                                        </p:attrNameLst>
                                      </p:cBhvr>
                                      <p:tavLst>
                                        <p:tav tm="0">
                                          <p:val>
                                            <p:strVal val="ppt_y"/>
                                          </p:val>
                                        </p:tav>
                                        <p:tav tm="100000">
                                          <p:val>
                                            <p:fltVal val="0.5"/>
                                          </p:val>
                                        </p:tav>
                                      </p:tavLst>
                                    </p:anim>
                                    <p:set>
                                      <p:cBhvr>
                                        <p:cTn id="89" dur="1" fill="hold">
                                          <p:stCondLst>
                                            <p:cond delay="1999"/>
                                          </p:stCondLst>
                                        </p:cTn>
                                        <p:tgtEl>
                                          <p:spTgt spid="7"/>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8"/>
                                        </p:tgtEl>
                                        <p:attrNameLst>
                                          <p:attrName>ppt_w</p:attrName>
                                        </p:attrNameLst>
                                      </p:cBhvr>
                                      <p:tavLst>
                                        <p:tav tm="0">
                                          <p:val>
                                            <p:strVal val="ppt_w"/>
                                          </p:val>
                                        </p:tav>
                                        <p:tav tm="100000">
                                          <p:val>
                                            <p:fltVal val="0"/>
                                          </p:val>
                                        </p:tav>
                                      </p:tavLst>
                                    </p:anim>
                                    <p:anim calcmode="lin" valueType="num">
                                      <p:cBhvr>
                                        <p:cTn id="92" dur="2000"/>
                                        <p:tgtEl>
                                          <p:spTgt spid="8"/>
                                        </p:tgtEl>
                                        <p:attrNameLst>
                                          <p:attrName>ppt_h</p:attrName>
                                        </p:attrNameLst>
                                      </p:cBhvr>
                                      <p:tavLst>
                                        <p:tav tm="0">
                                          <p:val>
                                            <p:strVal val="ppt_h"/>
                                          </p:val>
                                        </p:tav>
                                        <p:tav tm="100000">
                                          <p:val>
                                            <p:fltVal val="0"/>
                                          </p:val>
                                        </p:tav>
                                      </p:tavLst>
                                    </p:anim>
                                    <p:anim calcmode="lin" valueType="num">
                                      <p:cBhvr>
                                        <p:cTn id="93" dur="2000"/>
                                        <p:tgtEl>
                                          <p:spTgt spid="8"/>
                                        </p:tgtEl>
                                        <p:attrNameLst>
                                          <p:attrName>ppt_x</p:attrName>
                                        </p:attrNameLst>
                                      </p:cBhvr>
                                      <p:tavLst>
                                        <p:tav tm="0">
                                          <p:val>
                                            <p:strVal val="ppt_x"/>
                                          </p:val>
                                        </p:tav>
                                        <p:tav tm="100000">
                                          <p:val>
                                            <p:fltVal val="0.5"/>
                                          </p:val>
                                        </p:tav>
                                      </p:tavLst>
                                    </p:anim>
                                    <p:anim calcmode="lin" valueType="num">
                                      <p:cBhvr>
                                        <p:cTn id="94" dur="2000"/>
                                        <p:tgtEl>
                                          <p:spTgt spid="8"/>
                                        </p:tgtEl>
                                        <p:attrNameLst>
                                          <p:attrName>ppt_y</p:attrName>
                                        </p:attrNameLst>
                                      </p:cBhvr>
                                      <p:tavLst>
                                        <p:tav tm="0">
                                          <p:val>
                                            <p:strVal val="ppt_y"/>
                                          </p:val>
                                        </p:tav>
                                        <p:tav tm="100000">
                                          <p:val>
                                            <p:fltVal val="0.5"/>
                                          </p:val>
                                        </p:tav>
                                      </p:tavLst>
                                    </p:anim>
                                    <p:set>
                                      <p:cBhvr>
                                        <p:cTn id="95" dur="1" fill="hold">
                                          <p:stCondLst>
                                            <p:cond delay="1999"/>
                                          </p:stCondLst>
                                        </p:cTn>
                                        <p:tgtEl>
                                          <p:spTgt spid="8"/>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9"/>
                                        </p:tgtEl>
                                        <p:attrNameLst>
                                          <p:attrName>ppt_w</p:attrName>
                                        </p:attrNameLst>
                                      </p:cBhvr>
                                      <p:tavLst>
                                        <p:tav tm="0">
                                          <p:val>
                                            <p:strVal val="ppt_w"/>
                                          </p:val>
                                        </p:tav>
                                        <p:tav tm="100000">
                                          <p:val>
                                            <p:fltVal val="0"/>
                                          </p:val>
                                        </p:tav>
                                      </p:tavLst>
                                    </p:anim>
                                    <p:anim calcmode="lin" valueType="num">
                                      <p:cBhvr>
                                        <p:cTn id="98" dur="2000"/>
                                        <p:tgtEl>
                                          <p:spTgt spid="9"/>
                                        </p:tgtEl>
                                        <p:attrNameLst>
                                          <p:attrName>ppt_h</p:attrName>
                                        </p:attrNameLst>
                                      </p:cBhvr>
                                      <p:tavLst>
                                        <p:tav tm="0">
                                          <p:val>
                                            <p:strVal val="ppt_h"/>
                                          </p:val>
                                        </p:tav>
                                        <p:tav tm="100000">
                                          <p:val>
                                            <p:fltVal val="0"/>
                                          </p:val>
                                        </p:tav>
                                      </p:tavLst>
                                    </p:anim>
                                    <p:anim calcmode="lin" valueType="num">
                                      <p:cBhvr>
                                        <p:cTn id="99" dur="2000"/>
                                        <p:tgtEl>
                                          <p:spTgt spid="9"/>
                                        </p:tgtEl>
                                        <p:attrNameLst>
                                          <p:attrName>ppt_x</p:attrName>
                                        </p:attrNameLst>
                                      </p:cBhvr>
                                      <p:tavLst>
                                        <p:tav tm="0">
                                          <p:val>
                                            <p:strVal val="ppt_x"/>
                                          </p:val>
                                        </p:tav>
                                        <p:tav tm="100000">
                                          <p:val>
                                            <p:fltVal val="0.5"/>
                                          </p:val>
                                        </p:tav>
                                      </p:tavLst>
                                    </p:anim>
                                    <p:anim calcmode="lin" valueType="num">
                                      <p:cBhvr>
                                        <p:cTn id="100" dur="2000"/>
                                        <p:tgtEl>
                                          <p:spTgt spid="9"/>
                                        </p:tgtEl>
                                        <p:attrNameLst>
                                          <p:attrName>ppt_y</p:attrName>
                                        </p:attrNameLst>
                                      </p:cBhvr>
                                      <p:tavLst>
                                        <p:tav tm="0">
                                          <p:val>
                                            <p:strVal val="ppt_y"/>
                                          </p:val>
                                        </p:tav>
                                        <p:tav tm="100000">
                                          <p:val>
                                            <p:fltVal val="0.5"/>
                                          </p:val>
                                        </p:tav>
                                      </p:tavLst>
                                    </p:anim>
                                    <p:set>
                                      <p:cBhvr>
                                        <p:cTn id="101" dur="1" fill="hold">
                                          <p:stCondLst>
                                            <p:cond delay="1999"/>
                                          </p:stCondLst>
                                        </p:cTn>
                                        <p:tgtEl>
                                          <p:spTgt spid="9"/>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10"/>
                                        </p:tgtEl>
                                        <p:attrNameLst>
                                          <p:attrName>ppt_w</p:attrName>
                                        </p:attrNameLst>
                                      </p:cBhvr>
                                      <p:tavLst>
                                        <p:tav tm="0">
                                          <p:val>
                                            <p:strVal val="ppt_w"/>
                                          </p:val>
                                        </p:tav>
                                        <p:tav tm="100000">
                                          <p:val>
                                            <p:fltVal val="0"/>
                                          </p:val>
                                        </p:tav>
                                      </p:tavLst>
                                    </p:anim>
                                    <p:anim calcmode="lin" valueType="num">
                                      <p:cBhvr>
                                        <p:cTn id="104" dur="2000"/>
                                        <p:tgtEl>
                                          <p:spTgt spid="10"/>
                                        </p:tgtEl>
                                        <p:attrNameLst>
                                          <p:attrName>ppt_h</p:attrName>
                                        </p:attrNameLst>
                                      </p:cBhvr>
                                      <p:tavLst>
                                        <p:tav tm="0">
                                          <p:val>
                                            <p:strVal val="ppt_h"/>
                                          </p:val>
                                        </p:tav>
                                        <p:tav tm="100000">
                                          <p:val>
                                            <p:fltVal val="0"/>
                                          </p:val>
                                        </p:tav>
                                      </p:tavLst>
                                    </p:anim>
                                    <p:anim calcmode="lin" valueType="num">
                                      <p:cBhvr>
                                        <p:cTn id="105" dur="2000"/>
                                        <p:tgtEl>
                                          <p:spTgt spid="10"/>
                                        </p:tgtEl>
                                        <p:attrNameLst>
                                          <p:attrName>ppt_x</p:attrName>
                                        </p:attrNameLst>
                                      </p:cBhvr>
                                      <p:tavLst>
                                        <p:tav tm="0">
                                          <p:val>
                                            <p:strVal val="ppt_x"/>
                                          </p:val>
                                        </p:tav>
                                        <p:tav tm="100000">
                                          <p:val>
                                            <p:fltVal val="0.5"/>
                                          </p:val>
                                        </p:tav>
                                      </p:tavLst>
                                    </p:anim>
                                    <p:anim calcmode="lin" valueType="num">
                                      <p:cBhvr>
                                        <p:cTn id="106" dur="2000"/>
                                        <p:tgtEl>
                                          <p:spTgt spid="10"/>
                                        </p:tgtEl>
                                        <p:attrNameLst>
                                          <p:attrName>ppt_y</p:attrName>
                                        </p:attrNameLst>
                                      </p:cBhvr>
                                      <p:tavLst>
                                        <p:tav tm="0">
                                          <p:val>
                                            <p:strVal val="ppt_y"/>
                                          </p:val>
                                        </p:tav>
                                        <p:tav tm="100000">
                                          <p:val>
                                            <p:fltVal val="0.5"/>
                                          </p:val>
                                        </p:tav>
                                      </p:tavLst>
                                    </p:anim>
                                    <p:set>
                                      <p:cBhvr>
                                        <p:cTn id="107" dur="1" fill="hold">
                                          <p:stCondLst>
                                            <p:cond delay="1999"/>
                                          </p:stCondLst>
                                        </p:cTn>
                                        <p:tgtEl>
                                          <p:spTgt spid="10"/>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1"/>
                                        </p:tgtEl>
                                        <p:attrNameLst>
                                          <p:attrName>ppt_w</p:attrName>
                                        </p:attrNameLst>
                                      </p:cBhvr>
                                      <p:tavLst>
                                        <p:tav tm="0">
                                          <p:val>
                                            <p:strVal val="ppt_w"/>
                                          </p:val>
                                        </p:tav>
                                        <p:tav tm="100000">
                                          <p:val>
                                            <p:fltVal val="0"/>
                                          </p:val>
                                        </p:tav>
                                      </p:tavLst>
                                    </p:anim>
                                    <p:anim calcmode="lin" valueType="num">
                                      <p:cBhvr>
                                        <p:cTn id="110" dur="2000"/>
                                        <p:tgtEl>
                                          <p:spTgt spid="11"/>
                                        </p:tgtEl>
                                        <p:attrNameLst>
                                          <p:attrName>ppt_h</p:attrName>
                                        </p:attrNameLst>
                                      </p:cBhvr>
                                      <p:tavLst>
                                        <p:tav tm="0">
                                          <p:val>
                                            <p:strVal val="ppt_h"/>
                                          </p:val>
                                        </p:tav>
                                        <p:tav tm="100000">
                                          <p:val>
                                            <p:fltVal val="0"/>
                                          </p:val>
                                        </p:tav>
                                      </p:tavLst>
                                    </p:anim>
                                    <p:anim calcmode="lin" valueType="num">
                                      <p:cBhvr>
                                        <p:cTn id="111" dur="2000"/>
                                        <p:tgtEl>
                                          <p:spTgt spid="11"/>
                                        </p:tgtEl>
                                        <p:attrNameLst>
                                          <p:attrName>ppt_x</p:attrName>
                                        </p:attrNameLst>
                                      </p:cBhvr>
                                      <p:tavLst>
                                        <p:tav tm="0">
                                          <p:val>
                                            <p:strVal val="ppt_x"/>
                                          </p:val>
                                        </p:tav>
                                        <p:tav tm="100000">
                                          <p:val>
                                            <p:fltVal val="0.5"/>
                                          </p:val>
                                        </p:tav>
                                      </p:tavLst>
                                    </p:anim>
                                    <p:anim calcmode="lin" valueType="num">
                                      <p:cBhvr>
                                        <p:cTn id="112" dur="2000"/>
                                        <p:tgtEl>
                                          <p:spTgt spid="11"/>
                                        </p:tgtEl>
                                        <p:attrNameLst>
                                          <p:attrName>ppt_y</p:attrName>
                                        </p:attrNameLst>
                                      </p:cBhvr>
                                      <p:tavLst>
                                        <p:tav tm="0">
                                          <p:val>
                                            <p:strVal val="ppt_y"/>
                                          </p:val>
                                        </p:tav>
                                        <p:tav tm="100000">
                                          <p:val>
                                            <p:fltVal val="0.5"/>
                                          </p:val>
                                        </p:tav>
                                      </p:tavLst>
                                    </p:anim>
                                    <p:set>
                                      <p:cBhvr>
                                        <p:cTn id="113" dur="1" fill="hold">
                                          <p:stCondLst>
                                            <p:cond delay="1999"/>
                                          </p:stCondLst>
                                        </p:cTn>
                                        <p:tgtEl>
                                          <p:spTgt spid="11"/>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2"/>
                                        </p:tgtEl>
                                        <p:attrNameLst>
                                          <p:attrName>ppt_w</p:attrName>
                                        </p:attrNameLst>
                                      </p:cBhvr>
                                      <p:tavLst>
                                        <p:tav tm="0">
                                          <p:val>
                                            <p:strVal val="ppt_w"/>
                                          </p:val>
                                        </p:tav>
                                        <p:tav tm="100000">
                                          <p:val>
                                            <p:fltVal val="0"/>
                                          </p:val>
                                        </p:tav>
                                      </p:tavLst>
                                    </p:anim>
                                    <p:anim calcmode="lin" valueType="num">
                                      <p:cBhvr>
                                        <p:cTn id="116" dur="2000"/>
                                        <p:tgtEl>
                                          <p:spTgt spid="12"/>
                                        </p:tgtEl>
                                        <p:attrNameLst>
                                          <p:attrName>ppt_h</p:attrName>
                                        </p:attrNameLst>
                                      </p:cBhvr>
                                      <p:tavLst>
                                        <p:tav tm="0">
                                          <p:val>
                                            <p:strVal val="ppt_h"/>
                                          </p:val>
                                        </p:tav>
                                        <p:tav tm="100000">
                                          <p:val>
                                            <p:fltVal val="0"/>
                                          </p:val>
                                        </p:tav>
                                      </p:tavLst>
                                    </p:anim>
                                    <p:anim calcmode="lin" valueType="num">
                                      <p:cBhvr>
                                        <p:cTn id="117" dur="2000"/>
                                        <p:tgtEl>
                                          <p:spTgt spid="12"/>
                                        </p:tgtEl>
                                        <p:attrNameLst>
                                          <p:attrName>ppt_x</p:attrName>
                                        </p:attrNameLst>
                                      </p:cBhvr>
                                      <p:tavLst>
                                        <p:tav tm="0">
                                          <p:val>
                                            <p:strVal val="ppt_x"/>
                                          </p:val>
                                        </p:tav>
                                        <p:tav tm="100000">
                                          <p:val>
                                            <p:fltVal val="0.5"/>
                                          </p:val>
                                        </p:tav>
                                      </p:tavLst>
                                    </p:anim>
                                    <p:anim calcmode="lin" valueType="num">
                                      <p:cBhvr>
                                        <p:cTn id="118" dur="2000"/>
                                        <p:tgtEl>
                                          <p:spTgt spid="12"/>
                                        </p:tgtEl>
                                        <p:attrNameLst>
                                          <p:attrName>ppt_y</p:attrName>
                                        </p:attrNameLst>
                                      </p:cBhvr>
                                      <p:tavLst>
                                        <p:tav tm="0">
                                          <p:val>
                                            <p:strVal val="ppt_y"/>
                                          </p:val>
                                        </p:tav>
                                        <p:tav tm="100000">
                                          <p:val>
                                            <p:fltVal val="0.5"/>
                                          </p:val>
                                        </p:tav>
                                      </p:tavLst>
                                    </p:anim>
                                    <p:set>
                                      <p:cBhvr>
                                        <p:cTn id="119" dur="1" fill="hold">
                                          <p:stCondLst>
                                            <p:cond delay="1999"/>
                                          </p:stCondLst>
                                        </p:cTn>
                                        <p:tgtEl>
                                          <p:spTgt spid="12"/>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6"/>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8"/>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9"/>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0"/>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1"/>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2"/>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7736acd235e6a70ddab7d31cb74f8c.jpg"/>
          <p:cNvPicPr>
            <a:picLocks noChangeAspect="1"/>
          </p:cNvPicPr>
          <p:nvPr/>
        </p:nvPicPr>
        <p:blipFill>
          <a:blip r:embed="rId2"/>
          <a:stretch>
            <a:fillRect/>
          </a:stretch>
        </p:blipFill>
        <p:spPr>
          <a:xfrm>
            <a:off x="0" y="79901"/>
            <a:ext cx="9144000" cy="5063599"/>
          </a:xfrm>
          <a:prstGeom prst="rect">
            <a:avLst/>
          </a:prstGeom>
        </p:spPr>
      </p:pic>
      <p:pic>
        <p:nvPicPr>
          <p:cNvPr id="6" name="5 Imagen" descr="Imagen-animada-Molino-de-viento-25.gif"/>
          <p:cNvPicPr>
            <a:picLocks noChangeAspect="1"/>
          </p:cNvPicPr>
          <p:nvPr/>
        </p:nvPicPr>
        <p:blipFill>
          <a:blip r:embed="rId3"/>
          <a:stretch>
            <a:fillRect/>
          </a:stretch>
        </p:blipFill>
        <p:spPr>
          <a:xfrm>
            <a:off x="285720" y="1214428"/>
            <a:ext cx="3132032" cy="3929072"/>
          </a:xfrm>
          <a:prstGeom prst="rect">
            <a:avLst/>
          </a:prstGeom>
        </p:spPr>
      </p:pic>
      <p:sp>
        <p:nvSpPr>
          <p:cNvPr id="4" name="3 CuadroTexto"/>
          <p:cNvSpPr txBox="1"/>
          <p:nvPr/>
        </p:nvSpPr>
        <p:spPr>
          <a:xfrm>
            <a:off x="3214678" y="928676"/>
            <a:ext cx="4714908" cy="2092881"/>
          </a:xfrm>
          <a:prstGeom prst="rect">
            <a:avLst/>
          </a:prstGeom>
          <a:noFill/>
        </p:spPr>
        <p:txBody>
          <a:bodyPr wrap="square" rtlCol="0">
            <a:spAutoFit/>
          </a:bodyPr>
          <a:lstStyle/>
          <a:p>
            <a:pPr algn="ctr"/>
            <a:r>
              <a:rPr lang="es-PE" sz="1600" b="1" dirty="0" smtClean="0">
                <a:solidFill>
                  <a:srgbClr val="E717C9"/>
                </a:solidFill>
              </a:rPr>
              <a:t>Los cultivadores holandeses llevan miles de sus tulipanes, convirtiendo la plaza </a:t>
            </a:r>
            <a:r>
              <a:rPr lang="es-PE" sz="1600" b="1" dirty="0" err="1" smtClean="0">
                <a:solidFill>
                  <a:srgbClr val="E717C9"/>
                </a:solidFill>
              </a:rPr>
              <a:t>Damm</a:t>
            </a:r>
            <a:r>
              <a:rPr lang="es-PE" sz="1600" b="1" dirty="0" smtClean="0">
                <a:solidFill>
                  <a:srgbClr val="E717C9"/>
                </a:solidFill>
              </a:rPr>
              <a:t> en un mosaico de colores. Turistas y locales pueden acudir para contemplar este hermoso jardín y también para conseguir los ramos que se reparten gratuitamente. </a:t>
            </a:r>
            <a:endParaRPr lang="es-PE" sz="1600" b="1" dirty="0" smtClean="0">
              <a:solidFill>
                <a:srgbClr val="E717C9"/>
              </a:solidFill>
            </a:endParaRPr>
          </a:p>
          <a:p>
            <a:pPr algn="ctr"/>
            <a:r>
              <a:rPr lang="es-PE" sz="1600" b="1" dirty="0" smtClean="0">
                <a:solidFill>
                  <a:srgbClr val="E717C9"/>
                </a:solidFill>
              </a:rPr>
              <a:t>¡</a:t>
            </a:r>
            <a:r>
              <a:rPr lang="es-PE" sz="1600" b="1" dirty="0" smtClean="0">
                <a:solidFill>
                  <a:srgbClr val="E717C9"/>
                </a:solidFill>
              </a:rPr>
              <a:t>Todo el mundo está invitado a recoger su propio tulipán para regalar o con el que adornar después sus casas!</a:t>
            </a:r>
          </a:p>
          <a:p>
            <a:endParaRPr lang="es-PE" dirty="0"/>
          </a:p>
        </p:txBody>
      </p:sp>
      <p:sp>
        <p:nvSpPr>
          <p:cNvPr id="7" name="6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5000">
              <a:srgbClr val="00682F"/>
            </a:gs>
            <a:gs pos="50000">
              <a:srgbClr val="FF6600">
                <a:shade val="67500"/>
                <a:satMod val="115000"/>
              </a:srgbClr>
            </a:gs>
            <a:gs pos="100000">
              <a:srgbClr val="FF66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021456390.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4" name="3 Imagen" descr="dcesb8z-e4077449-ab50-418c-bc45-e4578a46614e.jpg"/>
          <p:cNvPicPr>
            <a:picLocks noChangeAspect="1"/>
          </p:cNvPicPr>
          <p:nvPr/>
        </p:nvPicPr>
        <p:blipFill>
          <a:blip r:embed="rId3" cstate="print"/>
          <a:stretch>
            <a:fillRect/>
          </a:stretch>
        </p:blipFill>
        <p:spPr>
          <a:xfrm>
            <a:off x="3824296" y="0"/>
            <a:ext cx="714362" cy="714362"/>
          </a:xfrm>
          <a:prstGeom prst="ellipse">
            <a:avLst/>
          </a:prstGeom>
          <a:effectLst>
            <a:reflection blurRad="6350" stA="50000" endA="295" endPos="92000" dist="101600" dir="5400000" sy="-100000" algn="bl" rotWithShape="0"/>
          </a:effectLst>
        </p:spPr>
      </p:pic>
      <p:pic>
        <p:nvPicPr>
          <p:cNvPr id="5" name="4 Imagen" descr="dcesb8z-e4077449-ab50-418c-bc45-e4578a46614e.jpg"/>
          <p:cNvPicPr>
            <a:picLocks noChangeAspect="1"/>
          </p:cNvPicPr>
          <p:nvPr/>
        </p:nvPicPr>
        <p:blipFill>
          <a:blip r:embed="rId3" cstate="print"/>
          <a:stretch>
            <a:fillRect/>
          </a:stretch>
        </p:blipFill>
        <p:spPr>
          <a:xfrm>
            <a:off x="142844" y="4429138"/>
            <a:ext cx="714362" cy="714362"/>
          </a:xfrm>
          <a:prstGeom prst="ellipse">
            <a:avLst/>
          </a:prstGeom>
          <a:effectLst>
            <a:reflection blurRad="6350" stA="50000" endA="295" endPos="92000" dist="101600" dir="5400000" sy="-100000" algn="bl" rotWithShape="0"/>
          </a:effectLst>
        </p:spPr>
      </p:pic>
      <p:pic>
        <p:nvPicPr>
          <p:cNvPr id="6" name="5 Imagen" descr="dcesb8z-e4077449-ab50-418c-bc45-e4578a46614e.jpg"/>
          <p:cNvPicPr>
            <a:picLocks noChangeAspect="1"/>
          </p:cNvPicPr>
          <p:nvPr/>
        </p:nvPicPr>
        <p:blipFill>
          <a:blip r:embed="rId4" cstate="print"/>
          <a:stretch>
            <a:fillRect/>
          </a:stretch>
        </p:blipFill>
        <p:spPr>
          <a:xfrm>
            <a:off x="8429638" y="4429138"/>
            <a:ext cx="714362" cy="714362"/>
          </a:xfrm>
          <a:prstGeom prst="ellipse">
            <a:avLst/>
          </a:prstGeom>
          <a:effectLst>
            <a:reflection blurRad="6350" stA="50000" endA="295" endPos="92000" dist="101600" dir="5400000" sy="-100000" algn="bl" rotWithShape="0"/>
          </a:effectLst>
        </p:spPr>
      </p:pic>
      <p:pic>
        <p:nvPicPr>
          <p:cNvPr id="7" name="6 Imagen" descr="dcesb8z-e4077449-ab50-418c-bc45-e4578a46614e.jpg"/>
          <p:cNvPicPr>
            <a:picLocks noChangeAspect="1"/>
          </p:cNvPicPr>
          <p:nvPr/>
        </p:nvPicPr>
        <p:blipFill>
          <a:blip r:embed="rId4" cstate="print"/>
          <a:stretch>
            <a:fillRect/>
          </a:stretch>
        </p:blipFill>
        <p:spPr>
          <a:xfrm>
            <a:off x="1357290" y="4000510"/>
            <a:ext cx="714362" cy="714362"/>
          </a:xfrm>
          <a:prstGeom prst="ellipse">
            <a:avLst/>
          </a:prstGeom>
          <a:effectLst>
            <a:reflection blurRad="6350" stA="50000" endA="295" endPos="92000" dist="101600" dir="5400000" sy="-100000" algn="bl" rotWithShape="0"/>
          </a:effectLst>
        </p:spPr>
      </p:pic>
      <p:pic>
        <p:nvPicPr>
          <p:cNvPr id="8" name="7 Imagen" descr="dcesb8z-e4077449-ab50-418c-bc45-e4578a46614e.jpg"/>
          <p:cNvPicPr>
            <a:picLocks noChangeAspect="1"/>
          </p:cNvPicPr>
          <p:nvPr/>
        </p:nvPicPr>
        <p:blipFill>
          <a:blip r:embed="rId4" cstate="print"/>
          <a:stretch>
            <a:fillRect/>
          </a:stretch>
        </p:blipFill>
        <p:spPr>
          <a:xfrm>
            <a:off x="7286644" y="4071948"/>
            <a:ext cx="714362" cy="714362"/>
          </a:xfrm>
          <a:prstGeom prst="ellipse">
            <a:avLst/>
          </a:prstGeom>
          <a:effectLst>
            <a:reflection blurRad="6350" stA="50000" endA="295" endPos="92000" dist="101600" dir="5400000" sy="-100000" algn="bl" rotWithShape="0"/>
          </a:effectLst>
        </p:spPr>
      </p:pic>
      <p:pic>
        <p:nvPicPr>
          <p:cNvPr id="9" name="8 Imagen" descr="dcesb8z-e4077449-ab50-418c-bc45-e4578a46614e.jpg"/>
          <p:cNvPicPr>
            <a:picLocks noChangeAspect="1"/>
          </p:cNvPicPr>
          <p:nvPr/>
        </p:nvPicPr>
        <p:blipFill>
          <a:blip r:embed="rId4" cstate="print"/>
          <a:stretch>
            <a:fillRect/>
          </a:stretch>
        </p:blipFill>
        <p:spPr>
          <a:xfrm>
            <a:off x="4572000" y="0"/>
            <a:ext cx="714362" cy="714362"/>
          </a:xfrm>
          <a:prstGeom prst="ellipse">
            <a:avLst/>
          </a:prstGeom>
          <a:effectLst>
            <a:reflection blurRad="6350" stA="50000" endA="295" endPos="92000" dist="101600" dir="5400000" sy="-100000" algn="bl" rotWithShape="0"/>
          </a:effectLst>
        </p:spPr>
      </p:pic>
      <p:pic>
        <p:nvPicPr>
          <p:cNvPr id="10" name="9 Imagen" descr="dcesb8z-e4077449-ab50-418c-bc45-e4578a46614e.jpg"/>
          <p:cNvPicPr>
            <a:picLocks noChangeAspect="1"/>
          </p:cNvPicPr>
          <p:nvPr/>
        </p:nvPicPr>
        <p:blipFill>
          <a:blip r:embed="rId4" cstate="print"/>
          <a:stretch>
            <a:fillRect/>
          </a:stretch>
        </p:blipFill>
        <p:spPr>
          <a:xfrm>
            <a:off x="2357422" y="3429006"/>
            <a:ext cx="714362" cy="714362"/>
          </a:xfrm>
          <a:prstGeom prst="ellipse">
            <a:avLst/>
          </a:prstGeom>
          <a:effectLst>
            <a:reflection blurRad="6350" stA="50000" endA="295" endPos="92000" dist="101600" dir="5400000" sy="-100000" algn="bl" rotWithShape="0"/>
          </a:effectLst>
        </p:spPr>
      </p:pic>
      <p:pic>
        <p:nvPicPr>
          <p:cNvPr id="11" name="10 Imagen" descr="dcesb8z-e4077449-ab50-418c-bc45-e4578a46614e.jpg"/>
          <p:cNvPicPr>
            <a:picLocks noChangeAspect="1"/>
          </p:cNvPicPr>
          <p:nvPr/>
        </p:nvPicPr>
        <p:blipFill>
          <a:blip r:embed="rId4" cstate="print"/>
          <a:stretch>
            <a:fillRect/>
          </a:stretch>
        </p:blipFill>
        <p:spPr>
          <a:xfrm>
            <a:off x="6215074" y="3571882"/>
            <a:ext cx="714362" cy="714362"/>
          </a:xfrm>
          <a:prstGeom prst="ellipse">
            <a:avLst/>
          </a:prstGeom>
          <a:effectLst>
            <a:reflection blurRad="6350" stA="50000" endA="295" endPos="92000" dist="101600" dir="5400000" sy="-100000" algn="bl" rotWithShape="0"/>
          </a:effectLst>
        </p:spPr>
      </p:pic>
      <p:pic>
        <p:nvPicPr>
          <p:cNvPr id="12" name="11 Imagen" descr="dcesb8z-e4077449-ab50-418c-bc45-e4578a46614e.jpg"/>
          <p:cNvPicPr>
            <a:picLocks noChangeAspect="1"/>
          </p:cNvPicPr>
          <p:nvPr/>
        </p:nvPicPr>
        <p:blipFill>
          <a:blip r:embed="rId4" cstate="print"/>
          <a:stretch>
            <a:fillRect/>
          </a:stretch>
        </p:blipFill>
        <p:spPr>
          <a:xfrm>
            <a:off x="3000364" y="2786064"/>
            <a:ext cx="714362" cy="714362"/>
          </a:xfrm>
          <a:prstGeom prst="ellipse">
            <a:avLst/>
          </a:prstGeom>
          <a:effectLst>
            <a:reflection blurRad="6350" stA="50000" endA="295" endPos="92000" dist="101600" dir="5400000" sy="-100000" algn="bl" rotWithShape="0"/>
          </a:effectLst>
        </p:spPr>
      </p:pic>
      <p:pic>
        <p:nvPicPr>
          <p:cNvPr id="13" name="12 Imagen" descr="dcesb8z-e4077449-ab50-418c-bc45-e4578a46614e.jpg"/>
          <p:cNvPicPr>
            <a:picLocks noChangeAspect="1"/>
          </p:cNvPicPr>
          <p:nvPr/>
        </p:nvPicPr>
        <p:blipFill>
          <a:blip r:embed="rId4" cstate="print"/>
          <a:stretch>
            <a:fillRect/>
          </a:stretch>
        </p:blipFill>
        <p:spPr>
          <a:xfrm>
            <a:off x="5429256" y="2857502"/>
            <a:ext cx="714362" cy="714362"/>
          </a:xfrm>
          <a:prstGeom prst="ellipse">
            <a:avLst/>
          </a:prstGeom>
          <a:effectLst>
            <a:reflection blurRad="6350" stA="50000" endA="295" endPos="92000" dist="101600" dir="5400000" sy="-100000" algn="bl" rotWithShape="0"/>
          </a:effectLst>
        </p:spPr>
      </p:pic>
      <p:pic>
        <p:nvPicPr>
          <p:cNvPr id="14" name="13 Imagen" descr="dcesb8z-e4077449-ab50-418c-bc45-e4578a46614e.jpg"/>
          <p:cNvPicPr>
            <a:picLocks noChangeAspect="1"/>
          </p:cNvPicPr>
          <p:nvPr/>
        </p:nvPicPr>
        <p:blipFill>
          <a:blip r:embed="rId4" cstate="print"/>
          <a:stretch>
            <a:fillRect/>
          </a:stretch>
        </p:blipFill>
        <p:spPr>
          <a:xfrm>
            <a:off x="3428992" y="2000246"/>
            <a:ext cx="714362" cy="714362"/>
          </a:xfrm>
          <a:prstGeom prst="ellipse">
            <a:avLst/>
          </a:prstGeom>
          <a:effectLst>
            <a:reflection blurRad="6350" stA="50000" endA="295" endPos="92000" dist="101600" dir="5400000" sy="-100000" algn="bl" rotWithShape="0"/>
          </a:effectLst>
        </p:spPr>
      </p:pic>
      <p:pic>
        <p:nvPicPr>
          <p:cNvPr id="15" name="14 Imagen" descr="dcesb8z-e4077449-ab50-418c-bc45-e4578a46614e.jpg"/>
          <p:cNvPicPr>
            <a:picLocks noChangeAspect="1"/>
          </p:cNvPicPr>
          <p:nvPr/>
        </p:nvPicPr>
        <p:blipFill>
          <a:blip r:embed="rId4" cstate="print"/>
          <a:stretch>
            <a:fillRect/>
          </a:stretch>
        </p:blipFill>
        <p:spPr>
          <a:xfrm>
            <a:off x="5000628" y="2000246"/>
            <a:ext cx="714362" cy="714362"/>
          </a:xfrm>
          <a:prstGeom prst="ellipse">
            <a:avLst/>
          </a:prstGeom>
          <a:effectLst>
            <a:reflection blurRad="6350" stA="50000" endA="295" endPos="92000" dist="101600" dir="5400000" sy="-100000" algn="bl" rotWithShape="0"/>
          </a:effectLst>
        </p:spPr>
      </p:pic>
      <p:pic>
        <p:nvPicPr>
          <p:cNvPr id="16" name="15 Imagen" descr="dcesb8z-e4077449-ab50-418c-bc45-e4578a46614e.jpg"/>
          <p:cNvPicPr>
            <a:picLocks noChangeAspect="1"/>
          </p:cNvPicPr>
          <p:nvPr/>
        </p:nvPicPr>
        <p:blipFill>
          <a:blip r:embed="rId4" cstate="print"/>
          <a:stretch>
            <a:fillRect/>
          </a:stretch>
        </p:blipFill>
        <p:spPr>
          <a:xfrm>
            <a:off x="3714744" y="1000114"/>
            <a:ext cx="714362" cy="714362"/>
          </a:xfrm>
          <a:prstGeom prst="ellipse">
            <a:avLst/>
          </a:prstGeom>
          <a:effectLst>
            <a:reflection blurRad="6350" stA="50000" endA="295" endPos="92000" dist="101600" dir="5400000" sy="-100000" algn="bl" rotWithShape="0"/>
          </a:effectLst>
        </p:spPr>
      </p:pic>
      <p:pic>
        <p:nvPicPr>
          <p:cNvPr id="17" name="16 Imagen" descr="dcesb8z-e4077449-ab50-418c-bc45-e4578a46614e.jpg"/>
          <p:cNvPicPr>
            <a:picLocks noChangeAspect="1"/>
          </p:cNvPicPr>
          <p:nvPr/>
        </p:nvPicPr>
        <p:blipFill>
          <a:blip r:embed="rId4" cstate="print"/>
          <a:stretch>
            <a:fillRect/>
          </a:stretch>
        </p:blipFill>
        <p:spPr>
          <a:xfrm>
            <a:off x="4714876" y="1000114"/>
            <a:ext cx="714362" cy="714362"/>
          </a:xfrm>
          <a:prstGeom prst="ellipse">
            <a:avLst/>
          </a:prstGeom>
          <a:effectLst>
            <a:reflection blurRad="6350" stA="50000" endA="295" endPos="92000" dist="101600" dir="5400000" sy="-100000" algn="bl" rotWithShape="0"/>
          </a:effectLst>
        </p:spPr>
      </p:pic>
      <p:sp>
        <p:nvSpPr>
          <p:cNvPr id="18" name="17 Rectángulo"/>
          <p:cNvSpPr/>
          <p:nvPr/>
        </p:nvSpPr>
        <p:spPr>
          <a:xfrm>
            <a:off x="-214346" y="-285770"/>
            <a:ext cx="9644130" cy="607223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1+#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1+#ppt_w/2"/>
                                          </p:val>
                                        </p:tav>
                                        <p:tav tm="100000">
                                          <p:val>
                                            <p:strVal val="#ppt_x"/>
                                          </p:val>
                                        </p:tav>
                                      </p:tavLst>
                                    </p:anim>
                                    <p:anim calcmode="lin" valueType="num">
                                      <p:cBhvr additive="base">
                                        <p:cTn id="50" dur="2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1+#ppt_w/2"/>
                                          </p:val>
                                        </p:tav>
                                        <p:tav tm="100000">
                                          <p:val>
                                            <p:strVal val="#ppt_x"/>
                                          </p:val>
                                        </p:tav>
                                      </p:tavLst>
                                    </p:anim>
                                    <p:anim calcmode="lin" valueType="num">
                                      <p:cBhvr additive="base">
                                        <p:cTn id="54" dur="2000" fill="hold"/>
                                        <p:tgtEl>
                                          <p:spTgt spid="13"/>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childTnLst>
                          </p:cTn>
                        </p:par>
                        <p:par>
                          <p:cTn id="91" fill="hold">
                            <p:stCondLst>
                              <p:cond delay="4000"/>
                            </p:stCondLst>
                            <p:childTnLst>
                              <p:par>
                                <p:cTn id="92" presetID="2" presetClass="exit" presetSubtype="12"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0-ppt_w/2"/>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0-ppt_w/2"/>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1+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0-ppt_w/2"/>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6"/>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8"/>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9"/>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1"/>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3"/>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5"/>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7"/>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7"/>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0"/>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2"/>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FFC000"/>
            </a:gs>
            <a:gs pos="50000">
              <a:srgbClr val="0070C0">
                <a:shade val="67500"/>
                <a:satMod val="115000"/>
              </a:srgbClr>
            </a:gs>
            <a:gs pos="100000">
              <a:srgbClr val="0070C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f0eeef44e88d117cb4ec65a453b38db6-7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580b585b2edbce24c47b26ef.png"/>
          <p:cNvPicPr>
            <a:picLocks noChangeAspect="1"/>
          </p:cNvPicPr>
          <p:nvPr/>
        </p:nvPicPr>
        <p:blipFill>
          <a:blip r:embed="rId3">
            <a:lum bright="-10000" contrast="40000"/>
          </a:blip>
          <a:stretch>
            <a:fillRect/>
          </a:stretch>
        </p:blipFill>
        <p:spPr>
          <a:xfrm>
            <a:off x="3714744" y="1357304"/>
            <a:ext cx="1045434" cy="1000132"/>
          </a:xfrm>
          <a:prstGeom prst="rect">
            <a:avLst/>
          </a:prstGeom>
        </p:spPr>
      </p:pic>
      <p:pic>
        <p:nvPicPr>
          <p:cNvPr id="5" name="4 Imagen" descr="580b585b2edbce24c47b26ef.png"/>
          <p:cNvPicPr>
            <a:picLocks noChangeAspect="1"/>
          </p:cNvPicPr>
          <p:nvPr/>
        </p:nvPicPr>
        <p:blipFill>
          <a:blip r:embed="rId3">
            <a:lum bright="-10000" contrast="40000"/>
          </a:blip>
          <a:stretch>
            <a:fillRect/>
          </a:stretch>
        </p:blipFill>
        <p:spPr>
          <a:xfrm rot="7871032">
            <a:off x="4395155" y="1945043"/>
            <a:ext cx="1045434" cy="953666"/>
          </a:xfrm>
          <a:prstGeom prst="rect">
            <a:avLst/>
          </a:prstGeom>
        </p:spPr>
      </p:pic>
      <p:pic>
        <p:nvPicPr>
          <p:cNvPr id="6" name="5 Imagen" descr="580b585b2edbce24c47b26ef.png"/>
          <p:cNvPicPr>
            <a:picLocks noChangeAspect="1"/>
          </p:cNvPicPr>
          <p:nvPr/>
        </p:nvPicPr>
        <p:blipFill>
          <a:blip r:embed="rId3">
            <a:lum bright="-10000" contrast="40000"/>
          </a:blip>
          <a:stretch>
            <a:fillRect/>
          </a:stretch>
        </p:blipFill>
        <p:spPr>
          <a:xfrm rot="12483951">
            <a:off x="3872913" y="2548473"/>
            <a:ext cx="1045434" cy="933658"/>
          </a:xfrm>
          <a:prstGeom prst="rect">
            <a:avLst/>
          </a:prstGeom>
        </p:spPr>
      </p:pic>
      <p:pic>
        <p:nvPicPr>
          <p:cNvPr id="7" name="6 Imagen" descr="580b585b2edbce24c47b26ef.png"/>
          <p:cNvPicPr>
            <a:picLocks noChangeAspect="1"/>
          </p:cNvPicPr>
          <p:nvPr/>
        </p:nvPicPr>
        <p:blipFill>
          <a:blip r:embed="rId3">
            <a:lum bright="-10000" contrast="40000"/>
          </a:blip>
          <a:stretch>
            <a:fillRect/>
          </a:stretch>
        </p:blipFill>
        <p:spPr>
          <a:xfrm rot="17282897">
            <a:off x="3220530" y="2127399"/>
            <a:ext cx="1045434" cy="1071729"/>
          </a:xfrm>
          <a:prstGeom prst="rect">
            <a:avLst/>
          </a:prstGeom>
        </p:spPr>
      </p:pic>
      <p:pic>
        <p:nvPicPr>
          <p:cNvPr id="8" name="7 Imagen" descr="580b585b2edbce24c47b26ef.png"/>
          <p:cNvPicPr>
            <a:picLocks noChangeAspect="1"/>
          </p:cNvPicPr>
          <p:nvPr/>
        </p:nvPicPr>
        <p:blipFill>
          <a:blip r:embed="rId3">
            <a:lum bright="-10000" contrast="40000"/>
          </a:blip>
          <a:stretch>
            <a:fillRect/>
          </a:stretch>
        </p:blipFill>
        <p:spPr>
          <a:xfrm rot="4092011">
            <a:off x="4096304" y="1555294"/>
            <a:ext cx="1045434" cy="914188"/>
          </a:xfrm>
          <a:prstGeom prst="rect">
            <a:avLst/>
          </a:prstGeom>
        </p:spPr>
      </p:pic>
      <p:pic>
        <p:nvPicPr>
          <p:cNvPr id="9" name="8 Imagen" descr="580b585b2edbce24c47b26ef.png"/>
          <p:cNvPicPr>
            <a:picLocks noChangeAspect="1"/>
          </p:cNvPicPr>
          <p:nvPr/>
        </p:nvPicPr>
        <p:blipFill>
          <a:blip r:embed="rId3">
            <a:lum bright="-10000" contrast="40000"/>
          </a:blip>
          <a:stretch>
            <a:fillRect/>
          </a:stretch>
        </p:blipFill>
        <p:spPr>
          <a:xfrm rot="10800000">
            <a:off x="4214810" y="2428874"/>
            <a:ext cx="1071570" cy="857256"/>
          </a:xfrm>
          <a:prstGeom prst="rect">
            <a:avLst/>
          </a:prstGeom>
        </p:spPr>
      </p:pic>
      <p:pic>
        <p:nvPicPr>
          <p:cNvPr id="10" name="9 Imagen" descr="580b585b2edbce24c47b26ef.png"/>
          <p:cNvPicPr>
            <a:picLocks noChangeAspect="1"/>
          </p:cNvPicPr>
          <p:nvPr/>
        </p:nvPicPr>
        <p:blipFill>
          <a:blip r:embed="rId3">
            <a:lum bright="-10000" contrast="40000"/>
          </a:blip>
          <a:stretch>
            <a:fillRect/>
          </a:stretch>
        </p:blipFill>
        <p:spPr>
          <a:xfrm rot="14768207">
            <a:off x="3516058" y="2458170"/>
            <a:ext cx="1045434" cy="1027330"/>
          </a:xfrm>
          <a:prstGeom prst="rect">
            <a:avLst/>
          </a:prstGeom>
        </p:spPr>
      </p:pic>
      <p:pic>
        <p:nvPicPr>
          <p:cNvPr id="11" name="10 Imagen" descr="580b585b2edbce24c47b26ef.png"/>
          <p:cNvPicPr>
            <a:picLocks noChangeAspect="1"/>
          </p:cNvPicPr>
          <p:nvPr/>
        </p:nvPicPr>
        <p:blipFill>
          <a:blip r:embed="rId3">
            <a:lum bright="-10000" contrast="40000"/>
          </a:blip>
          <a:stretch>
            <a:fillRect/>
          </a:stretch>
        </p:blipFill>
        <p:spPr>
          <a:xfrm rot="20550112">
            <a:off x="3335293" y="1563625"/>
            <a:ext cx="1045434" cy="963183"/>
          </a:xfrm>
          <a:prstGeom prst="rect">
            <a:avLst/>
          </a:prstGeom>
        </p:spPr>
      </p:pic>
      <p:sp>
        <p:nvSpPr>
          <p:cNvPr id="12" name="11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1" presetClass="entr" presetSubtype="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Effect transition="in" filter="wheel(8)">
                                      <p:cBhvr>
                                        <p:cTn id="138" dur="2000"/>
                                        <p:tgtEl>
                                          <p:spTgt spid="2"/>
                                        </p:tgtEl>
                                      </p:cBhvr>
                                    </p:animEffect>
                                  </p:childTnLst>
                                </p:cTn>
                              </p:par>
                              <p:par>
                                <p:cTn id="139" presetID="23" presetClass="entr" presetSubtype="288" fill="hold" nodeType="withEffect">
                                  <p:stCondLst>
                                    <p:cond delay="0"/>
                                  </p:stCondLst>
                                  <p:childTnLst>
                                    <p:set>
                                      <p:cBhvr>
                                        <p:cTn id="140" dur="1" fill="hold">
                                          <p:stCondLst>
                                            <p:cond delay="0"/>
                                          </p:stCondLst>
                                        </p:cTn>
                                        <p:tgtEl>
                                          <p:spTgt spid="2"/>
                                        </p:tgtEl>
                                        <p:attrNameLst>
                                          <p:attrName>style.visibility</p:attrName>
                                        </p:attrNameLst>
                                      </p:cBhvr>
                                      <p:to>
                                        <p:strVal val="visible"/>
                                      </p:to>
                                    </p:set>
                                    <p:anim calcmode="lin" valueType="num">
                                      <p:cBhvr>
                                        <p:cTn id="141" dur="2000" fill="hold"/>
                                        <p:tgtEl>
                                          <p:spTgt spid="2"/>
                                        </p:tgtEl>
                                        <p:attrNameLst>
                                          <p:attrName>ppt_w</p:attrName>
                                        </p:attrNameLst>
                                      </p:cBhvr>
                                      <p:tavLst>
                                        <p:tav tm="0">
                                          <p:val>
                                            <p:strVal val="4/3*#ppt_w"/>
                                          </p:val>
                                        </p:tav>
                                        <p:tav tm="100000">
                                          <p:val>
                                            <p:strVal val="#ppt_w"/>
                                          </p:val>
                                        </p:tav>
                                      </p:tavLst>
                                    </p:anim>
                                    <p:anim calcmode="lin" valueType="num">
                                      <p:cBhvr>
                                        <p:cTn id="142"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7736acd235e6a70ddab7d31cb74f8c.jpg"/>
          <p:cNvPicPr>
            <a:picLocks noChangeAspect="1"/>
          </p:cNvPicPr>
          <p:nvPr/>
        </p:nvPicPr>
        <p:blipFill>
          <a:blip r:embed="rId2"/>
          <a:stretch>
            <a:fillRect/>
          </a:stretch>
        </p:blipFill>
        <p:spPr>
          <a:xfrm>
            <a:off x="0" y="79901"/>
            <a:ext cx="9144000" cy="5063599"/>
          </a:xfrm>
          <a:prstGeom prst="rect">
            <a:avLst/>
          </a:prstGeom>
        </p:spPr>
      </p:pic>
      <p:pic>
        <p:nvPicPr>
          <p:cNvPr id="6" name="5 Imagen" descr="Imagen-animada-Molino-de-viento-25.gif"/>
          <p:cNvPicPr>
            <a:picLocks noChangeAspect="1"/>
          </p:cNvPicPr>
          <p:nvPr/>
        </p:nvPicPr>
        <p:blipFill>
          <a:blip r:embed="rId3"/>
          <a:stretch>
            <a:fillRect/>
          </a:stretch>
        </p:blipFill>
        <p:spPr>
          <a:xfrm>
            <a:off x="285720" y="1214428"/>
            <a:ext cx="3132032" cy="3929072"/>
          </a:xfrm>
          <a:prstGeom prst="rect">
            <a:avLst/>
          </a:prstGeom>
        </p:spPr>
      </p:pic>
      <p:sp>
        <p:nvSpPr>
          <p:cNvPr id="4" name="3 CuadroTexto"/>
          <p:cNvSpPr txBox="1"/>
          <p:nvPr/>
        </p:nvSpPr>
        <p:spPr>
          <a:xfrm>
            <a:off x="3357554" y="1000114"/>
            <a:ext cx="4929221" cy="1846659"/>
          </a:xfrm>
          <a:prstGeom prst="rect">
            <a:avLst/>
          </a:prstGeom>
          <a:noFill/>
        </p:spPr>
        <p:txBody>
          <a:bodyPr wrap="square" rtlCol="0">
            <a:spAutoFit/>
          </a:bodyPr>
          <a:lstStyle/>
          <a:p>
            <a:pPr algn="ctr"/>
            <a:r>
              <a:rPr lang="es-PE" sz="1600" b="1" dirty="0" smtClean="0">
                <a:solidFill>
                  <a:srgbClr val="E717C9"/>
                </a:solidFill>
              </a:rPr>
              <a:t>El Día Nacional del Tulipán es tan sólo el preludio de lo que vendrá después, con los más de 1.700 millones de flores que Holanda prevé vender cada temporada. El mejor lugar para disfrutar de esta época es en </a:t>
            </a:r>
            <a:r>
              <a:rPr lang="es-PE" sz="1600" b="1" dirty="0" err="1" smtClean="0">
                <a:solidFill>
                  <a:srgbClr val="E717C9"/>
                </a:solidFill>
              </a:rPr>
              <a:t>Keukenhof</a:t>
            </a:r>
            <a:r>
              <a:rPr lang="es-PE" sz="1600" b="1" dirty="0" smtClean="0">
                <a:solidFill>
                  <a:srgbClr val="E717C9"/>
                </a:solidFill>
              </a:rPr>
              <a:t>, el parque de exposición floral más grande del mundo, tan es así que su nombre significa “jardín de la cocina” y dispone de 32 hectáreas de campos floridos en </a:t>
            </a:r>
            <a:r>
              <a:rPr lang="es-PE" sz="1600" b="1" dirty="0" err="1" smtClean="0">
                <a:solidFill>
                  <a:srgbClr val="E717C9"/>
                </a:solidFill>
              </a:rPr>
              <a:t>Lisse</a:t>
            </a:r>
            <a:r>
              <a:rPr lang="es-PE" sz="1600" b="1" dirty="0" smtClean="0">
                <a:solidFill>
                  <a:srgbClr val="E717C9"/>
                </a:solidFill>
              </a:rPr>
              <a:t>.</a:t>
            </a:r>
          </a:p>
          <a:p>
            <a:pPr algn="ctr"/>
            <a:endParaRPr lang="es-PE" sz="1600" b="1" dirty="0">
              <a:solidFill>
                <a:srgbClr val="E717C9"/>
              </a:solidFill>
            </a:endParaRPr>
          </a:p>
        </p:txBody>
      </p:sp>
      <p:sp>
        <p:nvSpPr>
          <p:cNvPr id="7" name="6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5000">
              <a:srgbClr val="0033CC"/>
            </a:gs>
            <a:gs pos="50000">
              <a:srgbClr val="6B17BF">
                <a:shade val="67500"/>
                <a:satMod val="115000"/>
              </a:srgbClr>
            </a:gs>
            <a:gs pos="100000">
              <a:srgbClr val="6B17BF">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262552_tulipany-holandia-pole-wiatraki-hiacyn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ache_150_150_0_100_100_-1_sweetener-drops.png"/>
          <p:cNvPicPr>
            <a:picLocks noChangeAspect="1"/>
          </p:cNvPicPr>
          <p:nvPr/>
        </p:nvPicPr>
        <p:blipFill>
          <a:blip r:embed="rId3"/>
          <a:stretch>
            <a:fillRect/>
          </a:stretch>
        </p:blipFill>
        <p:spPr>
          <a:xfrm rot="20233728">
            <a:off x="3857620" y="0"/>
            <a:ext cx="909200" cy="714362"/>
          </a:xfrm>
          <a:prstGeom prst="rect">
            <a:avLst/>
          </a:prstGeom>
          <a:effectLst>
            <a:reflection blurRad="6350" stA="50000" endA="300" endPos="55000" dir="5400000" sy="-100000" algn="bl" rotWithShape="0"/>
          </a:effectLst>
        </p:spPr>
      </p:pic>
      <p:pic>
        <p:nvPicPr>
          <p:cNvPr id="5" name="4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21038881">
            <a:off x="3266678" y="283421"/>
            <a:ext cx="909200" cy="714362"/>
          </a:xfrm>
          <a:prstGeom prst="rect">
            <a:avLst/>
          </a:prstGeom>
          <a:effectLst>
            <a:reflection blurRad="6350" stA="50000" endA="300" endPos="55000" dir="5400000" sy="-100000" algn="bl" rotWithShape="0"/>
          </a:effectLst>
        </p:spPr>
      </p:pic>
      <p:pic>
        <p:nvPicPr>
          <p:cNvPr id="6" name="5 Imagen" descr="cache_150_150_0_100_100_-1_sweetener-drops.png"/>
          <p:cNvPicPr>
            <a:picLocks noChangeAspect="1"/>
          </p:cNvPicPr>
          <p:nvPr/>
        </p:nvPicPr>
        <p:blipFill>
          <a:blip r:embed="rId3">
            <a:duotone>
              <a:schemeClr val="bg2">
                <a:shade val="45000"/>
                <a:satMod val="135000"/>
              </a:schemeClr>
              <a:prstClr val="white"/>
            </a:duotone>
            <a:lum contrast="40000"/>
          </a:blip>
          <a:srcRect l="23572"/>
          <a:stretch>
            <a:fillRect/>
          </a:stretch>
        </p:blipFill>
        <p:spPr>
          <a:xfrm rot="474465">
            <a:off x="5143504" y="285734"/>
            <a:ext cx="694886" cy="714362"/>
          </a:xfrm>
          <a:prstGeom prst="rect">
            <a:avLst/>
          </a:prstGeom>
          <a:effectLst>
            <a:reflection blurRad="6350" stA="50000" endA="300" endPos="55000" dir="5400000" sy="-100000" algn="bl" rotWithShape="0"/>
          </a:effectLst>
        </p:spPr>
      </p:pic>
      <p:pic>
        <p:nvPicPr>
          <p:cNvPr id="7" name="6 Imagen" descr="cache_150_150_0_100_100_-1_sweetener-drops.png"/>
          <p:cNvPicPr>
            <a:picLocks noChangeAspect="1"/>
          </p:cNvPicPr>
          <p:nvPr/>
        </p:nvPicPr>
        <p:blipFill>
          <a:blip r:embed="rId3"/>
          <a:srcRect l="15714" r="21428"/>
          <a:stretch>
            <a:fillRect/>
          </a:stretch>
        </p:blipFill>
        <p:spPr>
          <a:xfrm rot="20677928">
            <a:off x="2956761" y="593337"/>
            <a:ext cx="571504" cy="714362"/>
          </a:xfrm>
          <a:prstGeom prst="rect">
            <a:avLst/>
          </a:prstGeom>
          <a:effectLst>
            <a:reflection blurRad="6350" stA="50000" endA="300" endPos="55000" dir="5400000" sy="-100000" algn="bl" rotWithShape="0"/>
          </a:effectLst>
        </p:spPr>
      </p:pic>
      <p:pic>
        <p:nvPicPr>
          <p:cNvPr id="8" name="7 Imagen" descr="cache_150_150_0_100_100_-1_sweetener-drops.png"/>
          <p:cNvPicPr>
            <a:picLocks noChangeAspect="1"/>
          </p:cNvPicPr>
          <p:nvPr/>
        </p:nvPicPr>
        <p:blipFill>
          <a:blip r:embed="rId3"/>
          <a:stretch>
            <a:fillRect/>
          </a:stretch>
        </p:blipFill>
        <p:spPr>
          <a:xfrm rot="642420">
            <a:off x="5429256" y="571486"/>
            <a:ext cx="909200" cy="714362"/>
          </a:xfrm>
          <a:prstGeom prst="rect">
            <a:avLst/>
          </a:prstGeom>
          <a:effectLst>
            <a:reflection blurRad="6350" stA="50000" endA="300" endPos="55000" dir="5400000" sy="-100000" algn="bl" rotWithShape="0"/>
          </a:effectLst>
        </p:spPr>
      </p:pic>
      <p:pic>
        <p:nvPicPr>
          <p:cNvPr id="9" name="8 Imagen" descr="cache_150_150_0_100_100_-1_sweetener-drops.png"/>
          <p:cNvPicPr>
            <a:picLocks noChangeAspect="1"/>
          </p:cNvPicPr>
          <p:nvPr/>
        </p:nvPicPr>
        <p:blipFill>
          <a:blip r:embed="rId3">
            <a:duotone>
              <a:schemeClr val="bg2">
                <a:shade val="45000"/>
                <a:satMod val="135000"/>
              </a:schemeClr>
              <a:prstClr val="white"/>
            </a:duotone>
            <a:lum contrast="40000"/>
          </a:blip>
          <a:srcRect r="21428"/>
          <a:stretch>
            <a:fillRect/>
          </a:stretch>
        </p:blipFill>
        <p:spPr>
          <a:xfrm rot="20778385">
            <a:off x="2285984" y="857238"/>
            <a:ext cx="714380" cy="714362"/>
          </a:xfrm>
          <a:prstGeom prst="rect">
            <a:avLst/>
          </a:prstGeom>
          <a:effectLst>
            <a:reflection blurRad="6350" stA="50000" endA="300" endPos="55000" dir="5400000" sy="-100000" algn="bl" rotWithShape="0"/>
          </a:effectLst>
        </p:spPr>
      </p:pic>
      <p:pic>
        <p:nvPicPr>
          <p:cNvPr id="10" name="9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621150">
            <a:off x="5929322" y="785800"/>
            <a:ext cx="909200" cy="714362"/>
          </a:xfrm>
          <a:prstGeom prst="rect">
            <a:avLst/>
          </a:prstGeom>
          <a:effectLst>
            <a:reflection blurRad="6350" stA="50000" endA="300" endPos="55000" dir="5400000" sy="-100000" algn="bl" rotWithShape="0"/>
          </a:effectLst>
        </p:spPr>
      </p:pic>
      <p:pic>
        <p:nvPicPr>
          <p:cNvPr id="11" name="10 Imagen" descr="cache_150_150_0_100_100_-1_sweetener-drops.png"/>
          <p:cNvPicPr>
            <a:picLocks noChangeAspect="1"/>
          </p:cNvPicPr>
          <p:nvPr/>
        </p:nvPicPr>
        <p:blipFill>
          <a:blip r:embed="rId3"/>
          <a:stretch>
            <a:fillRect/>
          </a:stretch>
        </p:blipFill>
        <p:spPr>
          <a:xfrm rot="20691325">
            <a:off x="1748140" y="1115517"/>
            <a:ext cx="909200" cy="714362"/>
          </a:xfrm>
          <a:prstGeom prst="rect">
            <a:avLst/>
          </a:prstGeom>
          <a:effectLst>
            <a:reflection blurRad="6350" stA="50000" endA="300" endPos="55000" dir="5400000" sy="-100000" algn="bl" rotWithShape="0"/>
          </a:effectLst>
        </p:spPr>
      </p:pic>
      <p:pic>
        <p:nvPicPr>
          <p:cNvPr id="12" name="11 Imagen" descr="cache_150_150_0_100_100_-1_sweetener-drops.png"/>
          <p:cNvPicPr>
            <a:picLocks noChangeAspect="1"/>
          </p:cNvPicPr>
          <p:nvPr/>
        </p:nvPicPr>
        <p:blipFill>
          <a:blip r:embed="rId3"/>
          <a:stretch>
            <a:fillRect/>
          </a:stretch>
        </p:blipFill>
        <p:spPr>
          <a:xfrm rot="359834">
            <a:off x="6429388" y="928676"/>
            <a:ext cx="909200" cy="714362"/>
          </a:xfrm>
          <a:prstGeom prst="rect">
            <a:avLst/>
          </a:prstGeom>
          <a:effectLst>
            <a:reflection blurRad="6350" stA="50000" endA="300" endPos="55000" dir="5400000" sy="-100000" algn="bl" rotWithShape="0"/>
          </a:effectLst>
        </p:spPr>
      </p:pic>
      <p:pic>
        <p:nvPicPr>
          <p:cNvPr id="13" name="12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20996847">
            <a:off x="1285852" y="1357304"/>
            <a:ext cx="909200" cy="714362"/>
          </a:xfrm>
          <a:prstGeom prst="rect">
            <a:avLst/>
          </a:prstGeom>
          <a:effectLst>
            <a:reflection blurRad="6350" stA="50000" endA="300" endPos="55000" dir="5400000" sy="-100000" algn="bl" rotWithShape="0"/>
          </a:effectLst>
        </p:spPr>
      </p:pic>
      <p:pic>
        <p:nvPicPr>
          <p:cNvPr id="14" name="13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721771">
            <a:off x="6929454" y="1142990"/>
            <a:ext cx="909200" cy="714362"/>
          </a:xfrm>
          <a:prstGeom prst="rect">
            <a:avLst/>
          </a:prstGeom>
          <a:effectLst>
            <a:reflection blurRad="6350" stA="50000" endA="300" endPos="55000" dir="5400000" sy="-100000" algn="bl" rotWithShape="0"/>
          </a:effectLst>
        </p:spPr>
      </p:pic>
      <p:pic>
        <p:nvPicPr>
          <p:cNvPr id="15" name="14 Imagen" descr="cache_150_150_0_100_100_-1_sweetener-drops.png"/>
          <p:cNvPicPr>
            <a:picLocks noChangeAspect="1"/>
          </p:cNvPicPr>
          <p:nvPr/>
        </p:nvPicPr>
        <p:blipFill>
          <a:blip r:embed="rId3"/>
          <a:stretch>
            <a:fillRect/>
          </a:stretch>
        </p:blipFill>
        <p:spPr>
          <a:xfrm rot="20860859">
            <a:off x="813621" y="1593469"/>
            <a:ext cx="909200" cy="714362"/>
          </a:xfrm>
          <a:prstGeom prst="rect">
            <a:avLst/>
          </a:prstGeom>
          <a:effectLst>
            <a:reflection blurRad="6350" stA="50000" endA="300" endPos="55000" dir="5400000" sy="-100000" algn="bl" rotWithShape="0"/>
          </a:effectLst>
        </p:spPr>
      </p:pic>
      <p:pic>
        <p:nvPicPr>
          <p:cNvPr id="16" name="15 Imagen" descr="cache_150_150_0_100_100_-1_sweetener-drops.png"/>
          <p:cNvPicPr>
            <a:picLocks noChangeAspect="1"/>
          </p:cNvPicPr>
          <p:nvPr/>
        </p:nvPicPr>
        <p:blipFill>
          <a:blip r:embed="rId3"/>
          <a:stretch>
            <a:fillRect/>
          </a:stretch>
        </p:blipFill>
        <p:spPr>
          <a:xfrm rot="585257">
            <a:off x="7429520" y="1357304"/>
            <a:ext cx="909200" cy="714362"/>
          </a:xfrm>
          <a:prstGeom prst="rect">
            <a:avLst/>
          </a:prstGeom>
          <a:effectLst>
            <a:reflection blurRad="6350" stA="50000" endA="300" endPos="55000" dir="5400000" sy="-100000" algn="bl" rotWithShape="0"/>
          </a:effectLst>
        </p:spPr>
      </p:pic>
      <p:pic>
        <p:nvPicPr>
          <p:cNvPr id="17" name="16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20980816">
            <a:off x="270915" y="1933030"/>
            <a:ext cx="909200" cy="714362"/>
          </a:xfrm>
          <a:prstGeom prst="rect">
            <a:avLst/>
          </a:prstGeom>
          <a:effectLst>
            <a:reflection blurRad="6350" stA="50000" endA="300" endPos="55000" dir="5400000" sy="-100000" algn="bl" rotWithShape="0"/>
          </a:effectLst>
        </p:spPr>
      </p:pic>
      <p:pic>
        <p:nvPicPr>
          <p:cNvPr id="18" name="17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784157">
            <a:off x="7929586" y="1571618"/>
            <a:ext cx="909200" cy="714362"/>
          </a:xfrm>
          <a:prstGeom prst="rect">
            <a:avLst/>
          </a:prstGeom>
          <a:effectLst>
            <a:reflection blurRad="6350" stA="50000" endA="300" endPos="55000" dir="5400000" sy="-100000" algn="bl" rotWithShape="0"/>
          </a:effectLst>
        </p:spPr>
      </p:pic>
      <p:pic>
        <p:nvPicPr>
          <p:cNvPr id="19" name="18 Imagen" descr="cache_150_150_0_100_100_-1_sweetener-drops.png"/>
          <p:cNvPicPr>
            <a:picLocks noChangeAspect="1"/>
          </p:cNvPicPr>
          <p:nvPr/>
        </p:nvPicPr>
        <p:blipFill>
          <a:blip r:embed="rId3"/>
          <a:stretch>
            <a:fillRect/>
          </a:stretch>
        </p:blipFill>
        <p:spPr>
          <a:xfrm rot="21120900">
            <a:off x="-186511" y="2164973"/>
            <a:ext cx="909200" cy="714362"/>
          </a:xfrm>
          <a:prstGeom prst="rect">
            <a:avLst/>
          </a:prstGeom>
          <a:effectLst>
            <a:reflection blurRad="6350" stA="50000" endA="300" endPos="55000" dir="5400000" sy="-100000" algn="bl" rotWithShape="0"/>
          </a:effectLst>
        </p:spPr>
      </p:pic>
      <p:pic>
        <p:nvPicPr>
          <p:cNvPr id="20" name="19 Imagen" descr="cache_150_150_0_100_100_-1_sweetener-drops.png"/>
          <p:cNvPicPr>
            <a:picLocks noChangeAspect="1"/>
          </p:cNvPicPr>
          <p:nvPr/>
        </p:nvPicPr>
        <p:blipFill>
          <a:blip r:embed="rId3"/>
          <a:stretch>
            <a:fillRect/>
          </a:stretch>
        </p:blipFill>
        <p:spPr>
          <a:xfrm rot="973657">
            <a:off x="8429652" y="1785932"/>
            <a:ext cx="909200" cy="714362"/>
          </a:xfrm>
          <a:prstGeom prst="rect">
            <a:avLst/>
          </a:prstGeom>
          <a:effectLst>
            <a:reflection blurRad="6350" stA="50000" endA="300" endPos="55000" dir="5400000" sy="-100000" algn="bl" rotWithShape="0"/>
          </a:effectLst>
        </p:spPr>
      </p:pic>
      <p:pic>
        <p:nvPicPr>
          <p:cNvPr id="23" name="22 Imagen" descr="cache_150_150_0_100_100_-1_sweetener-drops.png"/>
          <p:cNvPicPr>
            <a:picLocks noChangeAspect="1"/>
          </p:cNvPicPr>
          <p:nvPr/>
        </p:nvPicPr>
        <p:blipFill>
          <a:blip r:embed="rId3"/>
          <a:srcRect l="23572" r="13570"/>
          <a:stretch>
            <a:fillRect/>
          </a:stretch>
        </p:blipFill>
        <p:spPr>
          <a:xfrm rot="883725">
            <a:off x="4643438" y="0"/>
            <a:ext cx="571504" cy="714362"/>
          </a:xfrm>
          <a:prstGeom prst="rect">
            <a:avLst/>
          </a:prstGeom>
          <a:effectLst>
            <a:reflection blurRad="6350" stA="50000" endA="300" endPos="55000" dir="5400000" sy="-100000" algn="bl" rotWithShape="0"/>
          </a:effectLst>
        </p:spPr>
      </p:pic>
      <p:pic>
        <p:nvPicPr>
          <p:cNvPr id="24" name="23 Imagen" descr="cache_150_150_0_100_100_-1_sweetener-drops.png"/>
          <p:cNvPicPr>
            <a:picLocks noChangeAspect="1"/>
          </p:cNvPicPr>
          <p:nvPr/>
        </p:nvPicPr>
        <p:blipFill>
          <a:blip r:embed="rId3"/>
          <a:stretch>
            <a:fillRect/>
          </a:stretch>
        </p:blipFill>
        <p:spPr>
          <a:xfrm rot="20233728">
            <a:off x="3842968" y="1647514"/>
            <a:ext cx="909200" cy="714362"/>
          </a:xfrm>
          <a:prstGeom prst="rect">
            <a:avLst/>
          </a:prstGeom>
          <a:effectLst>
            <a:reflection blurRad="6350" stA="50000" endA="300" endPos="55000" dir="5400000" sy="-100000" algn="bl" rotWithShape="0"/>
          </a:effectLst>
        </p:spPr>
      </p:pic>
      <p:pic>
        <p:nvPicPr>
          <p:cNvPr id="25" name="24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21038881">
            <a:off x="3252026" y="1930935"/>
            <a:ext cx="909200" cy="714362"/>
          </a:xfrm>
          <a:prstGeom prst="rect">
            <a:avLst/>
          </a:prstGeom>
          <a:effectLst>
            <a:reflection blurRad="6350" stA="50000" endA="300" endPos="55000" dir="5400000" sy="-100000" algn="bl" rotWithShape="0"/>
          </a:effectLst>
        </p:spPr>
      </p:pic>
      <p:pic>
        <p:nvPicPr>
          <p:cNvPr id="26" name="25 Imagen" descr="cache_150_150_0_100_100_-1_sweetener-drops.png"/>
          <p:cNvPicPr>
            <a:picLocks noChangeAspect="1"/>
          </p:cNvPicPr>
          <p:nvPr/>
        </p:nvPicPr>
        <p:blipFill>
          <a:blip r:embed="rId3">
            <a:duotone>
              <a:schemeClr val="bg2">
                <a:shade val="45000"/>
                <a:satMod val="135000"/>
              </a:schemeClr>
              <a:prstClr val="white"/>
            </a:duotone>
            <a:lum contrast="40000"/>
          </a:blip>
          <a:srcRect l="23572"/>
          <a:stretch>
            <a:fillRect/>
          </a:stretch>
        </p:blipFill>
        <p:spPr>
          <a:xfrm rot="474465">
            <a:off x="5128852" y="1933248"/>
            <a:ext cx="694886" cy="714362"/>
          </a:xfrm>
          <a:prstGeom prst="rect">
            <a:avLst/>
          </a:prstGeom>
          <a:effectLst>
            <a:reflection blurRad="6350" stA="50000" endA="300" endPos="55000" dir="5400000" sy="-100000" algn="bl" rotWithShape="0"/>
          </a:effectLst>
        </p:spPr>
      </p:pic>
      <p:pic>
        <p:nvPicPr>
          <p:cNvPr id="27" name="26 Imagen" descr="cache_150_150_0_100_100_-1_sweetener-drops.png"/>
          <p:cNvPicPr>
            <a:picLocks noChangeAspect="1"/>
          </p:cNvPicPr>
          <p:nvPr/>
        </p:nvPicPr>
        <p:blipFill>
          <a:blip r:embed="rId3"/>
          <a:srcRect l="15714" r="21428"/>
          <a:stretch>
            <a:fillRect/>
          </a:stretch>
        </p:blipFill>
        <p:spPr>
          <a:xfrm rot="20677928">
            <a:off x="2942109" y="2240851"/>
            <a:ext cx="571504" cy="714362"/>
          </a:xfrm>
          <a:prstGeom prst="rect">
            <a:avLst/>
          </a:prstGeom>
          <a:effectLst>
            <a:reflection blurRad="6350" stA="50000" endA="300" endPos="55000" dir="5400000" sy="-100000" algn="bl" rotWithShape="0"/>
          </a:effectLst>
        </p:spPr>
      </p:pic>
      <p:pic>
        <p:nvPicPr>
          <p:cNvPr id="28" name="27 Imagen" descr="cache_150_150_0_100_100_-1_sweetener-drops.png"/>
          <p:cNvPicPr>
            <a:picLocks noChangeAspect="1"/>
          </p:cNvPicPr>
          <p:nvPr/>
        </p:nvPicPr>
        <p:blipFill>
          <a:blip r:embed="rId3"/>
          <a:stretch>
            <a:fillRect/>
          </a:stretch>
        </p:blipFill>
        <p:spPr>
          <a:xfrm rot="642420">
            <a:off x="5414604" y="2219000"/>
            <a:ext cx="909200" cy="714362"/>
          </a:xfrm>
          <a:prstGeom prst="rect">
            <a:avLst/>
          </a:prstGeom>
          <a:effectLst>
            <a:reflection blurRad="6350" stA="50000" endA="300" endPos="55000" dir="5400000" sy="-100000" algn="bl" rotWithShape="0"/>
          </a:effectLst>
        </p:spPr>
      </p:pic>
      <p:pic>
        <p:nvPicPr>
          <p:cNvPr id="29" name="28 Imagen" descr="cache_150_150_0_100_100_-1_sweetener-drops.png"/>
          <p:cNvPicPr>
            <a:picLocks noChangeAspect="1"/>
          </p:cNvPicPr>
          <p:nvPr/>
        </p:nvPicPr>
        <p:blipFill>
          <a:blip r:embed="rId3">
            <a:duotone>
              <a:schemeClr val="bg2">
                <a:shade val="45000"/>
                <a:satMod val="135000"/>
              </a:schemeClr>
              <a:prstClr val="white"/>
            </a:duotone>
            <a:lum contrast="40000"/>
          </a:blip>
          <a:srcRect r="21428"/>
          <a:stretch>
            <a:fillRect/>
          </a:stretch>
        </p:blipFill>
        <p:spPr>
          <a:xfrm rot="20778385">
            <a:off x="2271332" y="2504752"/>
            <a:ext cx="714380" cy="714362"/>
          </a:xfrm>
          <a:prstGeom prst="rect">
            <a:avLst/>
          </a:prstGeom>
          <a:effectLst>
            <a:reflection blurRad="6350" stA="50000" endA="300" endPos="55000" dir="5400000" sy="-100000" algn="bl" rotWithShape="0"/>
          </a:effectLst>
        </p:spPr>
      </p:pic>
      <p:pic>
        <p:nvPicPr>
          <p:cNvPr id="30" name="29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621150">
            <a:off x="5914670" y="2433314"/>
            <a:ext cx="909200" cy="714362"/>
          </a:xfrm>
          <a:prstGeom prst="rect">
            <a:avLst/>
          </a:prstGeom>
          <a:effectLst>
            <a:reflection blurRad="6350" stA="50000" endA="300" endPos="55000" dir="5400000" sy="-100000" algn="bl" rotWithShape="0"/>
          </a:effectLst>
        </p:spPr>
      </p:pic>
      <p:pic>
        <p:nvPicPr>
          <p:cNvPr id="31" name="30 Imagen" descr="cache_150_150_0_100_100_-1_sweetener-drops.png"/>
          <p:cNvPicPr>
            <a:picLocks noChangeAspect="1"/>
          </p:cNvPicPr>
          <p:nvPr/>
        </p:nvPicPr>
        <p:blipFill>
          <a:blip r:embed="rId3"/>
          <a:stretch>
            <a:fillRect/>
          </a:stretch>
        </p:blipFill>
        <p:spPr>
          <a:xfrm rot="20691325">
            <a:off x="1733488" y="2763031"/>
            <a:ext cx="909200" cy="714362"/>
          </a:xfrm>
          <a:prstGeom prst="rect">
            <a:avLst/>
          </a:prstGeom>
          <a:effectLst>
            <a:reflection blurRad="6350" stA="50000" endA="300" endPos="55000" dir="5400000" sy="-100000" algn="bl" rotWithShape="0"/>
          </a:effectLst>
        </p:spPr>
      </p:pic>
      <p:pic>
        <p:nvPicPr>
          <p:cNvPr id="32" name="31 Imagen" descr="cache_150_150_0_100_100_-1_sweetener-drops.png"/>
          <p:cNvPicPr>
            <a:picLocks noChangeAspect="1"/>
          </p:cNvPicPr>
          <p:nvPr/>
        </p:nvPicPr>
        <p:blipFill>
          <a:blip r:embed="rId3"/>
          <a:stretch>
            <a:fillRect/>
          </a:stretch>
        </p:blipFill>
        <p:spPr>
          <a:xfrm rot="359834">
            <a:off x="6414736" y="2576190"/>
            <a:ext cx="909200" cy="714362"/>
          </a:xfrm>
          <a:prstGeom prst="rect">
            <a:avLst/>
          </a:prstGeom>
          <a:effectLst>
            <a:reflection blurRad="6350" stA="50000" endA="300" endPos="55000" dir="5400000" sy="-100000" algn="bl" rotWithShape="0"/>
          </a:effectLst>
        </p:spPr>
      </p:pic>
      <p:pic>
        <p:nvPicPr>
          <p:cNvPr id="33" name="32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20996847">
            <a:off x="1271200" y="3004818"/>
            <a:ext cx="909200" cy="714362"/>
          </a:xfrm>
          <a:prstGeom prst="rect">
            <a:avLst/>
          </a:prstGeom>
          <a:effectLst>
            <a:reflection blurRad="6350" stA="50000" endA="300" endPos="55000" dir="5400000" sy="-100000" algn="bl" rotWithShape="0"/>
          </a:effectLst>
        </p:spPr>
      </p:pic>
      <p:pic>
        <p:nvPicPr>
          <p:cNvPr id="34" name="33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721771">
            <a:off x="6914802" y="2790504"/>
            <a:ext cx="909200" cy="714362"/>
          </a:xfrm>
          <a:prstGeom prst="rect">
            <a:avLst/>
          </a:prstGeom>
          <a:effectLst>
            <a:reflection blurRad="6350" stA="50000" endA="300" endPos="55000" dir="5400000" sy="-100000" algn="bl" rotWithShape="0"/>
          </a:effectLst>
        </p:spPr>
      </p:pic>
      <p:pic>
        <p:nvPicPr>
          <p:cNvPr id="35" name="34 Imagen" descr="cache_150_150_0_100_100_-1_sweetener-drops.png"/>
          <p:cNvPicPr>
            <a:picLocks noChangeAspect="1"/>
          </p:cNvPicPr>
          <p:nvPr/>
        </p:nvPicPr>
        <p:blipFill>
          <a:blip r:embed="rId3"/>
          <a:stretch>
            <a:fillRect/>
          </a:stretch>
        </p:blipFill>
        <p:spPr>
          <a:xfrm rot="20860859">
            <a:off x="798969" y="3240983"/>
            <a:ext cx="909200" cy="714362"/>
          </a:xfrm>
          <a:prstGeom prst="rect">
            <a:avLst/>
          </a:prstGeom>
          <a:effectLst>
            <a:reflection blurRad="6350" stA="50000" endA="300" endPos="55000" dir="5400000" sy="-100000" algn="bl" rotWithShape="0"/>
          </a:effectLst>
        </p:spPr>
      </p:pic>
      <p:pic>
        <p:nvPicPr>
          <p:cNvPr id="36" name="35 Imagen" descr="cache_150_150_0_100_100_-1_sweetener-drops.png"/>
          <p:cNvPicPr>
            <a:picLocks noChangeAspect="1"/>
          </p:cNvPicPr>
          <p:nvPr/>
        </p:nvPicPr>
        <p:blipFill>
          <a:blip r:embed="rId3"/>
          <a:stretch>
            <a:fillRect/>
          </a:stretch>
        </p:blipFill>
        <p:spPr>
          <a:xfrm rot="585257">
            <a:off x="7414868" y="3004818"/>
            <a:ext cx="909200" cy="714362"/>
          </a:xfrm>
          <a:prstGeom prst="rect">
            <a:avLst/>
          </a:prstGeom>
          <a:effectLst>
            <a:reflection blurRad="6350" stA="50000" endA="300" endPos="55000" dir="5400000" sy="-100000" algn="bl" rotWithShape="0"/>
          </a:effectLst>
        </p:spPr>
      </p:pic>
      <p:pic>
        <p:nvPicPr>
          <p:cNvPr id="37" name="36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20980816">
            <a:off x="298903" y="3526735"/>
            <a:ext cx="909200" cy="714362"/>
          </a:xfrm>
          <a:prstGeom prst="rect">
            <a:avLst/>
          </a:prstGeom>
          <a:effectLst>
            <a:reflection blurRad="6350" stA="50000" endA="300" endPos="55000" dir="5400000" sy="-100000" algn="bl" rotWithShape="0"/>
          </a:effectLst>
        </p:spPr>
      </p:pic>
      <p:pic>
        <p:nvPicPr>
          <p:cNvPr id="38" name="37 Imagen" descr="cache_150_150_0_100_100_-1_sweetener-drops.png"/>
          <p:cNvPicPr>
            <a:picLocks noChangeAspect="1"/>
          </p:cNvPicPr>
          <p:nvPr/>
        </p:nvPicPr>
        <p:blipFill>
          <a:blip r:embed="rId3">
            <a:duotone>
              <a:schemeClr val="bg2">
                <a:shade val="45000"/>
                <a:satMod val="135000"/>
              </a:schemeClr>
              <a:prstClr val="white"/>
            </a:duotone>
            <a:lum contrast="40000"/>
          </a:blip>
          <a:stretch>
            <a:fillRect/>
          </a:stretch>
        </p:blipFill>
        <p:spPr>
          <a:xfrm rot="784157">
            <a:off x="7927142" y="3308239"/>
            <a:ext cx="909200" cy="714362"/>
          </a:xfrm>
          <a:prstGeom prst="rect">
            <a:avLst/>
          </a:prstGeom>
          <a:effectLst>
            <a:reflection blurRad="6350" stA="50000" endA="300" endPos="55000" dir="5400000" sy="-100000" algn="bl" rotWithShape="0"/>
          </a:effectLst>
        </p:spPr>
      </p:pic>
      <p:pic>
        <p:nvPicPr>
          <p:cNvPr id="39" name="38 Imagen" descr="cache_150_150_0_100_100_-1_sweetener-drops.png"/>
          <p:cNvPicPr>
            <a:picLocks noChangeAspect="1"/>
          </p:cNvPicPr>
          <p:nvPr/>
        </p:nvPicPr>
        <p:blipFill>
          <a:blip r:embed="rId3"/>
          <a:stretch>
            <a:fillRect/>
          </a:stretch>
        </p:blipFill>
        <p:spPr>
          <a:xfrm rot="21120900">
            <a:off x="-201163" y="3812487"/>
            <a:ext cx="909200" cy="714362"/>
          </a:xfrm>
          <a:prstGeom prst="rect">
            <a:avLst/>
          </a:prstGeom>
          <a:effectLst>
            <a:reflection blurRad="6350" stA="50000" endA="300" endPos="55000" dir="5400000" sy="-100000" algn="bl" rotWithShape="0"/>
          </a:effectLst>
        </p:spPr>
      </p:pic>
      <p:pic>
        <p:nvPicPr>
          <p:cNvPr id="40" name="39 Imagen" descr="cache_150_150_0_100_100_-1_sweetener-drops.png"/>
          <p:cNvPicPr>
            <a:picLocks noChangeAspect="1"/>
          </p:cNvPicPr>
          <p:nvPr/>
        </p:nvPicPr>
        <p:blipFill>
          <a:blip r:embed="rId3"/>
          <a:stretch>
            <a:fillRect/>
          </a:stretch>
        </p:blipFill>
        <p:spPr>
          <a:xfrm rot="973657">
            <a:off x="8439918" y="3827567"/>
            <a:ext cx="909200" cy="714362"/>
          </a:xfrm>
          <a:prstGeom prst="rect">
            <a:avLst/>
          </a:prstGeom>
          <a:effectLst>
            <a:reflection blurRad="6350" stA="50000" endA="300" endPos="55000" dir="5400000" sy="-100000" algn="bl" rotWithShape="0"/>
          </a:effectLst>
        </p:spPr>
      </p:pic>
      <p:pic>
        <p:nvPicPr>
          <p:cNvPr id="41" name="40 Imagen" descr="cache_150_150_0_100_100_-1_sweetener-drops.png"/>
          <p:cNvPicPr>
            <a:picLocks noChangeAspect="1"/>
          </p:cNvPicPr>
          <p:nvPr/>
        </p:nvPicPr>
        <p:blipFill>
          <a:blip r:embed="rId3"/>
          <a:srcRect l="23572" r="13570"/>
          <a:stretch>
            <a:fillRect/>
          </a:stretch>
        </p:blipFill>
        <p:spPr>
          <a:xfrm rot="883725">
            <a:off x="4628786" y="1647514"/>
            <a:ext cx="571504" cy="714362"/>
          </a:xfrm>
          <a:prstGeom prst="rect">
            <a:avLst/>
          </a:prstGeom>
          <a:effectLst>
            <a:reflection blurRad="6350" stA="50000" endA="300" endPos="55000" dir="5400000" sy="-100000" algn="bl" rotWithShape="0"/>
          </a:effectLst>
        </p:spPr>
      </p:pic>
      <p:sp>
        <p:nvSpPr>
          <p:cNvPr id="42" name="41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0-#ppt_w/2"/>
                                          </p:val>
                                        </p:tav>
                                        <p:tav tm="100000">
                                          <p:val>
                                            <p:strVal val="#ppt_x"/>
                                          </p:val>
                                        </p:tav>
                                      </p:tavLst>
                                    </p:anim>
                                    <p:anim calcmode="lin" valueType="num">
                                      <p:cBhvr additive="base">
                                        <p:cTn id="22" dur="2000" fill="hold"/>
                                        <p:tgtEl>
                                          <p:spTgt spid="12"/>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0-#ppt_w/2"/>
                                          </p:val>
                                        </p:tav>
                                        <p:tav tm="100000">
                                          <p:val>
                                            <p:strVal val="#ppt_x"/>
                                          </p:val>
                                        </p:tav>
                                      </p:tavLst>
                                    </p:anim>
                                    <p:anim calcmode="lin" valueType="num">
                                      <p:cBhvr additive="base">
                                        <p:cTn id="26" dur="2000" fill="hold"/>
                                        <p:tgtEl>
                                          <p:spTgt spid="14"/>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0-#ppt_w/2"/>
                                          </p:val>
                                        </p:tav>
                                        <p:tav tm="100000">
                                          <p:val>
                                            <p:strVal val="#ppt_x"/>
                                          </p:val>
                                        </p:tav>
                                      </p:tavLst>
                                    </p:anim>
                                    <p:anim calcmode="lin" valueType="num">
                                      <p:cBhvr additive="base">
                                        <p:cTn id="34" dur="2000" fill="hold"/>
                                        <p:tgtEl>
                                          <p:spTgt spid="18"/>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0-#ppt_w/2"/>
                                          </p:val>
                                        </p:tav>
                                        <p:tav tm="100000">
                                          <p:val>
                                            <p:strVal val="#ppt_x"/>
                                          </p:val>
                                        </p:tav>
                                      </p:tavLst>
                                    </p:anim>
                                    <p:anim calcmode="lin" valueType="num">
                                      <p:cBhvr additive="base">
                                        <p:cTn id="42" dur="2000" fill="hold"/>
                                        <p:tgtEl>
                                          <p:spTgt spid="23"/>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1+#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1+#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1+#ppt_w/2"/>
                                          </p:val>
                                        </p:tav>
                                        <p:tav tm="100000">
                                          <p:val>
                                            <p:strVal val="#ppt_x"/>
                                          </p:val>
                                        </p:tav>
                                      </p:tavLst>
                                    </p:anim>
                                    <p:anim calcmode="lin" valueType="num">
                                      <p:cBhvr additive="base">
                                        <p:cTn id="58" dur="2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1+#ppt_w/2"/>
                                          </p:val>
                                        </p:tav>
                                        <p:tav tm="100000">
                                          <p:val>
                                            <p:strVal val="#ppt_x"/>
                                          </p:val>
                                        </p:tav>
                                      </p:tavLst>
                                    </p:anim>
                                    <p:anim calcmode="lin" valueType="num">
                                      <p:cBhvr additive="base">
                                        <p:cTn id="70" dur="2000" fill="hold"/>
                                        <p:tgtEl>
                                          <p:spTgt spid="15"/>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1+#ppt_w/2"/>
                                          </p:val>
                                        </p:tav>
                                        <p:tav tm="100000">
                                          <p:val>
                                            <p:strVal val="#ppt_x"/>
                                          </p:val>
                                        </p:tav>
                                      </p:tavLst>
                                    </p:anim>
                                    <p:anim calcmode="lin" valueType="num">
                                      <p:cBhvr additive="base">
                                        <p:cTn id="74" dur="2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1+#ppt_w/2"/>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6"/>
                                        </p:tgtEl>
                                        <p:attrNameLst>
                                          <p:attrName>style.visibility</p:attrName>
                                        </p:attrNameLst>
                                      </p:cBhvr>
                                      <p:to>
                                        <p:strVal val="visible"/>
                                      </p:to>
                                    </p:set>
                                    <p:anim calcmode="lin" valueType="num">
                                      <p:cBhvr additive="base">
                                        <p:cTn id="81" dur="2000" fill="hold"/>
                                        <p:tgtEl>
                                          <p:spTgt spid="26"/>
                                        </p:tgtEl>
                                        <p:attrNameLst>
                                          <p:attrName>ppt_x</p:attrName>
                                        </p:attrNameLst>
                                      </p:cBhvr>
                                      <p:tavLst>
                                        <p:tav tm="0">
                                          <p:val>
                                            <p:strVal val="0-#ppt_w/2"/>
                                          </p:val>
                                        </p:tav>
                                        <p:tav tm="100000">
                                          <p:val>
                                            <p:strVal val="#ppt_x"/>
                                          </p:val>
                                        </p:tav>
                                      </p:tavLst>
                                    </p:anim>
                                    <p:anim calcmode="lin" valueType="num">
                                      <p:cBhvr additive="base">
                                        <p:cTn id="82" dur="2000" fill="hold"/>
                                        <p:tgtEl>
                                          <p:spTgt spid="26"/>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2000" fill="hold"/>
                                        <p:tgtEl>
                                          <p:spTgt spid="28"/>
                                        </p:tgtEl>
                                        <p:attrNameLst>
                                          <p:attrName>ppt_x</p:attrName>
                                        </p:attrNameLst>
                                      </p:cBhvr>
                                      <p:tavLst>
                                        <p:tav tm="0">
                                          <p:val>
                                            <p:strVal val="0-#ppt_w/2"/>
                                          </p:val>
                                        </p:tav>
                                        <p:tav tm="100000">
                                          <p:val>
                                            <p:strVal val="#ppt_x"/>
                                          </p:val>
                                        </p:tav>
                                      </p:tavLst>
                                    </p:anim>
                                    <p:anim calcmode="lin" valueType="num">
                                      <p:cBhvr additive="base">
                                        <p:cTn id="86" dur="2000" fill="hold"/>
                                        <p:tgtEl>
                                          <p:spTgt spid="28"/>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30"/>
                                        </p:tgtEl>
                                        <p:attrNameLst>
                                          <p:attrName>style.visibility</p:attrName>
                                        </p:attrNameLst>
                                      </p:cBhvr>
                                      <p:to>
                                        <p:strVal val="visible"/>
                                      </p:to>
                                    </p:set>
                                    <p:anim calcmode="lin" valueType="num">
                                      <p:cBhvr additive="base">
                                        <p:cTn id="89" dur="2000" fill="hold"/>
                                        <p:tgtEl>
                                          <p:spTgt spid="30"/>
                                        </p:tgtEl>
                                        <p:attrNameLst>
                                          <p:attrName>ppt_x</p:attrName>
                                        </p:attrNameLst>
                                      </p:cBhvr>
                                      <p:tavLst>
                                        <p:tav tm="0">
                                          <p:val>
                                            <p:strVal val="0-#ppt_w/2"/>
                                          </p:val>
                                        </p:tav>
                                        <p:tav tm="100000">
                                          <p:val>
                                            <p:strVal val="#ppt_x"/>
                                          </p:val>
                                        </p:tav>
                                      </p:tavLst>
                                    </p:anim>
                                    <p:anim calcmode="lin" valueType="num">
                                      <p:cBhvr additive="base">
                                        <p:cTn id="90" dur="2000" fill="hold"/>
                                        <p:tgtEl>
                                          <p:spTgt spid="30"/>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32"/>
                                        </p:tgtEl>
                                        <p:attrNameLst>
                                          <p:attrName>style.visibility</p:attrName>
                                        </p:attrNameLst>
                                      </p:cBhvr>
                                      <p:to>
                                        <p:strVal val="visible"/>
                                      </p:to>
                                    </p:set>
                                    <p:anim calcmode="lin" valueType="num">
                                      <p:cBhvr additive="base">
                                        <p:cTn id="93" dur="2000" fill="hold"/>
                                        <p:tgtEl>
                                          <p:spTgt spid="32"/>
                                        </p:tgtEl>
                                        <p:attrNameLst>
                                          <p:attrName>ppt_x</p:attrName>
                                        </p:attrNameLst>
                                      </p:cBhvr>
                                      <p:tavLst>
                                        <p:tav tm="0">
                                          <p:val>
                                            <p:strVal val="0-#ppt_w/2"/>
                                          </p:val>
                                        </p:tav>
                                        <p:tav tm="100000">
                                          <p:val>
                                            <p:strVal val="#ppt_x"/>
                                          </p:val>
                                        </p:tav>
                                      </p:tavLst>
                                    </p:anim>
                                    <p:anim calcmode="lin" valueType="num">
                                      <p:cBhvr additive="base">
                                        <p:cTn id="94" dur="2000" fill="hold"/>
                                        <p:tgtEl>
                                          <p:spTgt spid="32"/>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34"/>
                                        </p:tgtEl>
                                        <p:attrNameLst>
                                          <p:attrName>style.visibility</p:attrName>
                                        </p:attrNameLst>
                                      </p:cBhvr>
                                      <p:to>
                                        <p:strVal val="visible"/>
                                      </p:to>
                                    </p:set>
                                    <p:anim calcmode="lin" valueType="num">
                                      <p:cBhvr additive="base">
                                        <p:cTn id="97" dur="2000" fill="hold"/>
                                        <p:tgtEl>
                                          <p:spTgt spid="34"/>
                                        </p:tgtEl>
                                        <p:attrNameLst>
                                          <p:attrName>ppt_x</p:attrName>
                                        </p:attrNameLst>
                                      </p:cBhvr>
                                      <p:tavLst>
                                        <p:tav tm="0">
                                          <p:val>
                                            <p:strVal val="0-#ppt_w/2"/>
                                          </p:val>
                                        </p:tav>
                                        <p:tav tm="100000">
                                          <p:val>
                                            <p:strVal val="#ppt_x"/>
                                          </p:val>
                                        </p:tav>
                                      </p:tavLst>
                                    </p:anim>
                                    <p:anim calcmode="lin" valueType="num">
                                      <p:cBhvr additive="base">
                                        <p:cTn id="98" dur="2000" fill="hold"/>
                                        <p:tgtEl>
                                          <p:spTgt spid="34"/>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36"/>
                                        </p:tgtEl>
                                        <p:attrNameLst>
                                          <p:attrName>style.visibility</p:attrName>
                                        </p:attrNameLst>
                                      </p:cBhvr>
                                      <p:to>
                                        <p:strVal val="visible"/>
                                      </p:to>
                                    </p:set>
                                    <p:anim calcmode="lin" valueType="num">
                                      <p:cBhvr additive="base">
                                        <p:cTn id="101" dur="2000" fill="hold"/>
                                        <p:tgtEl>
                                          <p:spTgt spid="36"/>
                                        </p:tgtEl>
                                        <p:attrNameLst>
                                          <p:attrName>ppt_x</p:attrName>
                                        </p:attrNameLst>
                                      </p:cBhvr>
                                      <p:tavLst>
                                        <p:tav tm="0">
                                          <p:val>
                                            <p:strVal val="0-#ppt_w/2"/>
                                          </p:val>
                                        </p:tav>
                                        <p:tav tm="100000">
                                          <p:val>
                                            <p:strVal val="#ppt_x"/>
                                          </p:val>
                                        </p:tav>
                                      </p:tavLst>
                                    </p:anim>
                                    <p:anim calcmode="lin" valueType="num">
                                      <p:cBhvr additive="base">
                                        <p:cTn id="102" dur="2000" fill="hold"/>
                                        <p:tgtEl>
                                          <p:spTgt spid="36"/>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38"/>
                                        </p:tgtEl>
                                        <p:attrNameLst>
                                          <p:attrName>style.visibility</p:attrName>
                                        </p:attrNameLst>
                                      </p:cBhvr>
                                      <p:to>
                                        <p:strVal val="visible"/>
                                      </p:to>
                                    </p:set>
                                    <p:anim calcmode="lin" valueType="num">
                                      <p:cBhvr additive="base">
                                        <p:cTn id="105" dur="2000" fill="hold"/>
                                        <p:tgtEl>
                                          <p:spTgt spid="38"/>
                                        </p:tgtEl>
                                        <p:attrNameLst>
                                          <p:attrName>ppt_x</p:attrName>
                                        </p:attrNameLst>
                                      </p:cBhvr>
                                      <p:tavLst>
                                        <p:tav tm="0">
                                          <p:val>
                                            <p:strVal val="0-#ppt_w/2"/>
                                          </p:val>
                                        </p:tav>
                                        <p:tav tm="100000">
                                          <p:val>
                                            <p:strVal val="#ppt_x"/>
                                          </p:val>
                                        </p:tav>
                                      </p:tavLst>
                                    </p:anim>
                                    <p:anim calcmode="lin" valueType="num">
                                      <p:cBhvr additive="base">
                                        <p:cTn id="106" dur="2000" fill="hold"/>
                                        <p:tgtEl>
                                          <p:spTgt spid="38"/>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40"/>
                                        </p:tgtEl>
                                        <p:attrNameLst>
                                          <p:attrName>style.visibility</p:attrName>
                                        </p:attrNameLst>
                                      </p:cBhvr>
                                      <p:to>
                                        <p:strVal val="visible"/>
                                      </p:to>
                                    </p:set>
                                    <p:anim calcmode="lin" valueType="num">
                                      <p:cBhvr additive="base">
                                        <p:cTn id="109" dur="2000" fill="hold"/>
                                        <p:tgtEl>
                                          <p:spTgt spid="40"/>
                                        </p:tgtEl>
                                        <p:attrNameLst>
                                          <p:attrName>ppt_x</p:attrName>
                                        </p:attrNameLst>
                                      </p:cBhvr>
                                      <p:tavLst>
                                        <p:tav tm="0">
                                          <p:val>
                                            <p:strVal val="0-#ppt_w/2"/>
                                          </p:val>
                                        </p:tav>
                                        <p:tav tm="100000">
                                          <p:val>
                                            <p:strVal val="#ppt_x"/>
                                          </p:val>
                                        </p:tav>
                                      </p:tavLst>
                                    </p:anim>
                                    <p:anim calcmode="lin" valueType="num">
                                      <p:cBhvr additive="base">
                                        <p:cTn id="110" dur="2000" fill="hold"/>
                                        <p:tgtEl>
                                          <p:spTgt spid="40"/>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41"/>
                                        </p:tgtEl>
                                        <p:attrNameLst>
                                          <p:attrName>style.visibility</p:attrName>
                                        </p:attrNameLst>
                                      </p:cBhvr>
                                      <p:to>
                                        <p:strVal val="visible"/>
                                      </p:to>
                                    </p:set>
                                    <p:anim calcmode="lin" valueType="num">
                                      <p:cBhvr additive="base">
                                        <p:cTn id="113" dur="2000" fill="hold"/>
                                        <p:tgtEl>
                                          <p:spTgt spid="41"/>
                                        </p:tgtEl>
                                        <p:attrNameLst>
                                          <p:attrName>ppt_x</p:attrName>
                                        </p:attrNameLst>
                                      </p:cBhvr>
                                      <p:tavLst>
                                        <p:tav tm="0">
                                          <p:val>
                                            <p:strVal val="0-#ppt_w/2"/>
                                          </p:val>
                                        </p:tav>
                                        <p:tav tm="100000">
                                          <p:val>
                                            <p:strVal val="#ppt_x"/>
                                          </p:val>
                                        </p:tav>
                                      </p:tavLst>
                                    </p:anim>
                                    <p:anim calcmode="lin" valueType="num">
                                      <p:cBhvr additive="base">
                                        <p:cTn id="114" dur="2000" fill="hold"/>
                                        <p:tgtEl>
                                          <p:spTgt spid="41"/>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24"/>
                                        </p:tgtEl>
                                        <p:attrNameLst>
                                          <p:attrName>style.visibility</p:attrName>
                                        </p:attrNameLst>
                                      </p:cBhvr>
                                      <p:to>
                                        <p:strVal val="visible"/>
                                      </p:to>
                                    </p:set>
                                    <p:anim calcmode="lin" valueType="num">
                                      <p:cBhvr additive="base">
                                        <p:cTn id="117" dur="2000" fill="hold"/>
                                        <p:tgtEl>
                                          <p:spTgt spid="24"/>
                                        </p:tgtEl>
                                        <p:attrNameLst>
                                          <p:attrName>ppt_x</p:attrName>
                                        </p:attrNameLst>
                                      </p:cBhvr>
                                      <p:tavLst>
                                        <p:tav tm="0">
                                          <p:val>
                                            <p:strVal val="1+#ppt_w/2"/>
                                          </p:val>
                                        </p:tav>
                                        <p:tav tm="100000">
                                          <p:val>
                                            <p:strVal val="#ppt_x"/>
                                          </p:val>
                                        </p:tav>
                                      </p:tavLst>
                                    </p:anim>
                                    <p:anim calcmode="lin" valueType="num">
                                      <p:cBhvr additive="base">
                                        <p:cTn id="118" dur="2000" fill="hold"/>
                                        <p:tgtEl>
                                          <p:spTgt spid="24"/>
                                        </p:tgtEl>
                                        <p:attrNameLst>
                                          <p:attrName>ppt_y</p:attrName>
                                        </p:attrNameLst>
                                      </p:cBhvr>
                                      <p:tavLst>
                                        <p:tav tm="0">
                                          <p:val>
                                            <p:strVal val="0-#ppt_h/2"/>
                                          </p:val>
                                        </p:tav>
                                        <p:tav tm="100000">
                                          <p:val>
                                            <p:strVal val="#ppt_y"/>
                                          </p:val>
                                        </p:tav>
                                      </p:tavLst>
                                    </p:anim>
                                  </p:childTnLst>
                                </p:cTn>
                              </p:par>
                              <p:par>
                                <p:cTn id="119" presetID="2" presetClass="entr" presetSubtype="3" fill="hold" nodeType="withEffect">
                                  <p:stCondLst>
                                    <p:cond delay="0"/>
                                  </p:stCondLst>
                                  <p:childTnLst>
                                    <p:set>
                                      <p:cBhvr>
                                        <p:cTn id="120" dur="1" fill="hold">
                                          <p:stCondLst>
                                            <p:cond delay="0"/>
                                          </p:stCondLst>
                                        </p:cTn>
                                        <p:tgtEl>
                                          <p:spTgt spid="25"/>
                                        </p:tgtEl>
                                        <p:attrNameLst>
                                          <p:attrName>style.visibility</p:attrName>
                                        </p:attrNameLst>
                                      </p:cBhvr>
                                      <p:to>
                                        <p:strVal val="visible"/>
                                      </p:to>
                                    </p:set>
                                    <p:anim calcmode="lin" valueType="num">
                                      <p:cBhvr additive="base">
                                        <p:cTn id="121" dur="2000" fill="hold"/>
                                        <p:tgtEl>
                                          <p:spTgt spid="25"/>
                                        </p:tgtEl>
                                        <p:attrNameLst>
                                          <p:attrName>ppt_x</p:attrName>
                                        </p:attrNameLst>
                                      </p:cBhvr>
                                      <p:tavLst>
                                        <p:tav tm="0">
                                          <p:val>
                                            <p:strVal val="1+#ppt_w/2"/>
                                          </p:val>
                                        </p:tav>
                                        <p:tav tm="100000">
                                          <p:val>
                                            <p:strVal val="#ppt_x"/>
                                          </p:val>
                                        </p:tav>
                                      </p:tavLst>
                                    </p:anim>
                                    <p:anim calcmode="lin" valueType="num">
                                      <p:cBhvr additive="base">
                                        <p:cTn id="122" dur="2000" fill="hold"/>
                                        <p:tgtEl>
                                          <p:spTgt spid="25"/>
                                        </p:tgtEl>
                                        <p:attrNameLst>
                                          <p:attrName>ppt_y</p:attrName>
                                        </p:attrNameLst>
                                      </p:cBhvr>
                                      <p:tavLst>
                                        <p:tav tm="0">
                                          <p:val>
                                            <p:strVal val="0-#ppt_h/2"/>
                                          </p:val>
                                        </p:tav>
                                        <p:tav tm="100000">
                                          <p:val>
                                            <p:strVal val="#ppt_y"/>
                                          </p:val>
                                        </p:tav>
                                      </p:tavLst>
                                    </p:anim>
                                  </p:childTnLst>
                                </p:cTn>
                              </p:par>
                              <p:par>
                                <p:cTn id="123" presetID="2" presetClass="entr" presetSubtype="3" fill="hold"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1+#ppt_w/2"/>
                                          </p:val>
                                        </p:tav>
                                        <p:tav tm="100000">
                                          <p:val>
                                            <p:strVal val="#ppt_x"/>
                                          </p:val>
                                        </p:tav>
                                      </p:tavLst>
                                    </p:anim>
                                    <p:anim calcmode="lin" valueType="num">
                                      <p:cBhvr additive="base">
                                        <p:cTn id="126" dur="2000" fill="hold"/>
                                        <p:tgtEl>
                                          <p:spTgt spid="27"/>
                                        </p:tgtEl>
                                        <p:attrNameLst>
                                          <p:attrName>ppt_y</p:attrName>
                                        </p:attrNameLst>
                                      </p:cBhvr>
                                      <p:tavLst>
                                        <p:tav tm="0">
                                          <p:val>
                                            <p:strVal val="0-#ppt_h/2"/>
                                          </p:val>
                                        </p:tav>
                                        <p:tav tm="100000">
                                          <p:val>
                                            <p:strVal val="#ppt_y"/>
                                          </p:val>
                                        </p:tav>
                                      </p:tavLst>
                                    </p:anim>
                                  </p:childTnLst>
                                </p:cTn>
                              </p:par>
                              <p:par>
                                <p:cTn id="127" presetID="2" presetClass="entr" presetSubtype="3" fill="hold" nodeType="withEffect">
                                  <p:stCondLst>
                                    <p:cond delay="0"/>
                                  </p:stCondLst>
                                  <p:childTnLst>
                                    <p:set>
                                      <p:cBhvr>
                                        <p:cTn id="128" dur="1" fill="hold">
                                          <p:stCondLst>
                                            <p:cond delay="0"/>
                                          </p:stCondLst>
                                        </p:cTn>
                                        <p:tgtEl>
                                          <p:spTgt spid="29"/>
                                        </p:tgtEl>
                                        <p:attrNameLst>
                                          <p:attrName>style.visibility</p:attrName>
                                        </p:attrNameLst>
                                      </p:cBhvr>
                                      <p:to>
                                        <p:strVal val="visible"/>
                                      </p:to>
                                    </p:set>
                                    <p:anim calcmode="lin" valueType="num">
                                      <p:cBhvr additive="base">
                                        <p:cTn id="129" dur="2000" fill="hold"/>
                                        <p:tgtEl>
                                          <p:spTgt spid="29"/>
                                        </p:tgtEl>
                                        <p:attrNameLst>
                                          <p:attrName>ppt_x</p:attrName>
                                        </p:attrNameLst>
                                      </p:cBhvr>
                                      <p:tavLst>
                                        <p:tav tm="0">
                                          <p:val>
                                            <p:strVal val="1+#ppt_w/2"/>
                                          </p:val>
                                        </p:tav>
                                        <p:tav tm="100000">
                                          <p:val>
                                            <p:strVal val="#ppt_x"/>
                                          </p:val>
                                        </p:tav>
                                      </p:tavLst>
                                    </p:anim>
                                    <p:anim calcmode="lin" valueType="num">
                                      <p:cBhvr additive="base">
                                        <p:cTn id="130" dur="2000" fill="hold"/>
                                        <p:tgtEl>
                                          <p:spTgt spid="29"/>
                                        </p:tgtEl>
                                        <p:attrNameLst>
                                          <p:attrName>ppt_y</p:attrName>
                                        </p:attrNameLst>
                                      </p:cBhvr>
                                      <p:tavLst>
                                        <p:tav tm="0">
                                          <p:val>
                                            <p:strVal val="0-#ppt_h/2"/>
                                          </p:val>
                                        </p:tav>
                                        <p:tav tm="100000">
                                          <p:val>
                                            <p:strVal val="#ppt_y"/>
                                          </p:val>
                                        </p:tav>
                                      </p:tavLst>
                                    </p:anim>
                                  </p:childTnLst>
                                </p:cTn>
                              </p:par>
                              <p:par>
                                <p:cTn id="131" presetID="2" presetClass="entr" presetSubtype="3"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 calcmode="lin" valueType="num">
                                      <p:cBhvr additive="base">
                                        <p:cTn id="133" dur="2000" fill="hold"/>
                                        <p:tgtEl>
                                          <p:spTgt spid="31"/>
                                        </p:tgtEl>
                                        <p:attrNameLst>
                                          <p:attrName>ppt_x</p:attrName>
                                        </p:attrNameLst>
                                      </p:cBhvr>
                                      <p:tavLst>
                                        <p:tav tm="0">
                                          <p:val>
                                            <p:strVal val="1+#ppt_w/2"/>
                                          </p:val>
                                        </p:tav>
                                        <p:tav tm="100000">
                                          <p:val>
                                            <p:strVal val="#ppt_x"/>
                                          </p:val>
                                        </p:tav>
                                      </p:tavLst>
                                    </p:anim>
                                    <p:anim calcmode="lin" valueType="num">
                                      <p:cBhvr additive="base">
                                        <p:cTn id="134" dur="2000" fill="hold"/>
                                        <p:tgtEl>
                                          <p:spTgt spid="31"/>
                                        </p:tgtEl>
                                        <p:attrNameLst>
                                          <p:attrName>ppt_y</p:attrName>
                                        </p:attrNameLst>
                                      </p:cBhvr>
                                      <p:tavLst>
                                        <p:tav tm="0">
                                          <p:val>
                                            <p:strVal val="0-#ppt_h/2"/>
                                          </p:val>
                                        </p:tav>
                                        <p:tav tm="100000">
                                          <p:val>
                                            <p:strVal val="#ppt_y"/>
                                          </p:val>
                                        </p:tav>
                                      </p:tavLst>
                                    </p:anim>
                                  </p:childTnLst>
                                </p:cTn>
                              </p:par>
                              <p:par>
                                <p:cTn id="135" presetID="2" presetClass="entr" presetSubtype="3" fill="hold" nodeType="withEffect">
                                  <p:stCondLst>
                                    <p:cond delay="0"/>
                                  </p:stCondLst>
                                  <p:childTnLst>
                                    <p:set>
                                      <p:cBhvr>
                                        <p:cTn id="136" dur="1" fill="hold">
                                          <p:stCondLst>
                                            <p:cond delay="0"/>
                                          </p:stCondLst>
                                        </p:cTn>
                                        <p:tgtEl>
                                          <p:spTgt spid="33"/>
                                        </p:tgtEl>
                                        <p:attrNameLst>
                                          <p:attrName>style.visibility</p:attrName>
                                        </p:attrNameLst>
                                      </p:cBhvr>
                                      <p:to>
                                        <p:strVal val="visible"/>
                                      </p:to>
                                    </p:set>
                                    <p:anim calcmode="lin" valueType="num">
                                      <p:cBhvr additive="base">
                                        <p:cTn id="137" dur="2000" fill="hold"/>
                                        <p:tgtEl>
                                          <p:spTgt spid="33"/>
                                        </p:tgtEl>
                                        <p:attrNameLst>
                                          <p:attrName>ppt_x</p:attrName>
                                        </p:attrNameLst>
                                      </p:cBhvr>
                                      <p:tavLst>
                                        <p:tav tm="0">
                                          <p:val>
                                            <p:strVal val="1+#ppt_w/2"/>
                                          </p:val>
                                        </p:tav>
                                        <p:tav tm="100000">
                                          <p:val>
                                            <p:strVal val="#ppt_x"/>
                                          </p:val>
                                        </p:tav>
                                      </p:tavLst>
                                    </p:anim>
                                    <p:anim calcmode="lin" valueType="num">
                                      <p:cBhvr additive="base">
                                        <p:cTn id="138" dur="2000" fill="hold"/>
                                        <p:tgtEl>
                                          <p:spTgt spid="33"/>
                                        </p:tgtEl>
                                        <p:attrNameLst>
                                          <p:attrName>ppt_y</p:attrName>
                                        </p:attrNameLst>
                                      </p:cBhvr>
                                      <p:tavLst>
                                        <p:tav tm="0">
                                          <p:val>
                                            <p:strVal val="0-#ppt_h/2"/>
                                          </p:val>
                                        </p:tav>
                                        <p:tav tm="100000">
                                          <p:val>
                                            <p:strVal val="#ppt_y"/>
                                          </p:val>
                                        </p:tav>
                                      </p:tavLst>
                                    </p:anim>
                                  </p:childTnLst>
                                </p:cTn>
                              </p:par>
                              <p:par>
                                <p:cTn id="139" presetID="2" presetClass="entr" presetSubtype="3" fill="hold" nodeType="withEffect">
                                  <p:stCondLst>
                                    <p:cond delay="0"/>
                                  </p:stCondLst>
                                  <p:childTnLst>
                                    <p:set>
                                      <p:cBhvr>
                                        <p:cTn id="140" dur="1" fill="hold">
                                          <p:stCondLst>
                                            <p:cond delay="0"/>
                                          </p:stCondLst>
                                        </p:cTn>
                                        <p:tgtEl>
                                          <p:spTgt spid="35"/>
                                        </p:tgtEl>
                                        <p:attrNameLst>
                                          <p:attrName>style.visibility</p:attrName>
                                        </p:attrNameLst>
                                      </p:cBhvr>
                                      <p:to>
                                        <p:strVal val="visible"/>
                                      </p:to>
                                    </p:set>
                                    <p:anim calcmode="lin" valueType="num">
                                      <p:cBhvr additive="base">
                                        <p:cTn id="141" dur="2000" fill="hold"/>
                                        <p:tgtEl>
                                          <p:spTgt spid="35"/>
                                        </p:tgtEl>
                                        <p:attrNameLst>
                                          <p:attrName>ppt_x</p:attrName>
                                        </p:attrNameLst>
                                      </p:cBhvr>
                                      <p:tavLst>
                                        <p:tav tm="0">
                                          <p:val>
                                            <p:strVal val="1+#ppt_w/2"/>
                                          </p:val>
                                        </p:tav>
                                        <p:tav tm="100000">
                                          <p:val>
                                            <p:strVal val="#ppt_x"/>
                                          </p:val>
                                        </p:tav>
                                      </p:tavLst>
                                    </p:anim>
                                    <p:anim calcmode="lin" valueType="num">
                                      <p:cBhvr additive="base">
                                        <p:cTn id="142" dur="2000" fill="hold"/>
                                        <p:tgtEl>
                                          <p:spTgt spid="35"/>
                                        </p:tgtEl>
                                        <p:attrNameLst>
                                          <p:attrName>ppt_y</p:attrName>
                                        </p:attrNameLst>
                                      </p:cBhvr>
                                      <p:tavLst>
                                        <p:tav tm="0">
                                          <p:val>
                                            <p:strVal val="0-#ppt_h/2"/>
                                          </p:val>
                                        </p:tav>
                                        <p:tav tm="100000">
                                          <p:val>
                                            <p:strVal val="#ppt_y"/>
                                          </p:val>
                                        </p:tav>
                                      </p:tavLst>
                                    </p:anim>
                                  </p:childTnLst>
                                </p:cTn>
                              </p:par>
                              <p:par>
                                <p:cTn id="143" presetID="2" presetClass="entr" presetSubtype="3" fill="hold"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1+#ppt_w/2"/>
                                          </p:val>
                                        </p:tav>
                                        <p:tav tm="100000">
                                          <p:val>
                                            <p:strVal val="#ppt_x"/>
                                          </p:val>
                                        </p:tav>
                                      </p:tavLst>
                                    </p:anim>
                                    <p:anim calcmode="lin" valueType="num">
                                      <p:cBhvr additive="base">
                                        <p:cTn id="146" dur="2000" fill="hold"/>
                                        <p:tgtEl>
                                          <p:spTgt spid="37"/>
                                        </p:tgtEl>
                                        <p:attrNameLst>
                                          <p:attrName>ppt_y</p:attrName>
                                        </p:attrNameLst>
                                      </p:cBhvr>
                                      <p:tavLst>
                                        <p:tav tm="0">
                                          <p:val>
                                            <p:strVal val="0-#ppt_h/2"/>
                                          </p:val>
                                        </p:tav>
                                        <p:tav tm="100000">
                                          <p:val>
                                            <p:strVal val="#ppt_y"/>
                                          </p:val>
                                        </p:tav>
                                      </p:tavLst>
                                    </p:anim>
                                  </p:childTnLst>
                                </p:cTn>
                              </p:par>
                              <p:par>
                                <p:cTn id="147" presetID="2" presetClass="entr" presetSubtype="3" fill="hold"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1+#ppt_w/2"/>
                                          </p:val>
                                        </p:tav>
                                        <p:tav tm="100000">
                                          <p:val>
                                            <p:strVal val="#ppt_x"/>
                                          </p:val>
                                        </p:tav>
                                      </p:tavLst>
                                    </p:anim>
                                    <p:anim calcmode="lin" valueType="num">
                                      <p:cBhvr additive="base">
                                        <p:cTn id="150" dur="2000" fill="hold"/>
                                        <p:tgtEl>
                                          <p:spTgt spid="39"/>
                                        </p:tgtEl>
                                        <p:attrNameLst>
                                          <p:attrName>ppt_y</p:attrName>
                                        </p:attrNameLst>
                                      </p:cBhvr>
                                      <p:tavLst>
                                        <p:tav tm="0">
                                          <p:val>
                                            <p:strVal val="0-#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5"/>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7"/>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9"/>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1"/>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3"/>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5"/>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9"/>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4"/>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5"/>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7"/>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9"/>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31"/>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33"/>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5"/>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7"/>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9"/>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6"/>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8"/>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10"/>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12"/>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14"/>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16"/>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18"/>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0"/>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3"/>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26"/>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28"/>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30"/>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32"/>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34"/>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36"/>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8"/>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40"/>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41"/>
                                        </p:tgtEl>
                                        <p:attrNameLst>
                                          <p:attrName>r</p:attrName>
                                        </p:attrNameLst>
                                      </p:cBhvr>
                                    </p:animRot>
                                  </p:childTnLst>
                                </p:cTn>
                              </p:par>
                            </p:childTnLst>
                          </p:cTn>
                        </p:par>
                        <p:par>
                          <p:cTn id="223" fill="hold">
                            <p:stCondLst>
                              <p:cond delay="4000"/>
                            </p:stCondLst>
                            <p:childTnLst>
                              <p:par>
                                <p:cTn id="224" presetID="2" presetClass="exit" presetSubtype="6" fill="hold" nodeType="afterEffect">
                                  <p:stCondLst>
                                    <p:cond delay="0"/>
                                  </p:stCondLst>
                                  <p:childTnLst>
                                    <p:anim calcmode="lin" valueType="num">
                                      <p:cBhvr additive="base">
                                        <p:cTn id="225" dur="2000"/>
                                        <p:tgtEl>
                                          <p:spTgt spid="4"/>
                                        </p:tgtEl>
                                        <p:attrNameLst>
                                          <p:attrName>ppt_x</p:attrName>
                                        </p:attrNameLst>
                                      </p:cBhvr>
                                      <p:tavLst>
                                        <p:tav tm="0">
                                          <p:val>
                                            <p:strVal val="ppt_x"/>
                                          </p:val>
                                        </p:tav>
                                        <p:tav tm="100000">
                                          <p:val>
                                            <p:strVal val="1+ppt_w/2"/>
                                          </p:val>
                                        </p:tav>
                                      </p:tavLst>
                                    </p:anim>
                                    <p:anim calcmode="lin" valueType="num">
                                      <p:cBhvr additive="base">
                                        <p:cTn id="226" dur="2000"/>
                                        <p:tgtEl>
                                          <p:spTgt spid="4"/>
                                        </p:tgtEl>
                                        <p:attrNameLst>
                                          <p:attrName>ppt_y</p:attrName>
                                        </p:attrNameLst>
                                      </p:cBhvr>
                                      <p:tavLst>
                                        <p:tav tm="0">
                                          <p:val>
                                            <p:strVal val="ppt_y"/>
                                          </p:val>
                                        </p:tav>
                                        <p:tav tm="100000">
                                          <p:val>
                                            <p:strVal val="1+ppt_h/2"/>
                                          </p:val>
                                        </p:tav>
                                      </p:tavLst>
                                    </p:anim>
                                    <p:set>
                                      <p:cBhvr>
                                        <p:cTn id="227" dur="1" fill="hold">
                                          <p:stCondLst>
                                            <p:cond delay="1999"/>
                                          </p:stCondLst>
                                        </p:cTn>
                                        <p:tgtEl>
                                          <p:spTgt spid="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5"/>
                                        </p:tgtEl>
                                        <p:attrNameLst>
                                          <p:attrName>ppt_x</p:attrName>
                                        </p:attrNameLst>
                                      </p:cBhvr>
                                      <p:tavLst>
                                        <p:tav tm="0">
                                          <p:val>
                                            <p:strVal val="ppt_x"/>
                                          </p:val>
                                        </p:tav>
                                        <p:tav tm="100000">
                                          <p:val>
                                            <p:strVal val="1+ppt_w/2"/>
                                          </p:val>
                                        </p:tav>
                                      </p:tavLst>
                                    </p:anim>
                                    <p:anim calcmode="lin" valueType="num">
                                      <p:cBhvr additive="base">
                                        <p:cTn id="230" dur="2000"/>
                                        <p:tgtEl>
                                          <p:spTgt spid="5"/>
                                        </p:tgtEl>
                                        <p:attrNameLst>
                                          <p:attrName>ppt_y</p:attrName>
                                        </p:attrNameLst>
                                      </p:cBhvr>
                                      <p:tavLst>
                                        <p:tav tm="0">
                                          <p:val>
                                            <p:strVal val="ppt_y"/>
                                          </p:val>
                                        </p:tav>
                                        <p:tav tm="100000">
                                          <p:val>
                                            <p:strVal val="1+ppt_h/2"/>
                                          </p:val>
                                        </p:tav>
                                      </p:tavLst>
                                    </p:anim>
                                    <p:set>
                                      <p:cBhvr>
                                        <p:cTn id="231" dur="1" fill="hold">
                                          <p:stCondLst>
                                            <p:cond delay="1999"/>
                                          </p:stCondLst>
                                        </p:cTn>
                                        <p:tgtEl>
                                          <p:spTgt spid="5"/>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1+ppt_w/2"/>
                                          </p:val>
                                        </p:tav>
                                      </p:tavLst>
                                    </p:anim>
                                    <p:anim calcmode="lin" valueType="num">
                                      <p:cBhvr additive="base">
                                        <p:cTn id="234" dur="2000"/>
                                        <p:tgtEl>
                                          <p:spTgt spid="7"/>
                                        </p:tgtEl>
                                        <p:attrNameLst>
                                          <p:attrName>ppt_y</p:attrName>
                                        </p:attrNameLst>
                                      </p:cBhvr>
                                      <p:tavLst>
                                        <p:tav tm="0">
                                          <p:val>
                                            <p:strVal val="ppt_y"/>
                                          </p:val>
                                        </p:tav>
                                        <p:tav tm="100000">
                                          <p:val>
                                            <p:strVal val="1+ppt_h/2"/>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9"/>
                                        </p:tgtEl>
                                        <p:attrNameLst>
                                          <p:attrName>ppt_x</p:attrName>
                                        </p:attrNameLst>
                                      </p:cBhvr>
                                      <p:tavLst>
                                        <p:tav tm="0">
                                          <p:val>
                                            <p:strVal val="ppt_x"/>
                                          </p:val>
                                        </p:tav>
                                        <p:tav tm="100000">
                                          <p:val>
                                            <p:strVal val="1+ppt_w/2"/>
                                          </p:val>
                                        </p:tav>
                                      </p:tavLst>
                                    </p:anim>
                                    <p:anim calcmode="lin" valueType="num">
                                      <p:cBhvr additive="base">
                                        <p:cTn id="238" dur="2000"/>
                                        <p:tgtEl>
                                          <p:spTgt spid="9"/>
                                        </p:tgtEl>
                                        <p:attrNameLst>
                                          <p:attrName>ppt_y</p:attrName>
                                        </p:attrNameLst>
                                      </p:cBhvr>
                                      <p:tavLst>
                                        <p:tav tm="0">
                                          <p:val>
                                            <p:strVal val="ppt_y"/>
                                          </p:val>
                                        </p:tav>
                                        <p:tav tm="100000">
                                          <p:val>
                                            <p:strVal val="1+ppt_h/2"/>
                                          </p:val>
                                        </p:tav>
                                      </p:tavLst>
                                    </p:anim>
                                    <p:set>
                                      <p:cBhvr>
                                        <p:cTn id="239" dur="1" fill="hold">
                                          <p:stCondLst>
                                            <p:cond delay="1999"/>
                                          </p:stCondLst>
                                        </p:cTn>
                                        <p:tgtEl>
                                          <p:spTgt spid="9"/>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11"/>
                                        </p:tgtEl>
                                        <p:attrNameLst>
                                          <p:attrName>ppt_x</p:attrName>
                                        </p:attrNameLst>
                                      </p:cBhvr>
                                      <p:tavLst>
                                        <p:tav tm="0">
                                          <p:val>
                                            <p:strVal val="ppt_x"/>
                                          </p:val>
                                        </p:tav>
                                        <p:tav tm="100000">
                                          <p:val>
                                            <p:strVal val="1+ppt_w/2"/>
                                          </p:val>
                                        </p:tav>
                                      </p:tavLst>
                                    </p:anim>
                                    <p:anim calcmode="lin" valueType="num">
                                      <p:cBhvr additive="base">
                                        <p:cTn id="242" dur="2000"/>
                                        <p:tgtEl>
                                          <p:spTgt spid="11"/>
                                        </p:tgtEl>
                                        <p:attrNameLst>
                                          <p:attrName>ppt_y</p:attrName>
                                        </p:attrNameLst>
                                      </p:cBhvr>
                                      <p:tavLst>
                                        <p:tav tm="0">
                                          <p:val>
                                            <p:strVal val="ppt_y"/>
                                          </p:val>
                                        </p:tav>
                                        <p:tav tm="100000">
                                          <p:val>
                                            <p:strVal val="1+ppt_h/2"/>
                                          </p:val>
                                        </p:tav>
                                      </p:tavLst>
                                    </p:anim>
                                    <p:set>
                                      <p:cBhvr>
                                        <p:cTn id="243" dur="1" fill="hold">
                                          <p:stCondLst>
                                            <p:cond delay="1999"/>
                                          </p:stCondLst>
                                        </p:cTn>
                                        <p:tgtEl>
                                          <p:spTgt spid="11"/>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1+ppt_w/2"/>
                                          </p:val>
                                        </p:tav>
                                      </p:tavLst>
                                    </p:anim>
                                    <p:anim calcmode="lin" valueType="num">
                                      <p:cBhvr additive="base">
                                        <p:cTn id="246" dur="2000"/>
                                        <p:tgtEl>
                                          <p:spTgt spid="13"/>
                                        </p:tgtEl>
                                        <p:attrNameLst>
                                          <p:attrName>ppt_y</p:attrName>
                                        </p:attrNameLst>
                                      </p:cBhvr>
                                      <p:tavLst>
                                        <p:tav tm="0">
                                          <p:val>
                                            <p:strVal val="ppt_y"/>
                                          </p:val>
                                        </p:tav>
                                        <p:tav tm="100000">
                                          <p:val>
                                            <p:strVal val="1+ppt_h/2"/>
                                          </p:val>
                                        </p:tav>
                                      </p:tavLst>
                                    </p:anim>
                                    <p:set>
                                      <p:cBhvr>
                                        <p:cTn id="247" dur="1" fill="hold">
                                          <p:stCondLst>
                                            <p:cond delay="1999"/>
                                          </p:stCondLst>
                                        </p:cTn>
                                        <p:tgtEl>
                                          <p:spTgt spid="13"/>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5"/>
                                        </p:tgtEl>
                                        <p:attrNameLst>
                                          <p:attrName>ppt_x</p:attrName>
                                        </p:attrNameLst>
                                      </p:cBhvr>
                                      <p:tavLst>
                                        <p:tav tm="0">
                                          <p:val>
                                            <p:strVal val="ppt_x"/>
                                          </p:val>
                                        </p:tav>
                                        <p:tav tm="100000">
                                          <p:val>
                                            <p:strVal val="1+ppt_w/2"/>
                                          </p:val>
                                        </p:tav>
                                      </p:tavLst>
                                    </p:anim>
                                    <p:anim calcmode="lin" valueType="num">
                                      <p:cBhvr additive="base">
                                        <p:cTn id="250" dur="2000"/>
                                        <p:tgtEl>
                                          <p:spTgt spid="15"/>
                                        </p:tgtEl>
                                        <p:attrNameLst>
                                          <p:attrName>ppt_y</p:attrName>
                                        </p:attrNameLst>
                                      </p:cBhvr>
                                      <p:tavLst>
                                        <p:tav tm="0">
                                          <p:val>
                                            <p:strVal val="ppt_y"/>
                                          </p:val>
                                        </p:tav>
                                        <p:tav tm="100000">
                                          <p:val>
                                            <p:strVal val="1+ppt_h/2"/>
                                          </p:val>
                                        </p:tav>
                                      </p:tavLst>
                                    </p:anim>
                                    <p:set>
                                      <p:cBhvr>
                                        <p:cTn id="251" dur="1" fill="hold">
                                          <p:stCondLst>
                                            <p:cond delay="1999"/>
                                          </p:stCondLst>
                                        </p:cTn>
                                        <p:tgtEl>
                                          <p:spTgt spid="15"/>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7"/>
                                        </p:tgtEl>
                                        <p:attrNameLst>
                                          <p:attrName>ppt_x</p:attrName>
                                        </p:attrNameLst>
                                      </p:cBhvr>
                                      <p:tavLst>
                                        <p:tav tm="0">
                                          <p:val>
                                            <p:strVal val="ppt_x"/>
                                          </p:val>
                                        </p:tav>
                                        <p:tav tm="100000">
                                          <p:val>
                                            <p:strVal val="1+ppt_w/2"/>
                                          </p:val>
                                        </p:tav>
                                      </p:tavLst>
                                    </p:anim>
                                    <p:anim calcmode="lin" valueType="num">
                                      <p:cBhvr additive="base">
                                        <p:cTn id="254" dur="2000"/>
                                        <p:tgtEl>
                                          <p:spTgt spid="17"/>
                                        </p:tgtEl>
                                        <p:attrNameLst>
                                          <p:attrName>ppt_y</p:attrName>
                                        </p:attrNameLst>
                                      </p:cBhvr>
                                      <p:tavLst>
                                        <p:tav tm="0">
                                          <p:val>
                                            <p:strVal val="ppt_y"/>
                                          </p:val>
                                        </p:tav>
                                        <p:tav tm="100000">
                                          <p:val>
                                            <p:strVal val="1+ppt_h/2"/>
                                          </p:val>
                                        </p:tav>
                                      </p:tavLst>
                                    </p:anim>
                                    <p:set>
                                      <p:cBhvr>
                                        <p:cTn id="255" dur="1" fill="hold">
                                          <p:stCondLst>
                                            <p:cond delay="1999"/>
                                          </p:stCondLst>
                                        </p:cTn>
                                        <p:tgtEl>
                                          <p:spTgt spid="17"/>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9"/>
                                        </p:tgtEl>
                                        <p:attrNameLst>
                                          <p:attrName>ppt_x</p:attrName>
                                        </p:attrNameLst>
                                      </p:cBhvr>
                                      <p:tavLst>
                                        <p:tav tm="0">
                                          <p:val>
                                            <p:strVal val="ppt_x"/>
                                          </p:val>
                                        </p:tav>
                                        <p:tav tm="100000">
                                          <p:val>
                                            <p:strVal val="1+ppt_w/2"/>
                                          </p:val>
                                        </p:tav>
                                      </p:tavLst>
                                    </p:anim>
                                    <p:anim calcmode="lin" valueType="num">
                                      <p:cBhvr additive="base">
                                        <p:cTn id="258" dur="2000"/>
                                        <p:tgtEl>
                                          <p:spTgt spid="19"/>
                                        </p:tgtEl>
                                        <p:attrNameLst>
                                          <p:attrName>ppt_y</p:attrName>
                                        </p:attrNameLst>
                                      </p:cBhvr>
                                      <p:tavLst>
                                        <p:tav tm="0">
                                          <p:val>
                                            <p:strVal val="ppt_y"/>
                                          </p:val>
                                        </p:tav>
                                        <p:tav tm="100000">
                                          <p:val>
                                            <p:strVal val="1+ppt_h/2"/>
                                          </p:val>
                                        </p:tav>
                                      </p:tavLst>
                                    </p:anim>
                                    <p:set>
                                      <p:cBhvr>
                                        <p:cTn id="259" dur="1" fill="hold">
                                          <p:stCondLst>
                                            <p:cond delay="1999"/>
                                          </p:stCondLst>
                                        </p:cTn>
                                        <p:tgtEl>
                                          <p:spTgt spid="19"/>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4"/>
                                        </p:tgtEl>
                                        <p:attrNameLst>
                                          <p:attrName>ppt_x</p:attrName>
                                        </p:attrNameLst>
                                      </p:cBhvr>
                                      <p:tavLst>
                                        <p:tav tm="0">
                                          <p:val>
                                            <p:strVal val="ppt_x"/>
                                          </p:val>
                                        </p:tav>
                                        <p:tav tm="100000">
                                          <p:val>
                                            <p:strVal val="1+ppt_w/2"/>
                                          </p:val>
                                        </p:tav>
                                      </p:tavLst>
                                    </p:anim>
                                    <p:anim calcmode="lin" valueType="num">
                                      <p:cBhvr additive="base">
                                        <p:cTn id="262" dur="2000"/>
                                        <p:tgtEl>
                                          <p:spTgt spid="24"/>
                                        </p:tgtEl>
                                        <p:attrNameLst>
                                          <p:attrName>ppt_y</p:attrName>
                                        </p:attrNameLst>
                                      </p:cBhvr>
                                      <p:tavLst>
                                        <p:tav tm="0">
                                          <p:val>
                                            <p:strVal val="ppt_y"/>
                                          </p:val>
                                        </p:tav>
                                        <p:tav tm="100000">
                                          <p:val>
                                            <p:strVal val="1+ppt_h/2"/>
                                          </p:val>
                                        </p:tav>
                                      </p:tavLst>
                                    </p:anim>
                                    <p:set>
                                      <p:cBhvr>
                                        <p:cTn id="263" dur="1" fill="hold">
                                          <p:stCondLst>
                                            <p:cond delay="1999"/>
                                          </p:stCondLst>
                                        </p:cTn>
                                        <p:tgtEl>
                                          <p:spTgt spid="24"/>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25"/>
                                        </p:tgtEl>
                                        <p:attrNameLst>
                                          <p:attrName>ppt_x</p:attrName>
                                        </p:attrNameLst>
                                      </p:cBhvr>
                                      <p:tavLst>
                                        <p:tav tm="0">
                                          <p:val>
                                            <p:strVal val="ppt_x"/>
                                          </p:val>
                                        </p:tav>
                                        <p:tav tm="100000">
                                          <p:val>
                                            <p:strVal val="1+ppt_w/2"/>
                                          </p:val>
                                        </p:tav>
                                      </p:tavLst>
                                    </p:anim>
                                    <p:anim calcmode="lin" valueType="num">
                                      <p:cBhvr additive="base">
                                        <p:cTn id="266" dur="2000"/>
                                        <p:tgtEl>
                                          <p:spTgt spid="25"/>
                                        </p:tgtEl>
                                        <p:attrNameLst>
                                          <p:attrName>ppt_y</p:attrName>
                                        </p:attrNameLst>
                                      </p:cBhvr>
                                      <p:tavLst>
                                        <p:tav tm="0">
                                          <p:val>
                                            <p:strVal val="ppt_y"/>
                                          </p:val>
                                        </p:tav>
                                        <p:tav tm="100000">
                                          <p:val>
                                            <p:strVal val="1+ppt_h/2"/>
                                          </p:val>
                                        </p:tav>
                                      </p:tavLst>
                                    </p:anim>
                                    <p:set>
                                      <p:cBhvr>
                                        <p:cTn id="267" dur="1" fill="hold">
                                          <p:stCondLst>
                                            <p:cond delay="1999"/>
                                          </p:stCondLst>
                                        </p:cTn>
                                        <p:tgtEl>
                                          <p:spTgt spid="25"/>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1+ppt_w/2"/>
                                          </p:val>
                                        </p:tav>
                                      </p:tavLst>
                                    </p:anim>
                                    <p:anim calcmode="lin" valueType="num">
                                      <p:cBhvr additive="base">
                                        <p:cTn id="270" dur="2000"/>
                                        <p:tgtEl>
                                          <p:spTgt spid="27"/>
                                        </p:tgtEl>
                                        <p:attrNameLst>
                                          <p:attrName>ppt_y</p:attrName>
                                        </p:attrNameLst>
                                      </p:cBhvr>
                                      <p:tavLst>
                                        <p:tav tm="0">
                                          <p:val>
                                            <p:strVal val="ppt_y"/>
                                          </p:val>
                                        </p:tav>
                                        <p:tav tm="100000">
                                          <p:val>
                                            <p:strVal val="1+ppt_h/2"/>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29"/>
                                        </p:tgtEl>
                                        <p:attrNameLst>
                                          <p:attrName>ppt_x</p:attrName>
                                        </p:attrNameLst>
                                      </p:cBhvr>
                                      <p:tavLst>
                                        <p:tav tm="0">
                                          <p:val>
                                            <p:strVal val="ppt_x"/>
                                          </p:val>
                                        </p:tav>
                                        <p:tav tm="100000">
                                          <p:val>
                                            <p:strVal val="1+ppt_w/2"/>
                                          </p:val>
                                        </p:tav>
                                      </p:tavLst>
                                    </p:anim>
                                    <p:anim calcmode="lin" valueType="num">
                                      <p:cBhvr additive="base">
                                        <p:cTn id="274" dur="2000"/>
                                        <p:tgtEl>
                                          <p:spTgt spid="29"/>
                                        </p:tgtEl>
                                        <p:attrNameLst>
                                          <p:attrName>ppt_y</p:attrName>
                                        </p:attrNameLst>
                                      </p:cBhvr>
                                      <p:tavLst>
                                        <p:tav tm="0">
                                          <p:val>
                                            <p:strVal val="ppt_y"/>
                                          </p:val>
                                        </p:tav>
                                        <p:tav tm="100000">
                                          <p:val>
                                            <p:strVal val="1+ppt_h/2"/>
                                          </p:val>
                                        </p:tav>
                                      </p:tavLst>
                                    </p:anim>
                                    <p:set>
                                      <p:cBhvr>
                                        <p:cTn id="275" dur="1" fill="hold">
                                          <p:stCondLst>
                                            <p:cond delay="1999"/>
                                          </p:stCondLst>
                                        </p:cTn>
                                        <p:tgtEl>
                                          <p:spTgt spid="29"/>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31"/>
                                        </p:tgtEl>
                                        <p:attrNameLst>
                                          <p:attrName>ppt_x</p:attrName>
                                        </p:attrNameLst>
                                      </p:cBhvr>
                                      <p:tavLst>
                                        <p:tav tm="0">
                                          <p:val>
                                            <p:strVal val="ppt_x"/>
                                          </p:val>
                                        </p:tav>
                                        <p:tav tm="100000">
                                          <p:val>
                                            <p:strVal val="1+ppt_w/2"/>
                                          </p:val>
                                        </p:tav>
                                      </p:tavLst>
                                    </p:anim>
                                    <p:anim calcmode="lin" valueType="num">
                                      <p:cBhvr additive="base">
                                        <p:cTn id="278" dur="2000"/>
                                        <p:tgtEl>
                                          <p:spTgt spid="31"/>
                                        </p:tgtEl>
                                        <p:attrNameLst>
                                          <p:attrName>ppt_y</p:attrName>
                                        </p:attrNameLst>
                                      </p:cBhvr>
                                      <p:tavLst>
                                        <p:tav tm="0">
                                          <p:val>
                                            <p:strVal val="ppt_y"/>
                                          </p:val>
                                        </p:tav>
                                        <p:tav tm="100000">
                                          <p:val>
                                            <p:strVal val="1+ppt_h/2"/>
                                          </p:val>
                                        </p:tav>
                                      </p:tavLst>
                                    </p:anim>
                                    <p:set>
                                      <p:cBhvr>
                                        <p:cTn id="279" dur="1" fill="hold">
                                          <p:stCondLst>
                                            <p:cond delay="1999"/>
                                          </p:stCondLst>
                                        </p:cTn>
                                        <p:tgtEl>
                                          <p:spTgt spid="31"/>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3"/>
                                        </p:tgtEl>
                                        <p:attrNameLst>
                                          <p:attrName>ppt_x</p:attrName>
                                        </p:attrNameLst>
                                      </p:cBhvr>
                                      <p:tavLst>
                                        <p:tav tm="0">
                                          <p:val>
                                            <p:strVal val="ppt_x"/>
                                          </p:val>
                                        </p:tav>
                                        <p:tav tm="100000">
                                          <p:val>
                                            <p:strVal val="1+ppt_w/2"/>
                                          </p:val>
                                        </p:tav>
                                      </p:tavLst>
                                    </p:anim>
                                    <p:anim calcmode="lin" valueType="num">
                                      <p:cBhvr additive="base">
                                        <p:cTn id="282" dur="2000"/>
                                        <p:tgtEl>
                                          <p:spTgt spid="33"/>
                                        </p:tgtEl>
                                        <p:attrNameLst>
                                          <p:attrName>ppt_y</p:attrName>
                                        </p:attrNameLst>
                                      </p:cBhvr>
                                      <p:tavLst>
                                        <p:tav tm="0">
                                          <p:val>
                                            <p:strVal val="ppt_y"/>
                                          </p:val>
                                        </p:tav>
                                        <p:tav tm="100000">
                                          <p:val>
                                            <p:strVal val="1+ppt_h/2"/>
                                          </p:val>
                                        </p:tav>
                                      </p:tavLst>
                                    </p:anim>
                                    <p:set>
                                      <p:cBhvr>
                                        <p:cTn id="283" dur="1" fill="hold">
                                          <p:stCondLst>
                                            <p:cond delay="1999"/>
                                          </p:stCondLst>
                                        </p:cTn>
                                        <p:tgtEl>
                                          <p:spTgt spid="33"/>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5"/>
                                        </p:tgtEl>
                                        <p:attrNameLst>
                                          <p:attrName>ppt_x</p:attrName>
                                        </p:attrNameLst>
                                      </p:cBhvr>
                                      <p:tavLst>
                                        <p:tav tm="0">
                                          <p:val>
                                            <p:strVal val="ppt_x"/>
                                          </p:val>
                                        </p:tav>
                                        <p:tav tm="100000">
                                          <p:val>
                                            <p:strVal val="1+ppt_w/2"/>
                                          </p:val>
                                        </p:tav>
                                      </p:tavLst>
                                    </p:anim>
                                    <p:anim calcmode="lin" valueType="num">
                                      <p:cBhvr additive="base">
                                        <p:cTn id="286" dur="2000"/>
                                        <p:tgtEl>
                                          <p:spTgt spid="35"/>
                                        </p:tgtEl>
                                        <p:attrNameLst>
                                          <p:attrName>ppt_y</p:attrName>
                                        </p:attrNameLst>
                                      </p:cBhvr>
                                      <p:tavLst>
                                        <p:tav tm="0">
                                          <p:val>
                                            <p:strVal val="ppt_y"/>
                                          </p:val>
                                        </p:tav>
                                        <p:tav tm="100000">
                                          <p:val>
                                            <p:strVal val="1+ppt_h/2"/>
                                          </p:val>
                                        </p:tav>
                                      </p:tavLst>
                                    </p:anim>
                                    <p:set>
                                      <p:cBhvr>
                                        <p:cTn id="287" dur="1" fill="hold">
                                          <p:stCondLst>
                                            <p:cond delay="1999"/>
                                          </p:stCondLst>
                                        </p:cTn>
                                        <p:tgtEl>
                                          <p:spTgt spid="35"/>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37"/>
                                        </p:tgtEl>
                                        <p:attrNameLst>
                                          <p:attrName>ppt_x</p:attrName>
                                        </p:attrNameLst>
                                      </p:cBhvr>
                                      <p:tavLst>
                                        <p:tav tm="0">
                                          <p:val>
                                            <p:strVal val="ppt_x"/>
                                          </p:val>
                                        </p:tav>
                                        <p:tav tm="100000">
                                          <p:val>
                                            <p:strVal val="1+ppt_w/2"/>
                                          </p:val>
                                        </p:tav>
                                      </p:tavLst>
                                    </p:anim>
                                    <p:anim calcmode="lin" valueType="num">
                                      <p:cBhvr additive="base">
                                        <p:cTn id="290" dur="2000"/>
                                        <p:tgtEl>
                                          <p:spTgt spid="37"/>
                                        </p:tgtEl>
                                        <p:attrNameLst>
                                          <p:attrName>ppt_y</p:attrName>
                                        </p:attrNameLst>
                                      </p:cBhvr>
                                      <p:tavLst>
                                        <p:tav tm="0">
                                          <p:val>
                                            <p:strVal val="ppt_y"/>
                                          </p:val>
                                        </p:tav>
                                        <p:tav tm="100000">
                                          <p:val>
                                            <p:strVal val="1+ppt_h/2"/>
                                          </p:val>
                                        </p:tav>
                                      </p:tavLst>
                                    </p:anim>
                                    <p:set>
                                      <p:cBhvr>
                                        <p:cTn id="291" dur="1" fill="hold">
                                          <p:stCondLst>
                                            <p:cond delay="1999"/>
                                          </p:stCondLst>
                                        </p:cTn>
                                        <p:tgtEl>
                                          <p:spTgt spid="37"/>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39"/>
                                        </p:tgtEl>
                                        <p:attrNameLst>
                                          <p:attrName>ppt_x</p:attrName>
                                        </p:attrNameLst>
                                      </p:cBhvr>
                                      <p:tavLst>
                                        <p:tav tm="0">
                                          <p:val>
                                            <p:strVal val="ppt_x"/>
                                          </p:val>
                                        </p:tav>
                                        <p:tav tm="100000">
                                          <p:val>
                                            <p:strVal val="1+ppt_w/2"/>
                                          </p:val>
                                        </p:tav>
                                      </p:tavLst>
                                    </p:anim>
                                    <p:anim calcmode="lin" valueType="num">
                                      <p:cBhvr additive="base">
                                        <p:cTn id="294" dur="2000"/>
                                        <p:tgtEl>
                                          <p:spTgt spid="39"/>
                                        </p:tgtEl>
                                        <p:attrNameLst>
                                          <p:attrName>ppt_y</p:attrName>
                                        </p:attrNameLst>
                                      </p:cBhvr>
                                      <p:tavLst>
                                        <p:tav tm="0">
                                          <p:val>
                                            <p:strVal val="ppt_y"/>
                                          </p:val>
                                        </p:tav>
                                        <p:tav tm="100000">
                                          <p:val>
                                            <p:strVal val="1+ppt_h/2"/>
                                          </p:val>
                                        </p:tav>
                                      </p:tavLst>
                                    </p:anim>
                                    <p:set>
                                      <p:cBhvr>
                                        <p:cTn id="295" dur="1" fill="hold">
                                          <p:stCondLst>
                                            <p:cond delay="1999"/>
                                          </p:stCondLst>
                                        </p:cTn>
                                        <p:tgtEl>
                                          <p:spTgt spid="39"/>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6"/>
                                        </p:tgtEl>
                                        <p:attrNameLst>
                                          <p:attrName>ppt_x</p:attrName>
                                        </p:attrNameLst>
                                      </p:cBhvr>
                                      <p:tavLst>
                                        <p:tav tm="0">
                                          <p:val>
                                            <p:strVal val="ppt_x"/>
                                          </p:val>
                                        </p:tav>
                                        <p:tav tm="100000">
                                          <p:val>
                                            <p:strVal val="0-ppt_w/2"/>
                                          </p:val>
                                        </p:tav>
                                      </p:tavLst>
                                    </p:anim>
                                    <p:anim calcmode="lin" valueType="num">
                                      <p:cBhvr additive="base">
                                        <p:cTn id="298" dur="2000"/>
                                        <p:tgtEl>
                                          <p:spTgt spid="6"/>
                                        </p:tgtEl>
                                        <p:attrNameLst>
                                          <p:attrName>ppt_y</p:attrName>
                                        </p:attrNameLst>
                                      </p:cBhvr>
                                      <p:tavLst>
                                        <p:tav tm="0">
                                          <p:val>
                                            <p:strVal val="ppt_y"/>
                                          </p:val>
                                        </p:tav>
                                        <p:tav tm="100000">
                                          <p:val>
                                            <p:strVal val="1+ppt_h/2"/>
                                          </p:val>
                                        </p:tav>
                                      </p:tavLst>
                                    </p:anim>
                                    <p:set>
                                      <p:cBhvr>
                                        <p:cTn id="299" dur="1" fill="hold">
                                          <p:stCondLst>
                                            <p:cond delay="1999"/>
                                          </p:stCondLst>
                                        </p:cTn>
                                        <p:tgtEl>
                                          <p:spTgt spid="6"/>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8"/>
                                        </p:tgtEl>
                                        <p:attrNameLst>
                                          <p:attrName>ppt_x</p:attrName>
                                        </p:attrNameLst>
                                      </p:cBhvr>
                                      <p:tavLst>
                                        <p:tav tm="0">
                                          <p:val>
                                            <p:strVal val="ppt_x"/>
                                          </p:val>
                                        </p:tav>
                                        <p:tav tm="100000">
                                          <p:val>
                                            <p:strVal val="0-ppt_w/2"/>
                                          </p:val>
                                        </p:tav>
                                      </p:tavLst>
                                    </p:anim>
                                    <p:anim calcmode="lin" valueType="num">
                                      <p:cBhvr additive="base">
                                        <p:cTn id="302" dur="2000"/>
                                        <p:tgtEl>
                                          <p:spTgt spid="8"/>
                                        </p:tgtEl>
                                        <p:attrNameLst>
                                          <p:attrName>ppt_y</p:attrName>
                                        </p:attrNameLst>
                                      </p:cBhvr>
                                      <p:tavLst>
                                        <p:tav tm="0">
                                          <p:val>
                                            <p:strVal val="ppt_y"/>
                                          </p:val>
                                        </p:tav>
                                        <p:tav tm="100000">
                                          <p:val>
                                            <p:strVal val="1+ppt_h/2"/>
                                          </p:val>
                                        </p:tav>
                                      </p:tavLst>
                                    </p:anim>
                                    <p:set>
                                      <p:cBhvr>
                                        <p:cTn id="303" dur="1" fill="hold">
                                          <p:stCondLst>
                                            <p:cond delay="1999"/>
                                          </p:stCondLst>
                                        </p:cTn>
                                        <p:tgtEl>
                                          <p:spTgt spid="8"/>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10"/>
                                        </p:tgtEl>
                                        <p:attrNameLst>
                                          <p:attrName>ppt_x</p:attrName>
                                        </p:attrNameLst>
                                      </p:cBhvr>
                                      <p:tavLst>
                                        <p:tav tm="0">
                                          <p:val>
                                            <p:strVal val="ppt_x"/>
                                          </p:val>
                                        </p:tav>
                                        <p:tav tm="100000">
                                          <p:val>
                                            <p:strVal val="0-ppt_w/2"/>
                                          </p:val>
                                        </p:tav>
                                      </p:tavLst>
                                    </p:anim>
                                    <p:anim calcmode="lin" valueType="num">
                                      <p:cBhvr additive="base">
                                        <p:cTn id="306" dur="2000"/>
                                        <p:tgtEl>
                                          <p:spTgt spid="10"/>
                                        </p:tgtEl>
                                        <p:attrNameLst>
                                          <p:attrName>ppt_y</p:attrName>
                                        </p:attrNameLst>
                                      </p:cBhvr>
                                      <p:tavLst>
                                        <p:tav tm="0">
                                          <p:val>
                                            <p:strVal val="ppt_y"/>
                                          </p:val>
                                        </p:tav>
                                        <p:tav tm="100000">
                                          <p:val>
                                            <p:strVal val="1+ppt_h/2"/>
                                          </p:val>
                                        </p:tav>
                                      </p:tavLst>
                                    </p:anim>
                                    <p:set>
                                      <p:cBhvr>
                                        <p:cTn id="307" dur="1" fill="hold">
                                          <p:stCondLst>
                                            <p:cond delay="1999"/>
                                          </p:stCondLst>
                                        </p:cTn>
                                        <p:tgtEl>
                                          <p:spTgt spid="10"/>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12"/>
                                        </p:tgtEl>
                                        <p:attrNameLst>
                                          <p:attrName>ppt_x</p:attrName>
                                        </p:attrNameLst>
                                      </p:cBhvr>
                                      <p:tavLst>
                                        <p:tav tm="0">
                                          <p:val>
                                            <p:strVal val="ppt_x"/>
                                          </p:val>
                                        </p:tav>
                                        <p:tav tm="100000">
                                          <p:val>
                                            <p:strVal val="0-ppt_w/2"/>
                                          </p:val>
                                        </p:tav>
                                      </p:tavLst>
                                    </p:anim>
                                    <p:anim calcmode="lin" valueType="num">
                                      <p:cBhvr additive="base">
                                        <p:cTn id="310" dur="2000"/>
                                        <p:tgtEl>
                                          <p:spTgt spid="12"/>
                                        </p:tgtEl>
                                        <p:attrNameLst>
                                          <p:attrName>ppt_y</p:attrName>
                                        </p:attrNameLst>
                                      </p:cBhvr>
                                      <p:tavLst>
                                        <p:tav tm="0">
                                          <p:val>
                                            <p:strVal val="ppt_y"/>
                                          </p:val>
                                        </p:tav>
                                        <p:tav tm="100000">
                                          <p:val>
                                            <p:strVal val="1+ppt_h/2"/>
                                          </p:val>
                                        </p:tav>
                                      </p:tavLst>
                                    </p:anim>
                                    <p:set>
                                      <p:cBhvr>
                                        <p:cTn id="311" dur="1" fill="hold">
                                          <p:stCondLst>
                                            <p:cond delay="1999"/>
                                          </p:stCondLst>
                                        </p:cTn>
                                        <p:tgtEl>
                                          <p:spTgt spid="12"/>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14"/>
                                        </p:tgtEl>
                                        <p:attrNameLst>
                                          <p:attrName>ppt_x</p:attrName>
                                        </p:attrNameLst>
                                      </p:cBhvr>
                                      <p:tavLst>
                                        <p:tav tm="0">
                                          <p:val>
                                            <p:strVal val="ppt_x"/>
                                          </p:val>
                                        </p:tav>
                                        <p:tav tm="100000">
                                          <p:val>
                                            <p:strVal val="0-ppt_w/2"/>
                                          </p:val>
                                        </p:tav>
                                      </p:tavLst>
                                    </p:anim>
                                    <p:anim calcmode="lin" valueType="num">
                                      <p:cBhvr additive="base">
                                        <p:cTn id="314" dur="2000"/>
                                        <p:tgtEl>
                                          <p:spTgt spid="14"/>
                                        </p:tgtEl>
                                        <p:attrNameLst>
                                          <p:attrName>ppt_y</p:attrName>
                                        </p:attrNameLst>
                                      </p:cBhvr>
                                      <p:tavLst>
                                        <p:tav tm="0">
                                          <p:val>
                                            <p:strVal val="ppt_y"/>
                                          </p:val>
                                        </p:tav>
                                        <p:tav tm="100000">
                                          <p:val>
                                            <p:strVal val="1+ppt_h/2"/>
                                          </p:val>
                                        </p:tav>
                                      </p:tavLst>
                                    </p:anim>
                                    <p:set>
                                      <p:cBhvr>
                                        <p:cTn id="315" dur="1" fill="hold">
                                          <p:stCondLst>
                                            <p:cond delay="1999"/>
                                          </p:stCondLst>
                                        </p:cTn>
                                        <p:tgtEl>
                                          <p:spTgt spid="14"/>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16"/>
                                        </p:tgtEl>
                                        <p:attrNameLst>
                                          <p:attrName>ppt_x</p:attrName>
                                        </p:attrNameLst>
                                      </p:cBhvr>
                                      <p:tavLst>
                                        <p:tav tm="0">
                                          <p:val>
                                            <p:strVal val="ppt_x"/>
                                          </p:val>
                                        </p:tav>
                                        <p:tav tm="100000">
                                          <p:val>
                                            <p:strVal val="0-ppt_w/2"/>
                                          </p:val>
                                        </p:tav>
                                      </p:tavLst>
                                    </p:anim>
                                    <p:anim calcmode="lin" valueType="num">
                                      <p:cBhvr additive="base">
                                        <p:cTn id="318" dur="2000"/>
                                        <p:tgtEl>
                                          <p:spTgt spid="16"/>
                                        </p:tgtEl>
                                        <p:attrNameLst>
                                          <p:attrName>ppt_y</p:attrName>
                                        </p:attrNameLst>
                                      </p:cBhvr>
                                      <p:tavLst>
                                        <p:tav tm="0">
                                          <p:val>
                                            <p:strVal val="ppt_y"/>
                                          </p:val>
                                        </p:tav>
                                        <p:tav tm="100000">
                                          <p:val>
                                            <p:strVal val="1+ppt_h/2"/>
                                          </p:val>
                                        </p:tav>
                                      </p:tavLst>
                                    </p:anim>
                                    <p:set>
                                      <p:cBhvr>
                                        <p:cTn id="319" dur="1" fill="hold">
                                          <p:stCondLst>
                                            <p:cond delay="1999"/>
                                          </p:stCondLst>
                                        </p:cTn>
                                        <p:tgtEl>
                                          <p:spTgt spid="16"/>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18"/>
                                        </p:tgtEl>
                                        <p:attrNameLst>
                                          <p:attrName>ppt_x</p:attrName>
                                        </p:attrNameLst>
                                      </p:cBhvr>
                                      <p:tavLst>
                                        <p:tav tm="0">
                                          <p:val>
                                            <p:strVal val="ppt_x"/>
                                          </p:val>
                                        </p:tav>
                                        <p:tav tm="100000">
                                          <p:val>
                                            <p:strVal val="0-ppt_w/2"/>
                                          </p:val>
                                        </p:tav>
                                      </p:tavLst>
                                    </p:anim>
                                    <p:anim calcmode="lin" valueType="num">
                                      <p:cBhvr additive="base">
                                        <p:cTn id="322" dur="2000"/>
                                        <p:tgtEl>
                                          <p:spTgt spid="18"/>
                                        </p:tgtEl>
                                        <p:attrNameLst>
                                          <p:attrName>ppt_y</p:attrName>
                                        </p:attrNameLst>
                                      </p:cBhvr>
                                      <p:tavLst>
                                        <p:tav tm="0">
                                          <p:val>
                                            <p:strVal val="ppt_y"/>
                                          </p:val>
                                        </p:tav>
                                        <p:tav tm="100000">
                                          <p:val>
                                            <p:strVal val="1+ppt_h/2"/>
                                          </p:val>
                                        </p:tav>
                                      </p:tavLst>
                                    </p:anim>
                                    <p:set>
                                      <p:cBhvr>
                                        <p:cTn id="323" dur="1" fill="hold">
                                          <p:stCondLst>
                                            <p:cond delay="1999"/>
                                          </p:stCondLst>
                                        </p:cTn>
                                        <p:tgtEl>
                                          <p:spTgt spid="18"/>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20"/>
                                        </p:tgtEl>
                                        <p:attrNameLst>
                                          <p:attrName>ppt_x</p:attrName>
                                        </p:attrNameLst>
                                      </p:cBhvr>
                                      <p:tavLst>
                                        <p:tav tm="0">
                                          <p:val>
                                            <p:strVal val="ppt_x"/>
                                          </p:val>
                                        </p:tav>
                                        <p:tav tm="100000">
                                          <p:val>
                                            <p:strVal val="0-ppt_w/2"/>
                                          </p:val>
                                        </p:tav>
                                      </p:tavLst>
                                    </p:anim>
                                    <p:anim calcmode="lin" valueType="num">
                                      <p:cBhvr additive="base">
                                        <p:cTn id="326" dur="2000"/>
                                        <p:tgtEl>
                                          <p:spTgt spid="20"/>
                                        </p:tgtEl>
                                        <p:attrNameLst>
                                          <p:attrName>ppt_y</p:attrName>
                                        </p:attrNameLst>
                                      </p:cBhvr>
                                      <p:tavLst>
                                        <p:tav tm="0">
                                          <p:val>
                                            <p:strVal val="ppt_y"/>
                                          </p:val>
                                        </p:tav>
                                        <p:tav tm="100000">
                                          <p:val>
                                            <p:strVal val="1+ppt_h/2"/>
                                          </p:val>
                                        </p:tav>
                                      </p:tavLst>
                                    </p:anim>
                                    <p:set>
                                      <p:cBhvr>
                                        <p:cTn id="327" dur="1" fill="hold">
                                          <p:stCondLst>
                                            <p:cond delay="1999"/>
                                          </p:stCondLst>
                                        </p:cTn>
                                        <p:tgtEl>
                                          <p:spTgt spid="20"/>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23"/>
                                        </p:tgtEl>
                                        <p:attrNameLst>
                                          <p:attrName>ppt_x</p:attrName>
                                        </p:attrNameLst>
                                      </p:cBhvr>
                                      <p:tavLst>
                                        <p:tav tm="0">
                                          <p:val>
                                            <p:strVal val="ppt_x"/>
                                          </p:val>
                                        </p:tav>
                                        <p:tav tm="100000">
                                          <p:val>
                                            <p:strVal val="0-ppt_w/2"/>
                                          </p:val>
                                        </p:tav>
                                      </p:tavLst>
                                    </p:anim>
                                    <p:anim calcmode="lin" valueType="num">
                                      <p:cBhvr additive="base">
                                        <p:cTn id="330" dur="2000"/>
                                        <p:tgtEl>
                                          <p:spTgt spid="23"/>
                                        </p:tgtEl>
                                        <p:attrNameLst>
                                          <p:attrName>ppt_y</p:attrName>
                                        </p:attrNameLst>
                                      </p:cBhvr>
                                      <p:tavLst>
                                        <p:tav tm="0">
                                          <p:val>
                                            <p:strVal val="ppt_y"/>
                                          </p:val>
                                        </p:tav>
                                        <p:tav tm="100000">
                                          <p:val>
                                            <p:strVal val="1+ppt_h/2"/>
                                          </p:val>
                                        </p:tav>
                                      </p:tavLst>
                                    </p:anim>
                                    <p:set>
                                      <p:cBhvr>
                                        <p:cTn id="331" dur="1" fill="hold">
                                          <p:stCondLst>
                                            <p:cond delay="1999"/>
                                          </p:stCondLst>
                                        </p:cTn>
                                        <p:tgtEl>
                                          <p:spTgt spid="23"/>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26"/>
                                        </p:tgtEl>
                                        <p:attrNameLst>
                                          <p:attrName>ppt_x</p:attrName>
                                        </p:attrNameLst>
                                      </p:cBhvr>
                                      <p:tavLst>
                                        <p:tav tm="0">
                                          <p:val>
                                            <p:strVal val="ppt_x"/>
                                          </p:val>
                                        </p:tav>
                                        <p:tav tm="100000">
                                          <p:val>
                                            <p:strVal val="0-ppt_w/2"/>
                                          </p:val>
                                        </p:tav>
                                      </p:tavLst>
                                    </p:anim>
                                    <p:anim calcmode="lin" valueType="num">
                                      <p:cBhvr additive="base">
                                        <p:cTn id="334" dur="2000"/>
                                        <p:tgtEl>
                                          <p:spTgt spid="26"/>
                                        </p:tgtEl>
                                        <p:attrNameLst>
                                          <p:attrName>ppt_y</p:attrName>
                                        </p:attrNameLst>
                                      </p:cBhvr>
                                      <p:tavLst>
                                        <p:tav tm="0">
                                          <p:val>
                                            <p:strVal val="ppt_y"/>
                                          </p:val>
                                        </p:tav>
                                        <p:tav tm="100000">
                                          <p:val>
                                            <p:strVal val="1+ppt_h/2"/>
                                          </p:val>
                                        </p:tav>
                                      </p:tavLst>
                                    </p:anim>
                                    <p:set>
                                      <p:cBhvr>
                                        <p:cTn id="335" dur="1" fill="hold">
                                          <p:stCondLst>
                                            <p:cond delay="1999"/>
                                          </p:stCondLst>
                                        </p:cTn>
                                        <p:tgtEl>
                                          <p:spTgt spid="26"/>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28"/>
                                        </p:tgtEl>
                                        <p:attrNameLst>
                                          <p:attrName>ppt_x</p:attrName>
                                        </p:attrNameLst>
                                      </p:cBhvr>
                                      <p:tavLst>
                                        <p:tav tm="0">
                                          <p:val>
                                            <p:strVal val="ppt_x"/>
                                          </p:val>
                                        </p:tav>
                                        <p:tav tm="100000">
                                          <p:val>
                                            <p:strVal val="0-ppt_w/2"/>
                                          </p:val>
                                        </p:tav>
                                      </p:tavLst>
                                    </p:anim>
                                    <p:anim calcmode="lin" valueType="num">
                                      <p:cBhvr additive="base">
                                        <p:cTn id="338" dur="2000"/>
                                        <p:tgtEl>
                                          <p:spTgt spid="28"/>
                                        </p:tgtEl>
                                        <p:attrNameLst>
                                          <p:attrName>ppt_y</p:attrName>
                                        </p:attrNameLst>
                                      </p:cBhvr>
                                      <p:tavLst>
                                        <p:tav tm="0">
                                          <p:val>
                                            <p:strVal val="ppt_y"/>
                                          </p:val>
                                        </p:tav>
                                        <p:tav tm="100000">
                                          <p:val>
                                            <p:strVal val="1+ppt_h/2"/>
                                          </p:val>
                                        </p:tav>
                                      </p:tavLst>
                                    </p:anim>
                                    <p:set>
                                      <p:cBhvr>
                                        <p:cTn id="339" dur="1" fill="hold">
                                          <p:stCondLst>
                                            <p:cond delay="1999"/>
                                          </p:stCondLst>
                                        </p:cTn>
                                        <p:tgtEl>
                                          <p:spTgt spid="28"/>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30"/>
                                        </p:tgtEl>
                                        <p:attrNameLst>
                                          <p:attrName>ppt_x</p:attrName>
                                        </p:attrNameLst>
                                      </p:cBhvr>
                                      <p:tavLst>
                                        <p:tav tm="0">
                                          <p:val>
                                            <p:strVal val="ppt_x"/>
                                          </p:val>
                                        </p:tav>
                                        <p:tav tm="100000">
                                          <p:val>
                                            <p:strVal val="0-ppt_w/2"/>
                                          </p:val>
                                        </p:tav>
                                      </p:tavLst>
                                    </p:anim>
                                    <p:anim calcmode="lin" valueType="num">
                                      <p:cBhvr additive="base">
                                        <p:cTn id="342" dur="2000"/>
                                        <p:tgtEl>
                                          <p:spTgt spid="30"/>
                                        </p:tgtEl>
                                        <p:attrNameLst>
                                          <p:attrName>ppt_y</p:attrName>
                                        </p:attrNameLst>
                                      </p:cBhvr>
                                      <p:tavLst>
                                        <p:tav tm="0">
                                          <p:val>
                                            <p:strVal val="ppt_y"/>
                                          </p:val>
                                        </p:tav>
                                        <p:tav tm="100000">
                                          <p:val>
                                            <p:strVal val="1+ppt_h/2"/>
                                          </p:val>
                                        </p:tav>
                                      </p:tavLst>
                                    </p:anim>
                                    <p:set>
                                      <p:cBhvr>
                                        <p:cTn id="343" dur="1" fill="hold">
                                          <p:stCondLst>
                                            <p:cond delay="1999"/>
                                          </p:stCondLst>
                                        </p:cTn>
                                        <p:tgtEl>
                                          <p:spTgt spid="30"/>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32"/>
                                        </p:tgtEl>
                                        <p:attrNameLst>
                                          <p:attrName>ppt_x</p:attrName>
                                        </p:attrNameLst>
                                      </p:cBhvr>
                                      <p:tavLst>
                                        <p:tav tm="0">
                                          <p:val>
                                            <p:strVal val="ppt_x"/>
                                          </p:val>
                                        </p:tav>
                                        <p:tav tm="100000">
                                          <p:val>
                                            <p:strVal val="0-ppt_w/2"/>
                                          </p:val>
                                        </p:tav>
                                      </p:tavLst>
                                    </p:anim>
                                    <p:anim calcmode="lin" valueType="num">
                                      <p:cBhvr additive="base">
                                        <p:cTn id="346" dur="2000"/>
                                        <p:tgtEl>
                                          <p:spTgt spid="32"/>
                                        </p:tgtEl>
                                        <p:attrNameLst>
                                          <p:attrName>ppt_y</p:attrName>
                                        </p:attrNameLst>
                                      </p:cBhvr>
                                      <p:tavLst>
                                        <p:tav tm="0">
                                          <p:val>
                                            <p:strVal val="ppt_y"/>
                                          </p:val>
                                        </p:tav>
                                        <p:tav tm="100000">
                                          <p:val>
                                            <p:strVal val="1+ppt_h/2"/>
                                          </p:val>
                                        </p:tav>
                                      </p:tavLst>
                                    </p:anim>
                                    <p:set>
                                      <p:cBhvr>
                                        <p:cTn id="347" dur="1" fill="hold">
                                          <p:stCondLst>
                                            <p:cond delay="1999"/>
                                          </p:stCondLst>
                                        </p:cTn>
                                        <p:tgtEl>
                                          <p:spTgt spid="32"/>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2000"/>
                                        <p:tgtEl>
                                          <p:spTgt spid="34"/>
                                        </p:tgtEl>
                                        <p:attrNameLst>
                                          <p:attrName>ppt_x</p:attrName>
                                        </p:attrNameLst>
                                      </p:cBhvr>
                                      <p:tavLst>
                                        <p:tav tm="0">
                                          <p:val>
                                            <p:strVal val="ppt_x"/>
                                          </p:val>
                                        </p:tav>
                                        <p:tav tm="100000">
                                          <p:val>
                                            <p:strVal val="0-ppt_w/2"/>
                                          </p:val>
                                        </p:tav>
                                      </p:tavLst>
                                    </p:anim>
                                    <p:anim calcmode="lin" valueType="num">
                                      <p:cBhvr additive="base">
                                        <p:cTn id="350" dur="2000"/>
                                        <p:tgtEl>
                                          <p:spTgt spid="34"/>
                                        </p:tgtEl>
                                        <p:attrNameLst>
                                          <p:attrName>ppt_y</p:attrName>
                                        </p:attrNameLst>
                                      </p:cBhvr>
                                      <p:tavLst>
                                        <p:tav tm="0">
                                          <p:val>
                                            <p:strVal val="ppt_y"/>
                                          </p:val>
                                        </p:tav>
                                        <p:tav tm="100000">
                                          <p:val>
                                            <p:strVal val="1+ppt_h/2"/>
                                          </p:val>
                                        </p:tav>
                                      </p:tavLst>
                                    </p:anim>
                                    <p:set>
                                      <p:cBhvr>
                                        <p:cTn id="351" dur="1" fill="hold">
                                          <p:stCondLst>
                                            <p:cond delay="1999"/>
                                          </p:stCondLst>
                                        </p:cTn>
                                        <p:tgtEl>
                                          <p:spTgt spid="34"/>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2000"/>
                                        <p:tgtEl>
                                          <p:spTgt spid="36"/>
                                        </p:tgtEl>
                                        <p:attrNameLst>
                                          <p:attrName>ppt_x</p:attrName>
                                        </p:attrNameLst>
                                      </p:cBhvr>
                                      <p:tavLst>
                                        <p:tav tm="0">
                                          <p:val>
                                            <p:strVal val="ppt_x"/>
                                          </p:val>
                                        </p:tav>
                                        <p:tav tm="100000">
                                          <p:val>
                                            <p:strVal val="0-ppt_w/2"/>
                                          </p:val>
                                        </p:tav>
                                      </p:tavLst>
                                    </p:anim>
                                    <p:anim calcmode="lin" valueType="num">
                                      <p:cBhvr additive="base">
                                        <p:cTn id="354" dur="2000"/>
                                        <p:tgtEl>
                                          <p:spTgt spid="36"/>
                                        </p:tgtEl>
                                        <p:attrNameLst>
                                          <p:attrName>ppt_y</p:attrName>
                                        </p:attrNameLst>
                                      </p:cBhvr>
                                      <p:tavLst>
                                        <p:tav tm="0">
                                          <p:val>
                                            <p:strVal val="ppt_y"/>
                                          </p:val>
                                        </p:tav>
                                        <p:tav tm="100000">
                                          <p:val>
                                            <p:strVal val="1+ppt_h/2"/>
                                          </p:val>
                                        </p:tav>
                                      </p:tavLst>
                                    </p:anim>
                                    <p:set>
                                      <p:cBhvr>
                                        <p:cTn id="355" dur="1" fill="hold">
                                          <p:stCondLst>
                                            <p:cond delay="1999"/>
                                          </p:stCondLst>
                                        </p:cTn>
                                        <p:tgtEl>
                                          <p:spTgt spid="36"/>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2000"/>
                                        <p:tgtEl>
                                          <p:spTgt spid="38"/>
                                        </p:tgtEl>
                                        <p:attrNameLst>
                                          <p:attrName>ppt_x</p:attrName>
                                        </p:attrNameLst>
                                      </p:cBhvr>
                                      <p:tavLst>
                                        <p:tav tm="0">
                                          <p:val>
                                            <p:strVal val="ppt_x"/>
                                          </p:val>
                                        </p:tav>
                                        <p:tav tm="100000">
                                          <p:val>
                                            <p:strVal val="0-ppt_w/2"/>
                                          </p:val>
                                        </p:tav>
                                      </p:tavLst>
                                    </p:anim>
                                    <p:anim calcmode="lin" valueType="num">
                                      <p:cBhvr additive="base">
                                        <p:cTn id="358" dur="2000"/>
                                        <p:tgtEl>
                                          <p:spTgt spid="38"/>
                                        </p:tgtEl>
                                        <p:attrNameLst>
                                          <p:attrName>ppt_y</p:attrName>
                                        </p:attrNameLst>
                                      </p:cBhvr>
                                      <p:tavLst>
                                        <p:tav tm="0">
                                          <p:val>
                                            <p:strVal val="ppt_y"/>
                                          </p:val>
                                        </p:tav>
                                        <p:tav tm="100000">
                                          <p:val>
                                            <p:strVal val="1+ppt_h/2"/>
                                          </p:val>
                                        </p:tav>
                                      </p:tavLst>
                                    </p:anim>
                                    <p:set>
                                      <p:cBhvr>
                                        <p:cTn id="359" dur="1" fill="hold">
                                          <p:stCondLst>
                                            <p:cond delay="1999"/>
                                          </p:stCondLst>
                                        </p:cTn>
                                        <p:tgtEl>
                                          <p:spTgt spid="38"/>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2000"/>
                                        <p:tgtEl>
                                          <p:spTgt spid="40"/>
                                        </p:tgtEl>
                                        <p:attrNameLst>
                                          <p:attrName>ppt_x</p:attrName>
                                        </p:attrNameLst>
                                      </p:cBhvr>
                                      <p:tavLst>
                                        <p:tav tm="0">
                                          <p:val>
                                            <p:strVal val="ppt_x"/>
                                          </p:val>
                                        </p:tav>
                                        <p:tav tm="100000">
                                          <p:val>
                                            <p:strVal val="0-ppt_w/2"/>
                                          </p:val>
                                        </p:tav>
                                      </p:tavLst>
                                    </p:anim>
                                    <p:anim calcmode="lin" valueType="num">
                                      <p:cBhvr additive="base">
                                        <p:cTn id="362" dur="2000"/>
                                        <p:tgtEl>
                                          <p:spTgt spid="40"/>
                                        </p:tgtEl>
                                        <p:attrNameLst>
                                          <p:attrName>ppt_y</p:attrName>
                                        </p:attrNameLst>
                                      </p:cBhvr>
                                      <p:tavLst>
                                        <p:tav tm="0">
                                          <p:val>
                                            <p:strVal val="ppt_y"/>
                                          </p:val>
                                        </p:tav>
                                        <p:tav tm="100000">
                                          <p:val>
                                            <p:strVal val="1+ppt_h/2"/>
                                          </p:val>
                                        </p:tav>
                                      </p:tavLst>
                                    </p:anim>
                                    <p:set>
                                      <p:cBhvr>
                                        <p:cTn id="363" dur="1" fill="hold">
                                          <p:stCondLst>
                                            <p:cond delay="1999"/>
                                          </p:stCondLst>
                                        </p:cTn>
                                        <p:tgtEl>
                                          <p:spTgt spid="40"/>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2000"/>
                                        <p:tgtEl>
                                          <p:spTgt spid="41"/>
                                        </p:tgtEl>
                                        <p:attrNameLst>
                                          <p:attrName>ppt_x</p:attrName>
                                        </p:attrNameLst>
                                      </p:cBhvr>
                                      <p:tavLst>
                                        <p:tav tm="0">
                                          <p:val>
                                            <p:strVal val="ppt_x"/>
                                          </p:val>
                                        </p:tav>
                                        <p:tav tm="100000">
                                          <p:val>
                                            <p:strVal val="0-ppt_w/2"/>
                                          </p:val>
                                        </p:tav>
                                      </p:tavLst>
                                    </p:anim>
                                    <p:anim calcmode="lin" valueType="num">
                                      <p:cBhvr additive="base">
                                        <p:cTn id="366" dur="2000"/>
                                        <p:tgtEl>
                                          <p:spTgt spid="41"/>
                                        </p:tgtEl>
                                        <p:attrNameLst>
                                          <p:attrName>ppt_y</p:attrName>
                                        </p:attrNameLst>
                                      </p:cBhvr>
                                      <p:tavLst>
                                        <p:tav tm="0">
                                          <p:val>
                                            <p:strVal val="ppt_y"/>
                                          </p:val>
                                        </p:tav>
                                        <p:tav tm="100000">
                                          <p:val>
                                            <p:strVal val="1+ppt_h/2"/>
                                          </p:val>
                                        </p:tav>
                                      </p:tavLst>
                                    </p:anim>
                                    <p:set>
                                      <p:cBhvr>
                                        <p:cTn id="367" dur="1" fill="hold">
                                          <p:stCondLst>
                                            <p:cond delay="1999"/>
                                          </p:stCondLst>
                                        </p:cTn>
                                        <p:tgtEl>
                                          <p:spTgt spid="41"/>
                                        </p:tgtEl>
                                        <p:attrNameLst>
                                          <p:attrName>style.visibility</p:attrName>
                                        </p:attrNameLst>
                                      </p:cBhvr>
                                      <p:to>
                                        <p:strVal val="hidden"/>
                                      </p:to>
                                    </p:set>
                                  </p:childTnLst>
                                </p:cTn>
                              </p:par>
                              <p:par>
                                <p:cTn id="368" presetID="8" presetClass="emph" presetSubtype="0" autoRev="1" fill="hold" nodeType="withEffect">
                                  <p:stCondLst>
                                    <p:cond delay="0"/>
                                  </p:stCondLst>
                                  <p:childTnLst>
                                    <p:animRot by="21600000">
                                      <p:cBhvr>
                                        <p:cTn id="369" dur="2000" fill="hold"/>
                                        <p:tgtEl>
                                          <p:spTgt spid="4"/>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5"/>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7"/>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9"/>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11"/>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3"/>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15"/>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17"/>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19"/>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4"/>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5"/>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7"/>
                                        </p:tgtEl>
                                        <p:attrNameLst>
                                          <p:attrName>r</p:attrName>
                                        </p:attrNameLst>
                                      </p:cBhvr>
                                    </p:animRot>
                                  </p:childTnLst>
                                </p:cTn>
                              </p:par>
                              <p:par>
                                <p:cTn id="392" presetID="8" presetClass="emph" presetSubtype="0" autoRev="1" fill="hold" nodeType="withEffect">
                                  <p:stCondLst>
                                    <p:cond delay="0"/>
                                  </p:stCondLst>
                                  <p:childTnLst>
                                    <p:animRot by="21600000">
                                      <p:cBhvr>
                                        <p:cTn id="393" dur="2000" fill="hold"/>
                                        <p:tgtEl>
                                          <p:spTgt spid="29"/>
                                        </p:tgtEl>
                                        <p:attrNameLst>
                                          <p:attrName>r</p:attrName>
                                        </p:attrNameLst>
                                      </p:cBhvr>
                                    </p:animRot>
                                  </p:childTnLst>
                                </p:cTn>
                              </p:par>
                              <p:par>
                                <p:cTn id="394" presetID="8" presetClass="emph" presetSubtype="0" autoRev="1" fill="hold" nodeType="withEffect">
                                  <p:stCondLst>
                                    <p:cond delay="0"/>
                                  </p:stCondLst>
                                  <p:childTnLst>
                                    <p:animRot by="21600000">
                                      <p:cBhvr>
                                        <p:cTn id="395" dur="2000" fill="hold"/>
                                        <p:tgtEl>
                                          <p:spTgt spid="31"/>
                                        </p:tgtEl>
                                        <p:attrNameLst>
                                          <p:attrName>r</p:attrName>
                                        </p:attrNameLst>
                                      </p:cBhvr>
                                    </p:animRot>
                                  </p:childTnLst>
                                </p:cTn>
                              </p:par>
                              <p:par>
                                <p:cTn id="396" presetID="8" presetClass="emph" presetSubtype="0" autoRev="1" fill="hold" nodeType="withEffect">
                                  <p:stCondLst>
                                    <p:cond delay="0"/>
                                  </p:stCondLst>
                                  <p:childTnLst>
                                    <p:animRot by="21600000">
                                      <p:cBhvr>
                                        <p:cTn id="397" dur="2000" fill="hold"/>
                                        <p:tgtEl>
                                          <p:spTgt spid="33"/>
                                        </p:tgtEl>
                                        <p:attrNameLst>
                                          <p:attrName>r</p:attrName>
                                        </p:attrNameLst>
                                      </p:cBhvr>
                                    </p:animRot>
                                  </p:childTnLst>
                                </p:cTn>
                              </p:par>
                              <p:par>
                                <p:cTn id="398" presetID="8" presetClass="emph" presetSubtype="0" autoRev="1" fill="hold" nodeType="withEffect">
                                  <p:stCondLst>
                                    <p:cond delay="0"/>
                                  </p:stCondLst>
                                  <p:childTnLst>
                                    <p:animRot by="21600000">
                                      <p:cBhvr>
                                        <p:cTn id="399" dur="2000" fill="hold"/>
                                        <p:tgtEl>
                                          <p:spTgt spid="35"/>
                                        </p:tgtEl>
                                        <p:attrNameLst>
                                          <p:attrName>r</p:attrName>
                                        </p:attrNameLst>
                                      </p:cBhvr>
                                    </p:animRot>
                                  </p:childTnLst>
                                </p:cTn>
                              </p:par>
                              <p:par>
                                <p:cTn id="400" presetID="8" presetClass="emph" presetSubtype="0" autoRev="1" fill="hold" nodeType="withEffect">
                                  <p:stCondLst>
                                    <p:cond delay="0"/>
                                  </p:stCondLst>
                                  <p:childTnLst>
                                    <p:animRot by="21600000">
                                      <p:cBhvr>
                                        <p:cTn id="401" dur="2000" fill="hold"/>
                                        <p:tgtEl>
                                          <p:spTgt spid="37"/>
                                        </p:tgtEl>
                                        <p:attrNameLst>
                                          <p:attrName>r</p:attrName>
                                        </p:attrNameLst>
                                      </p:cBhvr>
                                    </p:animRot>
                                  </p:childTnLst>
                                </p:cTn>
                              </p:par>
                              <p:par>
                                <p:cTn id="402" presetID="8" presetClass="emph" presetSubtype="0" autoRev="1" fill="hold" nodeType="withEffect">
                                  <p:stCondLst>
                                    <p:cond delay="0"/>
                                  </p:stCondLst>
                                  <p:childTnLst>
                                    <p:animRot by="21600000">
                                      <p:cBhvr>
                                        <p:cTn id="403" dur="2000" fill="hold"/>
                                        <p:tgtEl>
                                          <p:spTgt spid="39"/>
                                        </p:tgtEl>
                                        <p:attrNameLst>
                                          <p:attrName>r</p:attrName>
                                        </p:attrNameLst>
                                      </p:cBhvr>
                                    </p:animRot>
                                  </p:childTnLst>
                                </p:cTn>
                              </p:par>
                              <p:par>
                                <p:cTn id="404" presetID="8" presetClass="emph" presetSubtype="0" fill="hold" nodeType="withEffect">
                                  <p:stCondLst>
                                    <p:cond delay="0"/>
                                  </p:stCondLst>
                                  <p:childTnLst>
                                    <p:animRot by="-21600000">
                                      <p:cBhvr>
                                        <p:cTn id="405" dur="2000" fill="hold"/>
                                        <p:tgtEl>
                                          <p:spTgt spid="6"/>
                                        </p:tgtEl>
                                        <p:attrNameLst>
                                          <p:attrName>r</p:attrName>
                                        </p:attrNameLst>
                                      </p:cBhvr>
                                    </p:animRot>
                                  </p:childTnLst>
                                </p:cTn>
                              </p:par>
                              <p:par>
                                <p:cTn id="406" presetID="8" presetClass="emph" presetSubtype="0" fill="hold" nodeType="withEffect">
                                  <p:stCondLst>
                                    <p:cond delay="0"/>
                                  </p:stCondLst>
                                  <p:childTnLst>
                                    <p:animRot by="-21600000">
                                      <p:cBhvr>
                                        <p:cTn id="407" dur="2000" fill="hold"/>
                                        <p:tgtEl>
                                          <p:spTgt spid="8"/>
                                        </p:tgtEl>
                                        <p:attrNameLst>
                                          <p:attrName>r</p:attrName>
                                        </p:attrNameLst>
                                      </p:cBhvr>
                                    </p:animRot>
                                  </p:childTnLst>
                                </p:cTn>
                              </p:par>
                              <p:par>
                                <p:cTn id="408" presetID="8" presetClass="emph" presetSubtype="0" fill="hold" nodeType="withEffect">
                                  <p:stCondLst>
                                    <p:cond delay="0"/>
                                  </p:stCondLst>
                                  <p:childTnLst>
                                    <p:animRot by="-21600000">
                                      <p:cBhvr>
                                        <p:cTn id="409" dur="2000" fill="hold"/>
                                        <p:tgtEl>
                                          <p:spTgt spid="10"/>
                                        </p:tgtEl>
                                        <p:attrNameLst>
                                          <p:attrName>r</p:attrName>
                                        </p:attrNameLst>
                                      </p:cBhvr>
                                    </p:animRot>
                                  </p:childTnLst>
                                </p:cTn>
                              </p:par>
                              <p:par>
                                <p:cTn id="410" presetID="8" presetClass="emph" presetSubtype="0" fill="hold" nodeType="withEffect">
                                  <p:stCondLst>
                                    <p:cond delay="0"/>
                                  </p:stCondLst>
                                  <p:childTnLst>
                                    <p:animRot by="-21600000">
                                      <p:cBhvr>
                                        <p:cTn id="411" dur="2000" fill="hold"/>
                                        <p:tgtEl>
                                          <p:spTgt spid="12"/>
                                        </p:tgtEl>
                                        <p:attrNameLst>
                                          <p:attrName>r</p:attrName>
                                        </p:attrNameLst>
                                      </p:cBhvr>
                                    </p:animRot>
                                  </p:childTnLst>
                                </p:cTn>
                              </p:par>
                              <p:par>
                                <p:cTn id="412" presetID="8" presetClass="emph" presetSubtype="0" fill="hold" nodeType="withEffect">
                                  <p:stCondLst>
                                    <p:cond delay="0"/>
                                  </p:stCondLst>
                                  <p:childTnLst>
                                    <p:animRot by="-21600000">
                                      <p:cBhvr>
                                        <p:cTn id="413" dur="2000" fill="hold"/>
                                        <p:tgtEl>
                                          <p:spTgt spid="14"/>
                                        </p:tgtEl>
                                        <p:attrNameLst>
                                          <p:attrName>r</p:attrName>
                                        </p:attrNameLst>
                                      </p:cBhvr>
                                    </p:animRot>
                                  </p:childTnLst>
                                </p:cTn>
                              </p:par>
                              <p:par>
                                <p:cTn id="414" presetID="8" presetClass="emph" presetSubtype="0" fill="hold" nodeType="withEffect">
                                  <p:stCondLst>
                                    <p:cond delay="0"/>
                                  </p:stCondLst>
                                  <p:childTnLst>
                                    <p:animRot by="-21600000">
                                      <p:cBhvr>
                                        <p:cTn id="415" dur="2000" fill="hold"/>
                                        <p:tgtEl>
                                          <p:spTgt spid="16"/>
                                        </p:tgtEl>
                                        <p:attrNameLst>
                                          <p:attrName>r</p:attrName>
                                        </p:attrNameLst>
                                      </p:cBhvr>
                                    </p:animRot>
                                  </p:childTnLst>
                                </p:cTn>
                              </p:par>
                              <p:par>
                                <p:cTn id="416" presetID="8" presetClass="emph" presetSubtype="0" fill="hold" nodeType="withEffect">
                                  <p:stCondLst>
                                    <p:cond delay="0"/>
                                  </p:stCondLst>
                                  <p:childTnLst>
                                    <p:animRot by="-21600000">
                                      <p:cBhvr>
                                        <p:cTn id="417" dur="2000" fill="hold"/>
                                        <p:tgtEl>
                                          <p:spTgt spid="18"/>
                                        </p:tgtEl>
                                        <p:attrNameLst>
                                          <p:attrName>r</p:attrName>
                                        </p:attrNameLst>
                                      </p:cBhvr>
                                    </p:animRot>
                                  </p:childTnLst>
                                </p:cTn>
                              </p:par>
                              <p:par>
                                <p:cTn id="418" presetID="8" presetClass="emph" presetSubtype="0" fill="hold" nodeType="withEffect">
                                  <p:stCondLst>
                                    <p:cond delay="0"/>
                                  </p:stCondLst>
                                  <p:childTnLst>
                                    <p:animRot by="-21600000">
                                      <p:cBhvr>
                                        <p:cTn id="419" dur="2000" fill="hold"/>
                                        <p:tgtEl>
                                          <p:spTgt spid="20"/>
                                        </p:tgtEl>
                                        <p:attrNameLst>
                                          <p:attrName>r</p:attrName>
                                        </p:attrNameLst>
                                      </p:cBhvr>
                                    </p:animRot>
                                  </p:childTnLst>
                                </p:cTn>
                              </p:par>
                              <p:par>
                                <p:cTn id="420" presetID="8" presetClass="emph" presetSubtype="0" fill="hold" nodeType="withEffect">
                                  <p:stCondLst>
                                    <p:cond delay="0"/>
                                  </p:stCondLst>
                                  <p:childTnLst>
                                    <p:animRot by="-21600000">
                                      <p:cBhvr>
                                        <p:cTn id="421" dur="2000" fill="hold"/>
                                        <p:tgtEl>
                                          <p:spTgt spid="23"/>
                                        </p:tgtEl>
                                        <p:attrNameLst>
                                          <p:attrName>r</p:attrName>
                                        </p:attrNameLst>
                                      </p:cBhvr>
                                    </p:animRot>
                                  </p:childTnLst>
                                </p:cTn>
                              </p:par>
                              <p:par>
                                <p:cTn id="422" presetID="8" presetClass="emph" presetSubtype="0" fill="hold" nodeType="withEffect">
                                  <p:stCondLst>
                                    <p:cond delay="0"/>
                                  </p:stCondLst>
                                  <p:childTnLst>
                                    <p:animRot by="-21600000">
                                      <p:cBhvr>
                                        <p:cTn id="423" dur="2000" fill="hold"/>
                                        <p:tgtEl>
                                          <p:spTgt spid="26"/>
                                        </p:tgtEl>
                                        <p:attrNameLst>
                                          <p:attrName>r</p:attrName>
                                        </p:attrNameLst>
                                      </p:cBhvr>
                                    </p:animRot>
                                  </p:childTnLst>
                                </p:cTn>
                              </p:par>
                              <p:par>
                                <p:cTn id="424" presetID="8" presetClass="emph" presetSubtype="0" fill="hold" nodeType="withEffect">
                                  <p:stCondLst>
                                    <p:cond delay="0"/>
                                  </p:stCondLst>
                                  <p:childTnLst>
                                    <p:animRot by="-21600000">
                                      <p:cBhvr>
                                        <p:cTn id="425" dur="2000" fill="hold"/>
                                        <p:tgtEl>
                                          <p:spTgt spid="28"/>
                                        </p:tgtEl>
                                        <p:attrNameLst>
                                          <p:attrName>r</p:attrName>
                                        </p:attrNameLst>
                                      </p:cBhvr>
                                    </p:animRot>
                                  </p:childTnLst>
                                </p:cTn>
                              </p:par>
                              <p:par>
                                <p:cTn id="426" presetID="8" presetClass="emph" presetSubtype="0" fill="hold" nodeType="withEffect">
                                  <p:stCondLst>
                                    <p:cond delay="0"/>
                                  </p:stCondLst>
                                  <p:childTnLst>
                                    <p:animRot by="-21600000">
                                      <p:cBhvr>
                                        <p:cTn id="427" dur="2000" fill="hold"/>
                                        <p:tgtEl>
                                          <p:spTgt spid="30"/>
                                        </p:tgtEl>
                                        <p:attrNameLst>
                                          <p:attrName>r</p:attrName>
                                        </p:attrNameLst>
                                      </p:cBhvr>
                                    </p:animRot>
                                  </p:childTnLst>
                                </p:cTn>
                              </p:par>
                              <p:par>
                                <p:cTn id="428" presetID="8" presetClass="emph" presetSubtype="0" fill="hold" nodeType="withEffect">
                                  <p:stCondLst>
                                    <p:cond delay="0"/>
                                  </p:stCondLst>
                                  <p:childTnLst>
                                    <p:animRot by="-21600000">
                                      <p:cBhvr>
                                        <p:cTn id="429" dur="2000" fill="hold"/>
                                        <p:tgtEl>
                                          <p:spTgt spid="32"/>
                                        </p:tgtEl>
                                        <p:attrNameLst>
                                          <p:attrName>r</p:attrName>
                                        </p:attrNameLst>
                                      </p:cBhvr>
                                    </p:animRot>
                                  </p:childTnLst>
                                </p:cTn>
                              </p:par>
                              <p:par>
                                <p:cTn id="430" presetID="8" presetClass="emph" presetSubtype="0" fill="hold" nodeType="withEffect">
                                  <p:stCondLst>
                                    <p:cond delay="0"/>
                                  </p:stCondLst>
                                  <p:childTnLst>
                                    <p:animRot by="-21600000">
                                      <p:cBhvr>
                                        <p:cTn id="431" dur="2000" fill="hold"/>
                                        <p:tgtEl>
                                          <p:spTgt spid="34"/>
                                        </p:tgtEl>
                                        <p:attrNameLst>
                                          <p:attrName>r</p:attrName>
                                        </p:attrNameLst>
                                      </p:cBhvr>
                                    </p:animRot>
                                  </p:childTnLst>
                                </p:cTn>
                              </p:par>
                              <p:par>
                                <p:cTn id="432" presetID="8" presetClass="emph" presetSubtype="0" fill="hold" nodeType="withEffect">
                                  <p:stCondLst>
                                    <p:cond delay="0"/>
                                  </p:stCondLst>
                                  <p:childTnLst>
                                    <p:animRot by="-21600000">
                                      <p:cBhvr>
                                        <p:cTn id="433" dur="2000" fill="hold"/>
                                        <p:tgtEl>
                                          <p:spTgt spid="36"/>
                                        </p:tgtEl>
                                        <p:attrNameLst>
                                          <p:attrName>r</p:attrName>
                                        </p:attrNameLst>
                                      </p:cBhvr>
                                    </p:animRot>
                                  </p:childTnLst>
                                </p:cTn>
                              </p:par>
                              <p:par>
                                <p:cTn id="434" presetID="8" presetClass="emph" presetSubtype="0" fill="hold" nodeType="withEffect">
                                  <p:stCondLst>
                                    <p:cond delay="0"/>
                                  </p:stCondLst>
                                  <p:childTnLst>
                                    <p:animRot by="-21600000">
                                      <p:cBhvr>
                                        <p:cTn id="435" dur="2000" fill="hold"/>
                                        <p:tgtEl>
                                          <p:spTgt spid="38"/>
                                        </p:tgtEl>
                                        <p:attrNameLst>
                                          <p:attrName>r</p:attrName>
                                        </p:attrNameLst>
                                      </p:cBhvr>
                                    </p:animRot>
                                  </p:childTnLst>
                                </p:cTn>
                              </p:par>
                              <p:par>
                                <p:cTn id="436" presetID="8" presetClass="emph" presetSubtype="0" fill="hold" nodeType="withEffect">
                                  <p:stCondLst>
                                    <p:cond delay="0"/>
                                  </p:stCondLst>
                                  <p:childTnLst>
                                    <p:animRot by="-21600000">
                                      <p:cBhvr>
                                        <p:cTn id="437" dur="2000" fill="hold"/>
                                        <p:tgtEl>
                                          <p:spTgt spid="40"/>
                                        </p:tgtEl>
                                        <p:attrNameLst>
                                          <p:attrName>r</p:attrName>
                                        </p:attrNameLst>
                                      </p:cBhvr>
                                    </p:animRot>
                                  </p:childTnLst>
                                </p:cTn>
                              </p:par>
                              <p:par>
                                <p:cTn id="438" presetID="8" presetClass="emph" presetSubtype="0" fill="hold" nodeType="withEffect">
                                  <p:stCondLst>
                                    <p:cond delay="0"/>
                                  </p:stCondLst>
                                  <p:childTnLst>
                                    <p:animRot by="-21600000">
                                      <p:cBhvr>
                                        <p:cTn id="439" dur="2000" fill="hold"/>
                                        <p:tgtEl>
                                          <p:spTgt spid="41"/>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ppt_x</p:attrName>
                                        </p:attrNameLst>
                                      </p:cBhvr>
                                      <p:tavLst>
                                        <p:tav tm="0">
                                          <p:val>
                                            <p:strVal val="#ppt_x"/>
                                          </p:val>
                                        </p:tav>
                                        <p:tav tm="100000">
                                          <p:val>
                                            <p:strVal val="#ppt_x"/>
                                          </p:val>
                                        </p:tav>
                                      </p:tavLst>
                                    </p:anim>
                                    <p:anim calcmode="lin" valueType="num">
                                      <p:cBhvr>
                                        <p:cTn id="443" dur="2000" fill="hold"/>
                                        <p:tgtEl>
                                          <p:spTgt spid="2"/>
                                        </p:tgtEl>
                                        <p:attrNameLst>
                                          <p:attrName>ppt_y</p:attrName>
                                        </p:attrNameLst>
                                      </p:cBhvr>
                                      <p:tavLst>
                                        <p:tav tm="0">
                                          <p:val>
                                            <p:strVal val="#ppt_y-#ppt_h/2"/>
                                          </p:val>
                                        </p:tav>
                                        <p:tav tm="100000">
                                          <p:val>
                                            <p:strVal val="#ppt_y"/>
                                          </p:val>
                                        </p:tav>
                                      </p:tavLst>
                                    </p:anim>
                                    <p:anim calcmode="lin" valueType="num">
                                      <p:cBhvr>
                                        <p:cTn id="444" dur="2000" fill="hold"/>
                                        <p:tgtEl>
                                          <p:spTgt spid="2"/>
                                        </p:tgtEl>
                                        <p:attrNameLst>
                                          <p:attrName>ppt_w</p:attrName>
                                        </p:attrNameLst>
                                      </p:cBhvr>
                                      <p:tavLst>
                                        <p:tav tm="0">
                                          <p:val>
                                            <p:strVal val="#ppt_w"/>
                                          </p:val>
                                        </p:tav>
                                        <p:tav tm="100000">
                                          <p:val>
                                            <p:strVal val="#ppt_w"/>
                                          </p:val>
                                        </p:tav>
                                      </p:tavLst>
                                    </p:anim>
                                    <p:anim calcmode="lin" valueType="num">
                                      <p:cBhvr>
                                        <p:cTn id="445" dur="2000" fill="hold"/>
                                        <p:tgtEl>
                                          <p:spTgt spid="2"/>
                                        </p:tgtEl>
                                        <p:attrNameLst>
                                          <p:attrName>ppt_h</p:attrName>
                                        </p:attrNameLst>
                                      </p:cBhvr>
                                      <p:tavLst>
                                        <p:tav tm="0">
                                          <p:val>
                                            <p:fltVal val="0"/>
                                          </p:val>
                                        </p:tav>
                                        <p:tav tm="100000">
                                          <p:val>
                                            <p:strVal val="#ppt_h"/>
                                          </p:val>
                                        </p:tav>
                                      </p:tavLst>
                                    </p:anim>
                                  </p:childTnLst>
                                </p:cTn>
                              </p:par>
                              <p:par>
                                <p:cTn id="446" presetID="16" presetClass="entr" presetSubtype="37" fill="hold" nodeType="withEffect">
                                  <p:stCondLst>
                                    <p:cond delay="0"/>
                                  </p:stCondLst>
                                  <p:childTnLst>
                                    <p:set>
                                      <p:cBhvr>
                                        <p:cTn id="447" dur="1" fill="hold">
                                          <p:stCondLst>
                                            <p:cond delay="0"/>
                                          </p:stCondLst>
                                        </p:cTn>
                                        <p:tgtEl>
                                          <p:spTgt spid="2"/>
                                        </p:tgtEl>
                                        <p:attrNameLst>
                                          <p:attrName>style.visibility</p:attrName>
                                        </p:attrNameLst>
                                      </p:cBhvr>
                                      <p:to>
                                        <p:strVal val="visible"/>
                                      </p:to>
                                    </p:set>
                                    <p:animEffect transition="in" filter="barn(outVertical)">
                                      <p:cBhvr>
                                        <p:cTn id="44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50000">
              <a:srgbClr val="5828E0">
                <a:shade val="67500"/>
                <a:satMod val="115000"/>
              </a:srgbClr>
            </a:gs>
            <a:gs pos="100000">
              <a:srgbClr val="5828E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21869381efaa2921f6f71bbfbdd5d1b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Pattern1.png"/>
          <p:cNvPicPr>
            <a:picLocks noChangeAspect="1"/>
          </p:cNvPicPr>
          <p:nvPr/>
        </p:nvPicPr>
        <p:blipFill>
          <a:blip r:embed="rId3" cstate="print">
            <a:duotone>
              <a:prstClr val="black"/>
              <a:srgbClr val="7030A0">
                <a:tint val="45000"/>
                <a:satMod val="400000"/>
              </a:srgbClr>
            </a:duotone>
            <a:lum contrast="40000"/>
          </a:blip>
          <a:stretch>
            <a:fillRect/>
          </a:stretch>
        </p:blipFill>
        <p:spPr>
          <a:xfrm>
            <a:off x="-215571" y="1643057"/>
            <a:ext cx="997554" cy="1000132"/>
          </a:xfrm>
          <a:prstGeom prst="rect">
            <a:avLst/>
          </a:prstGeom>
        </p:spPr>
      </p:pic>
      <p:pic>
        <p:nvPicPr>
          <p:cNvPr id="5" name="4 Imagen" descr="Pattern1.png"/>
          <p:cNvPicPr>
            <a:picLocks noChangeAspect="1"/>
          </p:cNvPicPr>
          <p:nvPr/>
        </p:nvPicPr>
        <p:blipFill>
          <a:blip r:embed="rId3" cstate="print">
            <a:duotone>
              <a:prstClr val="black"/>
              <a:srgbClr val="7030A0">
                <a:tint val="45000"/>
                <a:satMod val="400000"/>
              </a:srgbClr>
            </a:duotone>
            <a:lum contrast="40000"/>
          </a:blip>
          <a:stretch>
            <a:fillRect/>
          </a:stretch>
        </p:blipFill>
        <p:spPr>
          <a:xfrm>
            <a:off x="-215571" y="2714626"/>
            <a:ext cx="997554" cy="1000132"/>
          </a:xfrm>
          <a:prstGeom prst="rect">
            <a:avLst/>
          </a:prstGeom>
        </p:spPr>
      </p:pic>
      <p:pic>
        <p:nvPicPr>
          <p:cNvPr id="6" name="5 Imagen" descr="Pattern1.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784529" y="1643057"/>
            <a:ext cx="997554" cy="1000132"/>
          </a:xfrm>
          <a:prstGeom prst="rect">
            <a:avLst/>
          </a:prstGeom>
        </p:spPr>
      </p:pic>
      <p:pic>
        <p:nvPicPr>
          <p:cNvPr id="7" name="6 Imagen" descr="Pattern1.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784529" y="2714626"/>
            <a:ext cx="997554" cy="1000132"/>
          </a:xfrm>
          <a:prstGeom prst="rect">
            <a:avLst/>
          </a:prstGeom>
        </p:spPr>
      </p:pic>
      <p:pic>
        <p:nvPicPr>
          <p:cNvPr id="8" name="7 Imagen" descr="Pattern1.png"/>
          <p:cNvPicPr>
            <a:picLocks noChangeAspect="1"/>
          </p:cNvPicPr>
          <p:nvPr/>
        </p:nvPicPr>
        <p:blipFill>
          <a:blip r:embed="rId3" cstate="print">
            <a:duotone>
              <a:prstClr val="black"/>
              <a:srgbClr val="7030A0">
                <a:tint val="45000"/>
                <a:satMod val="400000"/>
              </a:srgbClr>
            </a:duotone>
            <a:lum contrast="40000"/>
          </a:blip>
          <a:stretch>
            <a:fillRect/>
          </a:stretch>
        </p:blipFill>
        <p:spPr>
          <a:xfrm>
            <a:off x="1713255" y="1643057"/>
            <a:ext cx="997554" cy="1000132"/>
          </a:xfrm>
          <a:prstGeom prst="rect">
            <a:avLst/>
          </a:prstGeom>
        </p:spPr>
      </p:pic>
      <p:pic>
        <p:nvPicPr>
          <p:cNvPr id="9" name="8 Imagen" descr="Pattern1.png"/>
          <p:cNvPicPr>
            <a:picLocks noChangeAspect="1"/>
          </p:cNvPicPr>
          <p:nvPr/>
        </p:nvPicPr>
        <p:blipFill>
          <a:blip r:embed="rId3" cstate="print">
            <a:duotone>
              <a:prstClr val="black"/>
              <a:srgbClr val="7030A0">
                <a:tint val="45000"/>
                <a:satMod val="400000"/>
              </a:srgbClr>
            </a:duotone>
            <a:lum contrast="40000"/>
          </a:blip>
          <a:stretch>
            <a:fillRect/>
          </a:stretch>
        </p:blipFill>
        <p:spPr>
          <a:xfrm>
            <a:off x="1713255" y="2714626"/>
            <a:ext cx="997554" cy="1000132"/>
          </a:xfrm>
          <a:prstGeom prst="rect">
            <a:avLst/>
          </a:prstGeom>
        </p:spPr>
      </p:pic>
      <p:pic>
        <p:nvPicPr>
          <p:cNvPr id="10" name="9 Imagen" descr="Pattern1.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2713355" y="1643057"/>
            <a:ext cx="997554" cy="1000132"/>
          </a:xfrm>
          <a:prstGeom prst="rect">
            <a:avLst/>
          </a:prstGeom>
        </p:spPr>
      </p:pic>
      <p:pic>
        <p:nvPicPr>
          <p:cNvPr id="11" name="10 Imagen" descr="Pattern1.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2713355" y="2714626"/>
            <a:ext cx="997554" cy="1000132"/>
          </a:xfrm>
          <a:prstGeom prst="rect">
            <a:avLst/>
          </a:prstGeom>
        </p:spPr>
      </p:pic>
      <p:pic>
        <p:nvPicPr>
          <p:cNvPr id="12" name="11 Imagen" descr="Pattern1.png"/>
          <p:cNvPicPr>
            <a:picLocks noChangeAspect="1"/>
          </p:cNvPicPr>
          <p:nvPr/>
        </p:nvPicPr>
        <p:blipFill>
          <a:blip r:embed="rId3" cstate="print">
            <a:duotone>
              <a:prstClr val="black"/>
              <a:srgbClr val="7030A0">
                <a:tint val="45000"/>
                <a:satMod val="400000"/>
              </a:srgbClr>
            </a:duotone>
            <a:lum contrast="40000"/>
          </a:blip>
          <a:stretch>
            <a:fillRect/>
          </a:stretch>
        </p:blipFill>
        <p:spPr>
          <a:xfrm>
            <a:off x="3642081" y="1643057"/>
            <a:ext cx="997554" cy="1000132"/>
          </a:xfrm>
          <a:prstGeom prst="rect">
            <a:avLst/>
          </a:prstGeom>
        </p:spPr>
      </p:pic>
      <p:pic>
        <p:nvPicPr>
          <p:cNvPr id="13" name="12 Imagen" descr="Pattern1.png"/>
          <p:cNvPicPr>
            <a:picLocks noChangeAspect="1"/>
          </p:cNvPicPr>
          <p:nvPr/>
        </p:nvPicPr>
        <p:blipFill>
          <a:blip r:embed="rId3" cstate="print">
            <a:duotone>
              <a:prstClr val="black"/>
              <a:srgbClr val="7030A0">
                <a:tint val="45000"/>
                <a:satMod val="400000"/>
              </a:srgbClr>
            </a:duotone>
            <a:lum contrast="40000"/>
          </a:blip>
          <a:stretch>
            <a:fillRect/>
          </a:stretch>
        </p:blipFill>
        <p:spPr>
          <a:xfrm>
            <a:off x="3642081" y="2714626"/>
            <a:ext cx="997554" cy="1000132"/>
          </a:xfrm>
          <a:prstGeom prst="rect">
            <a:avLst/>
          </a:prstGeom>
        </p:spPr>
      </p:pic>
      <p:pic>
        <p:nvPicPr>
          <p:cNvPr id="14" name="13 Imagen" descr="Pattern1.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642181" y="1643057"/>
            <a:ext cx="997554" cy="1000132"/>
          </a:xfrm>
          <a:prstGeom prst="rect">
            <a:avLst/>
          </a:prstGeom>
        </p:spPr>
      </p:pic>
      <p:pic>
        <p:nvPicPr>
          <p:cNvPr id="15" name="14 Imagen" descr="Pattern1.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642181" y="2714626"/>
            <a:ext cx="997554" cy="1000132"/>
          </a:xfrm>
          <a:prstGeom prst="rect">
            <a:avLst/>
          </a:prstGeom>
        </p:spPr>
      </p:pic>
      <p:pic>
        <p:nvPicPr>
          <p:cNvPr id="16" name="15 Imagen" descr="Pattern1.png"/>
          <p:cNvPicPr>
            <a:picLocks noChangeAspect="1"/>
          </p:cNvPicPr>
          <p:nvPr/>
        </p:nvPicPr>
        <p:blipFill>
          <a:blip r:embed="rId3" cstate="print">
            <a:duotone>
              <a:prstClr val="black"/>
              <a:srgbClr val="7030A0">
                <a:tint val="45000"/>
                <a:satMod val="400000"/>
              </a:srgbClr>
            </a:duotone>
            <a:lum contrast="40000"/>
          </a:blip>
          <a:stretch>
            <a:fillRect/>
          </a:stretch>
        </p:blipFill>
        <p:spPr>
          <a:xfrm>
            <a:off x="5570907" y="1643057"/>
            <a:ext cx="997554" cy="1000132"/>
          </a:xfrm>
          <a:prstGeom prst="rect">
            <a:avLst/>
          </a:prstGeom>
        </p:spPr>
      </p:pic>
      <p:pic>
        <p:nvPicPr>
          <p:cNvPr id="17" name="16 Imagen" descr="Pattern1.png"/>
          <p:cNvPicPr>
            <a:picLocks noChangeAspect="1"/>
          </p:cNvPicPr>
          <p:nvPr/>
        </p:nvPicPr>
        <p:blipFill>
          <a:blip r:embed="rId3" cstate="print">
            <a:duotone>
              <a:prstClr val="black"/>
              <a:srgbClr val="7030A0">
                <a:tint val="45000"/>
                <a:satMod val="400000"/>
              </a:srgbClr>
            </a:duotone>
            <a:lum contrast="40000"/>
          </a:blip>
          <a:stretch>
            <a:fillRect/>
          </a:stretch>
        </p:blipFill>
        <p:spPr>
          <a:xfrm>
            <a:off x="5570907" y="2714626"/>
            <a:ext cx="997554" cy="1000132"/>
          </a:xfrm>
          <a:prstGeom prst="rect">
            <a:avLst/>
          </a:prstGeom>
        </p:spPr>
      </p:pic>
      <p:pic>
        <p:nvPicPr>
          <p:cNvPr id="18" name="17 Imagen" descr="Pattern1.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6571007" y="1643057"/>
            <a:ext cx="997554" cy="1000132"/>
          </a:xfrm>
          <a:prstGeom prst="rect">
            <a:avLst/>
          </a:prstGeom>
        </p:spPr>
      </p:pic>
      <p:pic>
        <p:nvPicPr>
          <p:cNvPr id="19" name="18 Imagen" descr="Pattern1.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6571007" y="2714626"/>
            <a:ext cx="997554" cy="1000132"/>
          </a:xfrm>
          <a:prstGeom prst="rect">
            <a:avLst/>
          </a:prstGeom>
        </p:spPr>
      </p:pic>
      <p:pic>
        <p:nvPicPr>
          <p:cNvPr id="20" name="19 Imagen" descr="Pattern1.png"/>
          <p:cNvPicPr>
            <a:picLocks noChangeAspect="1"/>
          </p:cNvPicPr>
          <p:nvPr/>
        </p:nvPicPr>
        <p:blipFill>
          <a:blip r:embed="rId3" cstate="print">
            <a:duotone>
              <a:prstClr val="black"/>
              <a:srgbClr val="7030A0">
                <a:tint val="45000"/>
                <a:satMod val="400000"/>
              </a:srgbClr>
            </a:duotone>
            <a:lum contrast="40000"/>
          </a:blip>
          <a:stretch>
            <a:fillRect/>
          </a:stretch>
        </p:blipFill>
        <p:spPr>
          <a:xfrm>
            <a:off x="7429552" y="1643057"/>
            <a:ext cx="997554" cy="1000132"/>
          </a:xfrm>
          <a:prstGeom prst="rect">
            <a:avLst/>
          </a:prstGeom>
        </p:spPr>
      </p:pic>
      <p:pic>
        <p:nvPicPr>
          <p:cNvPr id="21" name="20 Imagen" descr="Pattern1.png"/>
          <p:cNvPicPr>
            <a:picLocks noChangeAspect="1"/>
          </p:cNvPicPr>
          <p:nvPr/>
        </p:nvPicPr>
        <p:blipFill>
          <a:blip r:embed="rId3" cstate="print">
            <a:duotone>
              <a:prstClr val="black"/>
              <a:srgbClr val="7030A0">
                <a:tint val="45000"/>
                <a:satMod val="400000"/>
              </a:srgbClr>
            </a:duotone>
            <a:lum contrast="40000"/>
          </a:blip>
          <a:stretch>
            <a:fillRect/>
          </a:stretch>
        </p:blipFill>
        <p:spPr>
          <a:xfrm>
            <a:off x="7429552" y="2714626"/>
            <a:ext cx="997554" cy="1000132"/>
          </a:xfrm>
          <a:prstGeom prst="rect">
            <a:avLst/>
          </a:prstGeom>
        </p:spPr>
      </p:pic>
      <p:pic>
        <p:nvPicPr>
          <p:cNvPr id="22" name="21 Imagen" descr="Pattern1.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8429652" y="1643057"/>
            <a:ext cx="997554" cy="1000132"/>
          </a:xfrm>
          <a:prstGeom prst="rect">
            <a:avLst/>
          </a:prstGeom>
        </p:spPr>
      </p:pic>
      <p:pic>
        <p:nvPicPr>
          <p:cNvPr id="23" name="22 Imagen" descr="Pattern1.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8429652" y="2714626"/>
            <a:ext cx="997554" cy="1000132"/>
          </a:xfrm>
          <a:prstGeom prst="rect">
            <a:avLst/>
          </a:prstGeom>
        </p:spPr>
      </p:pic>
      <p:sp>
        <p:nvSpPr>
          <p:cNvPr id="24" name="23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additive="base">
                                        <p:cTn id="9" dur="2000" fill="hold"/>
                                        <p:tgtEl>
                                          <p:spTgt spid="14"/>
                                        </p:tgtEl>
                                        <p:attrNameLst>
                                          <p:attrName>ppt_x</p:attrName>
                                        </p:attrNameLst>
                                      </p:cBhvr>
                                      <p:tavLst>
                                        <p:tav tm="0">
                                          <p:val>
                                            <p:strVal val="0-#ppt_w/2"/>
                                          </p:val>
                                        </p:tav>
                                        <p:tav tm="100000">
                                          <p:val>
                                            <p:strVal val="#ppt_x"/>
                                          </p:val>
                                        </p:tav>
                                      </p:tavLst>
                                    </p:anim>
                                    <p:anim calcmode="lin" valueType="num">
                                      <p:cBhvr additive="base">
                                        <p:cTn id="10" dur="2000" fill="hold"/>
                                        <p:tgtEl>
                                          <p:spTgt spid="1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0-#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2000" fill="hold"/>
                                        <p:tgtEl>
                                          <p:spTgt spid="18"/>
                                        </p:tgtEl>
                                        <p:attrNameLst>
                                          <p:attrName>ppt_x</p:attrName>
                                        </p:attrNameLst>
                                      </p:cBhvr>
                                      <p:tavLst>
                                        <p:tav tm="0">
                                          <p:val>
                                            <p:strVal val="0-#ppt_w/2"/>
                                          </p:val>
                                        </p:tav>
                                        <p:tav tm="100000">
                                          <p:val>
                                            <p:strVal val="#ppt_x"/>
                                          </p:val>
                                        </p:tav>
                                      </p:tavLst>
                                    </p:anim>
                                    <p:anim calcmode="lin" valueType="num">
                                      <p:cBhvr additive="base">
                                        <p:cTn id="18" dur="20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0" fill="hold"/>
                                        <p:tgtEl>
                                          <p:spTgt spid="20"/>
                                        </p:tgtEl>
                                        <p:attrNameLst>
                                          <p:attrName>ppt_x</p:attrName>
                                        </p:attrNameLst>
                                      </p:cBhvr>
                                      <p:tavLst>
                                        <p:tav tm="0">
                                          <p:val>
                                            <p:strVal val="0-#ppt_w/2"/>
                                          </p:val>
                                        </p:tav>
                                        <p:tav tm="100000">
                                          <p:val>
                                            <p:strVal val="#ppt_x"/>
                                          </p:val>
                                        </p:tav>
                                      </p:tavLst>
                                    </p:anim>
                                    <p:anim calcmode="lin" valueType="num">
                                      <p:cBhvr additive="base">
                                        <p:cTn id="22" dur="20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2000" fill="hold"/>
                                        <p:tgtEl>
                                          <p:spTgt spid="22"/>
                                        </p:tgtEl>
                                        <p:attrNameLst>
                                          <p:attrName>ppt_x</p:attrName>
                                        </p:attrNameLst>
                                      </p:cBhvr>
                                      <p:tavLst>
                                        <p:tav tm="0">
                                          <p:val>
                                            <p:strVal val="0-#ppt_w/2"/>
                                          </p:val>
                                        </p:tav>
                                        <p:tav tm="100000">
                                          <p:val>
                                            <p:strVal val="#ppt_x"/>
                                          </p:val>
                                        </p:tav>
                                      </p:tavLst>
                                    </p:anim>
                                    <p:anim calcmode="lin" valueType="num">
                                      <p:cBhvr additive="base">
                                        <p:cTn id="26" dur="2000" fill="hold"/>
                                        <p:tgtEl>
                                          <p:spTgt spid="2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1+#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1+#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1+#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1+#ppt_w/2"/>
                                          </p:val>
                                        </p:tav>
                                        <p:tav tm="100000">
                                          <p:val>
                                            <p:strVal val="#ppt_x"/>
                                          </p:val>
                                        </p:tav>
                                      </p:tavLst>
                                    </p:anim>
                                    <p:anim calcmode="lin" valueType="num">
                                      <p:cBhvr additive="base">
                                        <p:cTn id="58" dur="2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0-#ppt_w/2"/>
                                          </p:val>
                                        </p:tav>
                                        <p:tav tm="100000">
                                          <p:val>
                                            <p:strVal val="#ppt_x"/>
                                          </p:val>
                                        </p:tav>
                                      </p:tavLst>
                                    </p:anim>
                                    <p:anim calcmode="lin" valueType="num">
                                      <p:cBhvr additive="base">
                                        <p:cTn id="70" dur="2000" fill="hold"/>
                                        <p:tgtEl>
                                          <p:spTgt spid="1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0-#ppt_w/2"/>
                                          </p:val>
                                        </p:tav>
                                        <p:tav tm="100000">
                                          <p:val>
                                            <p:strVal val="#ppt_x"/>
                                          </p:val>
                                        </p:tav>
                                      </p:tavLst>
                                    </p:anim>
                                    <p:anim calcmode="lin" valueType="num">
                                      <p:cBhvr additive="base">
                                        <p:cTn id="74" dur="2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0-#ppt_w/2"/>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12"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0-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0-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0-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0-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0-ppt_w/2"/>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0-ppt_w/2"/>
                                          </p:val>
                                        </p:tav>
                                      </p:tavLst>
                                    </p:anim>
                                    <p:anim calcmode="lin" valueType="num">
                                      <p:cBhvr additive="base">
                                        <p:cTn id="174" dur="2000"/>
                                        <p:tgtEl>
                                          <p:spTgt spid="7"/>
                                        </p:tgtEl>
                                        <p:attrNameLst>
                                          <p:attrName>ppt_y</p:attrName>
                                        </p:attrNameLst>
                                      </p:cBhvr>
                                      <p:tavLst>
                                        <p:tav tm="0">
                                          <p:val>
                                            <p:strVal val="ppt_y"/>
                                          </p:val>
                                        </p:tav>
                                        <p:tav tm="100000">
                                          <p:val>
                                            <p:strVal val="0-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0-ppt_w/2"/>
                                          </p:val>
                                        </p:tav>
                                      </p:tavLst>
                                    </p:anim>
                                    <p:anim calcmode="lin" valueType="num">
                                      <p:cBhvr additive="base">
                                        <p:cTn id="178" dur="2000"/>
                                        <p:tgtEl>
                                          <p:spTgt spid="9"/>
                                        </p:tgtEl>
                                        <p:attrNameLst>
                                          <p:attrName>ppt_y</p:attrName>
                                        </p:attrNameLst>
                                      </p:cBhvr>
                                      <p:tavLst>
                                        <p:tav tm="0">
                                          <p:val>
                                            <p:strVal val="ppt_y"/>
                                          </p:val>
                                        </p:tav>
                                        <p:tav tm="100000">
                                          <p:val>
                                            <p:strVal val="0-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0-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0-ppt_w/2"/>
                                          </p:val>
                                        </p:tav>
                                      </p:tavLst>
                                    </p:anim>
                                    <p:anim calcmode="lin" valueType="num">
                                      <p:cBhvr additive="base">
                                        <p:cTn id="190" dur="2000"/>
                                        <p:tgtEl>
                                          <p:spTgt spid="15"/>
                                        </p:tgtEl>
                                        <p:attrNameLst>
                                          <p:attrName>ppt_y</p:attrName>
                                        </p:attrNameLst>
                                      </p:cBhvr>
                                      <p:tavLst>
                                        <p:tav tm="0">
                                          <p:val>
                                            <p:strVal val="ppt_y"/>
                                          </p:val>
                                        </p:tav>
                                        <p:tav tm="100000">
                                          <p:val>
                                            <p:strVal val="0-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0-ppt_w/2"/>
                                          </p:val>
                                        </p:tav>
                                      </p:tavLst>
                                    </p:anim>
                                    <p:anim calcmode="lin" valueType="num">
                                      <p:cBhvr additive="base">
                                        <p:cTn id="194" dur="2000"/>
                                        <p:tgtEl>
                                          <p:spTgt spid="17"/>
                                        </p:tgtEl>
                                        <p:attrNameLst>
                                          <p:attrName>ppt_y</p:attrName>
                                        </p:attrNameLst>
                                      </p:cBhvr>
                                      <p:tavLst>
                                        <p:tav tm="0">
                                          <p:val>
                                            <p:strVal val="ppt_y"/>
                                          </p:val>
                                        </p:tav>
                                        <p:tav tm="100000">
                                          <p:val>
                                            <p:strVal val="0-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0-ppt_w/2"/>
                                          </p:val>
                                        </p:tav>
                                      </p:tavLst>
                                    </p:anim>
                                    <p:anim calcmode="lin" valueType="num">
                                      <p:cBhvr additive="base">
                                        <p:cTn id="198" dur="2000"/>
                                        <p:tgtEl>
                                          <p:spTgt spid="19"/>
                                        </p:tgtEl>
                                        <p:attrNameLst>
                                          <p:attrName>ppt_y</p:attrName>
                                        </p:attrNameLst>
                                      </p:cBhvr>
                                      <p:tavLst>
                                        <p:tav tm="0">
                                          <p:val>
                                            <p:strVal val="ppt_y"/>
                                          </p:val>
                                        </p:tav>
                                        <p:tav tm="100000">
                                          <p:val>
                                            <p:strVal val="0-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0-ppt_w/2"/>
                                          </p:val>
                                        </p:tav>
                                      </p:tavLst>
                                    </p:anim>
                                    <p:anim calcmode="lin" valueType="num">
                                      <p:cBhvr additive="base">
                                        <p:cTn id="202" dur="2000"/>
                                        <p:tgtEl>
                                          <p:spTgt spid="21"/>
                                        </p:tgtEl>
                                        <p:attrNameLst>
                                          <p:attrName>ppt_y</p:attrName>
                                        </p:attrNameLst>
                                      </p:cBhvr>
                                      <p:tavLst>
                                        <p:tav tm="0">
                                          <p:val>
                                            <p:strVal val="ppt_y"/>
                                          </p:val>
                                        </p:tav>
                                        <p:tav tm="100000">
                                          <p:val>
                                            <p:strVal val="0-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8"/>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2"/>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6"/>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8"/>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0"/>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2"/>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1"/>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7"/>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9"/>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17" presetClass="entr" presetSubtype="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7736acd235e6a70ddab7d31cb74f8c.jpg"/>
          <p:cNvPicPr>
            <a:picLocks noChangeAspect="1"/>
          </p:cNvPicPr>
          <p:nvPr/>
        </p:nvPicPr>
        <p:blipFill>
          <a:blip r:embed="rId2"/>
          <a:stretch>
            <a:fillRect/>
          </a:stretch>
        </p:blipFill>
        <p:spPr>
          <a:xfrm>
            <a:off x="0" y="79901"/>
            <a:ext cx="9144000" cy="5063599"/>
          </a:xfrm>
          <a:prstGeom prst="rect">
            <a:avLst/>
          </a:prstGeom>
        </p:spPr>
      </p:pic>
      <p:pic>
        <p:nvPicPr>
          <p:cNvPr id="6" name="5 Imagen" descr="Imagen-animada-Molino-de-viento-25.gif"/>
          <p:cNvPicPr>
            <a:picLocks noChangeAspect="1"/>
          </p:cNvPicPr>
          <p:nvPr/>
        </p:nvPicPr>
        <p:blipFill>
          <a:blip r:embed="rId3"/>
          <a:stretch>
            <a:fillRect/>
          </a:stretch>
        </p:blipFill>
        <p:spPr>
          <a:xfrm>
            <a:off x="285720" y="1214428"/>
            <a:ext cx="3132032" cy="3929072"/>
          </a:xfrm>
          <a:prstGeom prst="rect">
            <a:avLst/>
          </a:prstGeom>
        </p:spPr>
      </p:pic>
      <p:sp>
        <p:nvSpPr>
          <p:cNvPr id="4" name="3 CuadroTexto"/>
          <p:cNvSpPr txBox="1"/>
          <p:nvPr/>
        </p:nvSpPr>
        <p:spPr>
          <a:xfrm>
            <a:off x="3143240" y="714362"/>
            <a:ext cx="5143536" cy="2554545"/>
          </a:xfrm>
          <a:prstGeom prst="rect">
            <a:avLst/>
          </a:prstGeom>
          <a:noFill/>
        </p:spPr>
        <p:txBody>
          <a:bodyPr wrap="square" rtlCol="0">
            <a:spAutoFit/>
          </a:bodyPr>
          <a:lstStyle/>
          <a:p>
            <a:pPr algn="ctr"/>
            <a:r>
              <a:rPr lang="es-PE" sz="1600" b="1" dirty="0" smtClean="0">
                <a:solidFill>
                  <a:srgbClr val="E717C9"/>
                </a:solidFill>
              </a:rPr>
              <a:t>Para conocer la historia de esta delicada flor, el Museo del Tulipán, situado en el barrio del </a:t>
            </a:r>
            <a:r>
              <a:rPr lang="es-PE" sz="1600" b="1" dirty="0" err="1" smtClean="0">
                <a:solidFill>
                  <a:srgbClr val="E717C9"/>
                </a:solidFill>
              </a:rPr>
              <a:t>Jordaán</a:t>
            </a:r>
            <a:r>
              <a:rPr lang="es-PE" sz="1600" b="1" dirty="0" smtClean="0">
                <a:solidFill>
                  <a:srgbClr val="E717C9"/>
                </a:solidFill>
              </a:rPr>
              <a:t> </a:t>
            </a:r>
            <a:r>
              <a:rPr lang="es-PE" sz="1600" b="1" dirty="0" smtClean="0">
                <a:solidFill>
                  <a:srgbClr val="E717C9"/>
                </a:solidFill>
              </a:rPr>
              <a:t>le rinde homenaje. El museo recorre la fascinante historia de la horticultura holandesa, incluyendo el fenómeno conocido como la </a:t>
            </a:r>
            <a:r>
              <a:rPr lang="es-PE" sz="1600" b="1" dirty="0" err="1" smtClean="0">
                <a:solidFill>
                  <a:srgbClr val="E717C9"/>
                </a:solidFill>
              </a:rPr>
              <a:t>Tulipomanía</a:t>
            </a:r>
            <a:r>
              <a:rPr lang="es-PE" sz="1600" b="1" dirty="0" smtClean="0">
                <a:solidFill>
                  <a:srgbClr val="E717C9"/>
                </a:solidFill>
              </a:rPr>
              <a:t>. Un período en el que la fiebre por vender bulbos se adueñó del país - la gente incluso vendía sus casas para invertir en acciones de bolsa para la plantación bulbos-</a:t>
            </a:r>
            <a:r>
              <a:rPr lang="es-PE" sz="1600" b="1" dirty="0" smtClean="0">
                <a:solidFill>
                  <a:srgbClr val="E717C9"/>
                </a:solidFill>
              </a:rPr>
              <a:t>.</a:t>
            </a:r>
          </a:p>
          <a:p>
            <a:pPr algn="ctr"/>
            <a:r>
              <a:rPr lang="es-PE" sz="1600" b="1" dirty="0" smtClean="0">
                <a:solidFill>
                  <a:srgbClr val="E717C9"/>
                </a:solidFill>
              </a:rPr>
              <a:t> </a:t>
            </a:r>
            <a:r>
              <a:rPr lang="es-PE" sz="1600" b="1" dirty="0" smtClean="0">
                <a:solidFill>
                  <a:srgbClr val="E717C9"/>
                </a:solidFill>
              </a:rPr>
              <a:t>Hoy en día, los holandeses usan este término para describir una especulación desmedida en la economía</a:t>
            </a:r>
            <a:r>
              <a:rPr lang="es-PE" sz="1600" b="1" dirty="0" smtClean="0">
                <a:solidFill>
                  <a:srgbClr val="E717C9"/>
                </a:solidFill>
              </a:rPr>
              <a:t>.</a:t>
            </a:r>
          </a:p>
          <a:p>
            <a:pPr algn="ctr"/>
            <a:r>
              <a:rPr lang="es-PE" sz="1600" b="1" dirty="0" smtClean="0">
                <a:solidFill>
                  <a:srgbClr val="E717C9"/>
                </a:solidFill>
              </a:rPr>
              <a:t> </a:t>
            </a:r>
            <a:r>
              <a:rPr lang="es-PE" sz="1600" b="1" dirty="0" smtClean="0">
                <a:solidFill>
                  <a:srgbClr val="E717C9"/>
                </a:solidFill>
              </a:rPr>
              <a:t>¡Aunque siguen estando locos por sus tulipanes!.</a:t>
            </a:r>
          </a:p>
          <a:p>
            <a:pPr algn="ctr"/>
            <a:endParaRPr lang="es-PE" sz="1600" b="1" dirty="0">
              <a:solidFill>
                <a:srgbClr val="E717C9"/>
              </a:solidFill>
            </a:endParaRPr>
          </a:p>
        </p:txBody>
      </p:sp>
      <p:sp>
        <p:nvSpPr>
          <p:cNvPr id="7" name="6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E717C9"/>
            </a:gs>
            <a:gs pos="17999">
              <a:srgbClr val="99CCFF"/>
            </a:gs>
            <a:gs pos="36000">
              <a:srgbClr val="9966FF"/>
            </a:gs>
            <a:gs pos="61000">
              <a:srgbClr val="CC99FF"/>
            </a:gs>
            <a:gs pos="82001">
              <a:srgbClr val="99CCFF"/>
            </a:gs>
            <a:gs pos="100000">
              <a:srgbClr val="CCCCFF"/>
            </a:gs>
          </a:gsLst>
          <a:lin ang="0" scaled="0"/>
        </a:gradFill>
        <a:effectLst/>
      </p:bgPr>
    </p:bg>
    <p:spTree>
      <p:nvGrpSpPr>
        <p:cNvPr id="1" name=""/>
        <p:cNvGrpSpPr/>
        <p:nvPr/>
      </p:nvGrpSpPr>
      <p:grpSpPr>
        <a:xfrm>
          <a:off x="0" y="0"/>
          <a:ext cx="0" cy="0"/>
          <a:chOff x="0" y="0"/>
          <a:chExt cx="0" cy="0"/>
        </a:xfrm>
      </p:grpSpPr>
      <p:pic>
        <p:nvPicPr>
          <p:cNvPr id="2" name="1 Imagen" descr="989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74462404010211.png"/>
          <p:cNvPicPr>
            <a:picLocks noChangeAspect="1"/>
          </p:cNvPicPr>
          <p:nvPr/>
        </p:nvPicPr>
        <p:blipFill>
          <a:blip r:embed="rId3"/>
          <a:stretch>
            <a:fillRect/>
          </a:stretch>
        </p:blipFill>
        <p:spPr>
          <a:xfrm>
            <a:off x="3714744" y="0"/>
            <a:ext cx="857238" cy="857238"/>
          </a:xfrm>
          <a:prstGeom prst="rect">
            <a:avLst/>
          </a:prstGeom>
          <a:effectLst>
            <a:reflection blurRad="6350" stA="50000" endA="300" endPos="55000" dir="5400000" sy="-100000" algn="bl" rotWithShape="0"/>
          </a:effectLst>
        </p:spPr>
      </p:pic>
      <p:pic>
        <p:nvPicPr>
          <p:cNvPr id="5" name="4 Imagen" descr="274462404010211.png"/>
          <p:cNvPicPr>
            <a:picLocks noChangeAspect="1"/>
          </p:cNvPicPr>
          <p:nvPr/>
        </p:nvPicPr>
        <p:blipFill>
          <a:blip r:embed="rId3"/>
          <a:stretch>
            <a:fillRect/>
          </a:stretch>
        </p:blipFill>
        <p:spPr>
          <a:xfrm rot="10612731" flipH="1">
            <a:off x="4523283" y="21960"/>
            <a:ext cx="830045" cy="857238"/>
          </a:xfrm>
          <a:prstGeom prst="rect">
            <a:avLst/>
          </a:prstGeom>
          <a:effectLst>
            <a:reflection blurRad="6350" stA="50000" endA="300" endPos="55000" dir="5400000" sy="-100000" algn="bl" rotWithShape="0"/>
          </a:effectLst>
        </p:spPr>
      </p:pic>
      <p:pic>
        <p:nvPicPr>
          <p:cNvPr id="6" name="5 Imagen" descr="274462404010211.png"/>
          <p:cNvPicPr>
            <a:picLocks noChangeAspect="1"/>
          </p:cNvPicPr>
          <p:nvPr/>
        </p:nvPicPr>
        <p:blipFill>
          <a:blip r:embed="rId3"/>
          <a:stretch>
            <a:fillRect/>
          </a:stretch>
        </p:blipFill>
        <p:spPr>
          <a:xfrm>
            <a:off x="3714744" y="714363"/>
            <a:ext cx="857238" cy="857238"/>
          </a:xfrm>
          <a:prstGeom prst="rect">
            <a:avLst/>
          </a:prstGeom>
          <a:effectLst>
            <a:reflection blurRad="6350" stA="50000" endA="300" endPos="55000" dir="5400000" sy="-100000" algn="bl" rotWithShape="0"/>
          </a:effectLst>
        </p:spPr>
      </p:pic>
      <p:pic>
        <p:nvPicPr>
          <p:cNvPr id="7" name="6 Imagen" descr="274462404010211.png"/>
          <p:cNvPicPr>
            <a:picLocks noChangeAspect="1"/>
          </p:cNvPicPr>
          <p:nvPr/>
        </p:nvPicPr>
        <p:blipFill>
          <a:blip r:embed="rId3"/>
          <a:stretch>
            <a:fillRect/>
          </a:stretch>
        </p:blipFill>
        <p:spPr>
          <a:xfrm rot="10612731" flipH="1">
            <a:off x="4523283" y="736323"/>
            <a:ext cx="830045" cy="857238"/>
          </a:xfrm>
          <a:prstGeom prst="rect">
            <a:avLst/>
          </a:prstGeom>
          <a:effectLst>
            <a:reflection blurRad="6350" stA="50000" endA="300" endPos="55000" dir="5400000" sy="-100000" algn="bl" rotWithShape="0"/>
          </a:effectLst>
        </p:spPr>
      </p:pic>
      <p:pic>
        <p:nvPicPr>
          <p:cNvPr id="8" name="7 Imagen" descr="274462404010211.png"/>
          <p:cNvPicPr>
            <a:picLocks noChangeAspect="1"/>
          </p:cNvPicPr>
          <p:nvPr/>
        </p:nvPicPr>
        <p:blipFill>
          <a:blip r:embed="rId3"/>
          <a:stretch>
            <a:fillRect/>
          </a:stretch>
        </p:blipFill>
        <p:spPr>
          <a:xfrm>
            <a:off x="3714744" y="1428760"/>
            <a:ext cx="857238" cy="857238"/>
          </a:xfrm>
          <a:prstGeom prst="rect">
            <a:avLst/>
          </a:prstGeom>
          <a:effectLst>
            <a:reflection blurRad="6350" stA="50000" endA="300" endPos="55000" dir="5400000" sy="-100000" algn="bl" rotWithShape="0"/>
          </a:effectLst>
        </p:spPr>
      </p:pic>
      <p:pic>
        <p:nvPicPr>
          <p:cNvPr id="9" name="8 Imagen" descr="274462404010211.png"/>
          <p:cNvPicPr>
            <a:picLocks noChangeAspect="1"/>
          </p:cNvPicPr>
          <p:nvPr/>
        </p:nvPicPr>
        <p:blipFill>
          <a:blip r:embed="rId3"/>
          <a:stretch>
            <a:fillRect/>
          </a:stretch>
        </p:blipFill>
        <p:spPr>
          <a:xfrm rot="10612731" flipH="1">
            <a:off x="4523283" y="1450720"/>
            <a:ext cx="830045" cy="857238"/>
          </a:xfrm>
          <a:prstGeom prst="rect">
            <a:avLst/>
          </a:prstGeom>
          <a:effectLst>
            <a:reflection blurRad="6350" stA="50000" endA="300" endPos="55000" dir="5400000" sy="-100000" algn="bl" rotWithShape="0"/>
          </a:effectLst>
        </p:spPr>
      </p:pic>
      <p:pic>
        <p:nvPicPr>
          <p:cNvPr id="10" name="9 Imagen" descr="274462404010211.png"/>
          <p:cNvPicPr>
            <a:picLocks noChangeAspect="1"/>
          </p:cNvPicPr>
          <p:nvPr/>
        </p:nvPicPr>
        <p:blipFill>
          <a:blip r:embed="rId3"/>
          <a:stretch>
            <a:fillRect/>
          </a:stretch>
        </p:blipFill>
        <p:spPr>
          <a:xfrm>
            <a:off x="3714744" y="2143123"/>
            <a:ext cx="857238" cy="857238"/>
          </a:xfrm>
          <a:prstGeom prst="rect">
            <a:avLst/>
          </a:prstGeom>
          <a:effectLst>
            <a:reflection blurRad="6350" stA="50000" endA="300" endPos="55000" dir="5400000" sy="-100000" algn="bl" rotWithShape="0"/>
          </a:effectLst>
        </p:spPr>
      </p:pic>
      <p:pic>
        <p:nvPicPr>
          <p:cNvPr id="11" name="10 Imagen" descr="274462404010211.png"/>
          <p:cNvPicPr>
            <a:picLocks noChangeAspect="1"/>
          </p:cNvPicPr>
          <p:nvPr/>
        </p:nvPicPr>
        <p:blipFill>
          <a:blip r:embed="rId3"/>
          <a:stretch>
            <a:fillRect/>
          </a:stretch>
        </p:blipFill>
        <p:spPr>
          <a:xfrm rot="10612731" flipH="1">
            <a:off x="4523283" y="2165083"/>
            <a:ext cx="830045" cy="857238"/>
          </a:xfrm>
          <a:prstGeom prst="rect">
            <a:avLst/>
          </a:prstGeom>
          <a:effectLst>
            <a:reflection blurRad="6350" stA="50000" endA="300" endPos="55000" dir="5400000" sy="-100000" algn="bl" rotWithShape="0"/>
          </a:effectLst>
        </p:spPr>
      </p:pic>
      <p:pic>
        <p:nvPicPr>
          <p:cNvPr id="12" name="11 Imagen" descr="274462404010211.png"/>
          <p:cNvPicPr>
            <a:picLocks noChangeAspect="1"/>
          </p:cNvPicPr>
          <p:nvPr/>
        </p:nvPicPr>
        <p:blipFill>
          <a:blip r:embed="rId3"/>
          <a:stretch>
            <a:fillRect/>
          </a:stretch>
        </p:blipFill>
        <p:spPr>
          <a:xfrm>
            <a:off x="3714747" y="2813582"/>
            <a:ext cx="857238" cy="857238"/>
          </a:xfrm>
          <a:prstGeom prst="rect">
            <a:avLst/>
          </a:prstGeom>
          <a:effectLst>
            <a:reflection blurRad="6350" stA="50000" endA="300" endPos="55000" dir="5400000" sy="-100000" algn="bl" rotWithShape="0"/>
          </a:effectLst>
        </p:spPr>
      </p:pic>
      <p:pic>
        <p:nvPicPr>
          <p:cNvPr id="13" name="12 Imagen" descr="274462404010211.png"/>
          <p:cNvPicPr>
            <a:picLocks noChangeAspect="1"/>
          </p:cNvPicPr>
          <p:nvPr/>
        </p:nvPicPr>
        <p:blipFill>
          <a:blip r:embed="rId3"/>
          <a:stretch>
            <a:fillRect/>
          </a:stretch>
        </p:blipFill>
        <p:spPr>
          <a:xfrm rot="10612731" flipH="1">
            <a:off x="4523286" y="2835542"/>
            <a:ext cx="830045" cy="857238"/>
          </a:xfrm>
          <a:prstGeom prst="rect">
            <a:avLst/>
          </a:prstGeom>
          <a:effectLst>
            <a:reflection blurRad="6350" stA="50000" endA="300" endPos="55000" dir="5400000" sy="-100000" algn="bl" rotWithShape="0"/>
          </a:effectLst>
        </p:spPr>
      </p:pic>
      <p:pic>
        <p:nvPicPr>
          <p:cNvPr id="14" name="13 Imagen" descr="274462404010211.png"/>
          <p:cNvPicPr>
            <a:picLocks noChangeAspect="1"/>
          </p:cNvPicPr>
          <p:nvPr/>
        </p:nvPicPr>
        <p:blipFill>
          <a:blip r:embed="rId3"/>
          <a:stretch>
            <a:fillRect/>
          </a:stretch>
        </p:blipFill>
        <p:spPr>
          <a:xfrm>
            <a:off x="3714747" y="3527945"/>
            <a:ext cx="857238" cy="857238"/>
          </a:xfrm>
          <a:prstGeom prst="rect">
            <a:avLst/>
          </a:prstGeom>
          <a:effectLst>
            <a:reflection blurRad="6350" stA="50000" endA="300" endPos="55000" dir="5400000" sy="-100000" algn="bl" rotWithShape="0"/>
          </a:effectLst>
        </p:spPr>
      </p:pic>
      <p:pic>
        <p:nvPicPr>
          <p:cNvPr id="15" name="14 Imagen" descr="274462404010211.png"/>
          <p:cNvPicPr>
            <a:picLocks noChangeAspect="1"/>
          </p:cNvPicPr>
          <p:nvPr/>
        </p:nvPicPr>
        <p:blipFill>
          <a:blip r:embed="rId3"/>
          <a:stretch>
            <a:fillRect/>
          </a:stretch>
        </p:blipFill>
        <p:spPr>
          <a:xfrm rot="10612731" flipH="1">
            <a:off x="4523286" y="3549905"/>
            <a:ext cx="830045" cy="857238"/>
          </a:xfrm>
          <a:prstGeom prst="rect">
            <a:avLst/>
          </a:prstGeom>
          <a:effectLst>
            <a:reflection blurRad="6350" stA="50000" endA="300" endPos="55000" dir="5400000" sy="-100000" algn="bl" rotWithShape="0"/>
          </a:effectLst>
        </p:spPr>
      </p:pic>
      <p:pic>
        <p:nvPicPr>
          <p:cNvPr id="16" name="15 Imagen" descr="274462404010211.png"/>
          <p:cNvPicPr>
            <a:picLocks noChangeAspect="1"/>
          </p:cNvPicPr>
          <p:nvPr/>
        </p:nvPicPr>
        <p:blipFill>
          <a:blip r:embed="rId3"/>
          <a:stretch>
            <a:fillRect/>
          </a:stretch>
        </p:blipFill>
        <p:spPr>
          <a:xfrm>
            <a:off x="3714745" y="4242341"/>
            <a:ext cx="857238" cy="857238"/>
          </a:xfrm>
          <a:prstGeom prst="rect">
            <a:avLst/>
          </a:prstGeom>
          <a:effectLst>
            <a:reflection blurRad="6350" stA="50000" endA="300" endPos="55000" dir="5400000" sy="-100000" algn="bl" rotWithShape="0"/>
          </a:effectLst>
        </p:spPr>
      </p:pic>
      <p:pic>
        <p:nvPicPr>
          <p:cNvPr id="17" name="16 Imagen" descr="274462404010211.png"/>
          <p:cNvPicPr>
            <a:picLocks noChangeAspect="1"/>
          </p:cNvPicPr>
          <p:nvPr/>
        </p:nvPicPr>
        <p:blipFill>
          <a:blip r:embed="rId3"/>
          <a:stretch>
            <a:fillRect/>
          </a:stretch>
        </p:blipFill>
        <p:spPr>
          <a:xfrm rot="10612731" flipH="1">
            <a:off x="4523284" y="4264301"/>
            <a:ext cx="830045" cy="857238"/>
          </a:xfrm>
          <a:prstGeom prst="rect">
            <a:avLst/>
          </a:prstGeom>
          <a:effectLst>
            <a:reflection blurRad="6350" stA="50000" endA="300" endPos="55000" dir="5400000" sy="-100000" algn="bl" rotWithShape="0"/>
          </a:effectLst>
        </p:spPr>
      </p:pic>
      <p:pic>
        <p:nvPicPr>
          <p:cNvPr id="20" name="19 Imagen" descr="274462404010211.png"/>
          <p:cNvPicPr>
            <a:picLocks noChangeAspect="1"/>
          </p:cNvPicPr>
          <p:nvPr/>
        </p:nvPicPr>
        <p:blipFill>
          <a:blip r:embed="rId3"/>
          <a:stretch>
            <a:fillRect/>
          </a:stretch>
        </p:blipFill>
        <p:spPr>
          <a:xfrm>
            <a:off x="2571735" y="0"/>
            <a:ext cx="857238" cy="857238"/>
          </a:xfrm>
          <a:prstGeom prst="rect">
            <a:avLst/>
          </a:prstGeom>
          <a:effectLst>
            <a:reflection blurRad="6350" stA="50000" endA="300" endPos="55000" dir="5400000" sy="-100000" algn="bl" rotWithShape="0"/>
          </a:effectLst>
        </p:spPr>
      </p:pic>
      <p:pic>
        <p:nvPicPr>
          <p:cNvPr id="21" name="20 Imagen" descr="274462404010211.png"/>
          <p:cNvPicPr>
            <a:picLocks noChangeAspect="1"/>
          </p:cNvPicPr>
          <p:nvPr/>
        </p:nvPicPr>
        <p:blipFill>
          <a:blip r:embed="rId3"/>
          <a:stretch>
            <a:fillRect/>
          </a:stretch>
        </p:blipFill>
        <p:spPr>
          <a:xfrm>
            <a:off x="2571735" y="714363"/>
            <a:ext cx="857238" cy="857238"/>
          </a:xfrm>
          <a:prstGeom prst="rect">
            <a:avLst/>
          </a:prstGeom>
          <a:effectLst>
            <a:reflection blurRad="6350" stA="50000" endA="300" endPos="55000" dir="5400000" sy="-100000" algn="bl" rotWithShape="0"/>
          </a:effectLst>
        </p:spPr>
      </p:pic>
      <p:pic>
        <p:nvPicPr>
          <p:cNvPr id="22" name="21 Imagen" descr="274462404010211.png"/>
          <p:cNvPicPr>
            <a:picLocks noChangeAspect="1"/>
          </p:cNvPicPr>
          <p:nvPr/>
        </p:nvPicPr>
        <p:blipFill>
          <a:blip r:embed="rId3"/>
          <a:stretch>
            <a:fillRect/>
          </a:stretch>
        </p:blipFill>
        <p:spPr>
          <a:xfrm>
            <a:off x="2571735" y="1428760"/>
            <a:ext cx="857238" cy="857238"/>
          </a:xfrm>
          <a:prstGeom prst="rect">
            <a:avLst/>
          </a:prstGeom>
          <a:effectLst>
            <a:reflection blurRad="6350" stA="50000" endA="300" endPos="55000" dir="5400000" sy="-100000" algn="bl" rotWithShape="0"/>
          </a:effectLst>
        </p:spPr>
      </p:pic>
      <p:pic>
        <p:nvPicPr>
          <p:cNvPr id="23" name="22 Imagen" descr="274462404010211.png"/>
          <p:cNvPicPr>
            <a:picLocks noChangeAspect="1"/>
          </p:cNvPicPr>
          <p:nvPr/>
        </p:nvPicPr>
        <p:blipFill>
          <a:blip r:embed="rId3"/>
          <a:stretch>
            <a:fillRect/>
          </a:stretch>
        </p:blipFill>
        <p:spPr>
          <a:xfrm>
            <a:off x="2571735" y="2143123"/>
            <a:ext cx="857238" cy="857238"/>
          </a:xfrm>
          <a:prstGeom prst="rect">
            <a:avLst/>
          </a:prstGeom>
          <a:effectLst>
            <a:reflection blurRad="6350" stA="50000" endA="300" endPos="55000" dir="5400000" sy="-100000" algn="bl" rotWithShape="0"/>
          </a:effectLst>
        </p:spPr>
      </p:pic>
      <p:pic>
        <p:nvPicPr>
          <p:cNvPr id="24" name="23 Imagen" descr="274462404010211.png"/>
          <p:cNvPicPr>
            <a:picLocks noChangeAspect="1"/>
          </p:cNvPicPr>
          <p:nvPr/>
        </p:nvPicPr>
        <p:blipFill>
          <a:blip r:embed="rId3"/>
          <a:stretch>
            <a:fillRect/>
          </a:stretch>
        </p:blipFill>
        <p:spPr>
          <a:xfrm>
            <a:off x="2571738" y="2813582"/>
            <a:ext cx="857238" cy="857238"/>
          </a:xfrm>
          <a:prstGeom prst="rect">
            <a:avLst/>
          </a:prstGeom>
          <a:effectLst>
            <a:reflection blurRad="6350" stA="50000" endA="300" endPos="55000" dir="5400000" sy="-100000" algn="bl" rotWithShape="0"/>
          </a:effectLst>
        </p:spPr>
      </p:pic>
      <p:pic>
        <p:nvPicPr>
          <p:cNvPr id="25" name="24 Imagen" descr="274462404010211.png"/>
          <p:cNvPicPr>
            <a:picLocks noChangeAspect="1"/>
          </p:cNvPicPr>
          <p:nvPr/>
        </p:nvPicPr>
        <p:blipFill>
          <a:blip r:embed="rId3"/>
          <a:stretch>
            <a:fillRect/>
          </a:stretch>
        </p:blipFill>
        <p:spPr>
          <a:xfrm>
            <a:off x="2571738" y="3527945"/>
            <a:ext cx="857238" cy="857238"/>
          </a:xfrm>
          <a:prstGeom prst="rect">
            <a:avLst/>
          </a:prstGeom>
          <a:effectLst>
            <a:reflection blurRad="6350" stA="50000" endA="300" endPos="55000" dir="5400000" sy="-100000" algn="bl" rotWithShape="0"/>
          </a:effectLst>
        </p:spPr>
      </p:pic>
      <p:pic>
        <p:nvPicPr>
          <p:cNvPr id="26" name="25 Imagen" descr="274462404010211.png"/>
          <p:cNvPicPr>
            <a:picLocks noChangeAspect="1"/>
          </p:cNvPicPr>
          <p:nvPr/>
        </p:nvPicPr>
        <p:blipFill>
          <a:blip r:embed="rId3"/>
          <a:stretch>
            <a:fillRect/>
          </a:stretch>
        </p:blipFill>
        <p:spPr>
          <a:xfrm>
            <a:off x="2571736" y="4242341"/>
            <a:ext cx="857238" cy="857238"/>
          </a:xfrm>
          <a:prstGeom prst="rect">
            <a:avLst/>
          </a:prstGeom>
          <a:effectLst>
            <a:reflection blurRad="6350" stA="50000" endA="300" endPos="55000" dir="5400000" sy="-100000" algn="bl" rotWithShape="0"/>
          </a:effectLst>
        </p:spPr>
      </p:pic>
      <p:pic>
        <p:nvPicPr>
          <p:cNvPr id="27" name="26 Imagen" descr="274462404010211.png"/>
          <p:cNvPicPr>
            <a:picLocks noChangeAspect="1"/>
          </p:cNvPicPr>
          <p:nvPr/>
        </p:nvPicPr>
        <p:blipFill>
          <a:blip r:embed="rId3"/>
          <a:stretch>
            <a:fillRect/>
          </a:stretch>
        </p:blipFill>
        <p:spPr>
          <a:xfrm rot="10612731" flipH="1">
            <a:off x="5523415" y="21961"/>
            <a:ext cx="830045" cy="857238"/>
          </a:xfrm>
          <a:prstGeom prst="rect">
            <a:avLst/>
          </a:prstGeom>
          <a:effectLst>
            <a:reflection blurRad="6350" stA="50000" endA="300" endPos="55000" dir="5400000" sy="-100000" algn="bl" rotWithShape="0"/>
          </a:effectLst>
        </p:spPr>
      </p:pic>
      <p:pic>
        <p:nvPicPr>
          <p:cNvPr id="28" name="27 Imagen" descr="274462404010211.png"/>
          <p:cNvPicPr>
            <a:picLocks noChangeAspect="1"/>
          </p:cNvPicPr>
          <p:nvPr/>
        </p:nvPicPr>
        <p:blipFill>
          <a:blip r:embed="rId3"/>
          <a:stretch>
            <a:fillRect/>
          </a:stretch>
        </p:blipFill>
        <p:spPr>
          <a:xfrm rot="10612731" flipH="1">
            <a:off x="5523415" y="736324"/>
            <a:ext cx="830045" cy="857238"/>
          </a:xfrm>
          <a:prstGeom prst="rect">
            <a:avLst/>
          </a:prstGeom>
          <a:effectLst>
            <a:reflection blurRad="6350" stA="50000" endA="300" endPos="55000" dir="5400000" sy="-100000" algn="bl" rotWithShape="0"/>
          </a:effectLst>
        </p:spPr>
      </p:pic>
      <p:pic>
        <p:nvPicPr>
          <p:cNvPr id="29" name="28 Imagen" descr="274462404010211.png"/>
          <p:cNvPicPr>
            <a:picLocks noChangeAspect="1"/>
          </p:cNvPicPr>
          <p:nvPr/>
        </p:nvPicPr>
        <p:blipFill>
          <a:blip r:embed="rId3"/>
          <a:stretch>
            <a:fillRect/>
          </a:stretch>
        </p:blipFill>
        <p:spPr>
          <a:xfrm rot="10612731" flipH="1">
            <a:off x="5523415" y="1450721"/>
            <a:ext cx="830045" cy="857238"/>
          </a:xfrm>
          <a:prstGeom prst="rect">
            <a:avLst/>
          </a:prstGeom>
          <a:effectLst>
            <a:reflection blurRad="6350" stA="50000" endA="300" endPos="55000" dir="5400000" sy="-100000" algn="bl" rotWithShape="0"/>
          </a:effectLst>
        </p:spPr>
      </p:pic>
      <p:pic>
        <p:nvPicPr>
          <p:cNvPr id="30" name="29 Imagen" descr="274462404010211.png"/>
          <p:cNvPicPr>
            <a:picLocks noChangeAspect="1"/>
          </p:cNvPicPr>
          <p:nvPr/>
        </p:nvPicPr>
        <p:blipFill>
          <a:blip r:embed="rId3"/>
          <a:stretch>
            <a:fillRect/>
          </a:stretch>
        </p:blipFill>
        <p:spPr>
          <a:xfrm rot="10612731" flipH="1">
            <a:off x="5523415" y="2165084"/>
            <a:ext cx="830045" cy="857238"/>
          </a:xfrm>
          <a:prstGeom prst="rect">
            <a:avLst/>
          </a:prstGeom>
          <a:effectLst>
            <a:reflection blurRad="6350" stA="50000" endA="300" endPos="55000" dir="5400000" sy="-100000" algn="bl" rotWithShape="0"/>
          </a:effectLst>
        </p:spPr>
      </p:pic>
      <p:pic>
        <p:nvPicPr>
          <p:cNvPr id="31" name="30 Imagen" descr="274462404010211.png"/>
          <p:cNvPicPr>
            <a:picLocks noChangeAspect="1"/>
          </p:cNvPicPr>
          <p:nvPr/>
        </p:nvPicPr>
        <p:blipFill>
          <a:blip r:embed="rId3"/>
          <a:stretch>
            <a:fillRect/>
          </a:stretch>
        </p:blipFill>
        <p:spPr>
          <a:xfrm rot="10612731" flipH="1">
            <a:off x="5523418" y="2835543"/>
            <a:ext cx="830045" cy="857238"/>
          </a:xfrm>
          <a:prstGeom prst="rect">
            <a:avLst/>
          </a:prstGeom>
          <a:effectLst>
            <a:reflection blurRad="6350" stA="50000" endA="300" endPos="55000" dir="5400000" sy="-100000" algn="bl" rotWithShape="0"/>
          </a:effectLst>
        </p:spPr>
      </p:pic>
      <p:pic>
        <p:nvPicPr>
          <p:cNvPr id="32" name="31 Imagen" descr="274462404010211.png"/>
          <p:cNvPicPr>
            <a:picLocks noChangeAspect="1"/>
          </p:cNvPicPr>
          <p:nvPr/>
        </p:nvPicPr>
        <p:blipFill>
          <a:blip r:embed="rId3"/>
          <a:stretch>
            <a:fillRect/>
          </a:stretch>
        </p:blipFill>
        <p:spPr>
          <a:xfrm rot="10612731" flipH="1">
            <a:off x="5523418" y="3549906"/>
            <a:ext cx="830045" cy="857238"/>
          </a:xfrm>
          <a:prstGeom prst="rect">
            <a:avLst/>
          </a:prstGeom>
          <a:effectLst>
            <a:reflection blurRad="6350" stA="50000" endA="300" endPos="55000" dir="5400000" sy="-100000" algn="bl" rotWithShape="0"/>
          </a:effectLst>
        </p:spPr>
      </p:pic>
      <p:pic>
        <p:nvPicPr>
          <p:cNvPr id="33" name="32 Imagen" descr="274462404010211.png"/>
          <p:cNvPicPr>
            <a:picLocks noChangeAspect="1"/>
          </p:cNvPicPr>
          <p:nvPr/>
        </p:nvPicPr>
        <p:blipFill>
          <a:blip r:embed="rId3"/>
          <a:stretch>
            <a:fillRect/>
          </a:stretch>
        </p:blipFill>
        <p:spPr>
          <a:xfrm rot="10612731" flipH="1">
            <a:off x="5523416" y="4264302"/>
            <a:ext cx="830045" cy="857238"/>
          </a:xfrm>
          <a:prstGeom prst="rect">
            <a:avLst/>
          </a:prstGeom>
          <a:effectLst>
            <a:reflection blurRad="6350" stA="50000" endA="300" endPos="55000" dir="5400000" sy="-100000" algn="bl" rotWithShape="0"/>
          </a:effectLst>
        </p:spPr>
      </p:pic>
      <p:sp>
        <p:nvSpPr>
          <p:cNvPr id="34" name="33 Rectángulo"/>
          <p:cNvSpPr/>
          <p:nvPr/>
        </p:nvSpPr>
        <p:spPr>
          <a:xfrm>
            <a:off x="-214346" y="-285770"/>
            <a:ext cx="9644130"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0-#ppt_w/2"/>
                                          </p:val>
                                        </p:tav>
                                        <p:tav tm="100000">
                                          <p:val>
                                            <p:strVal val="#ppt_x"/>
                                          </p:val>
                                        </p:tav>
                                      </p:tavLst>
                                    </p:anim>
                                    <p:anim calcmode="lin" valueType="num">
                                      <p:cBhvr additive="base">
                                        <p:cTn id="54" dur="2000" fill="hold"/>
                                        <p:tgtEl>
                                          <p:spTgt spid="13"/>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par>
                                <p:cTn id="91" presetID="2" presetClass="entr" presetSubtype="3"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1+#ppt_w/2"/>
                                          </p:val>
                                        </p:tav>
                                        <p:tav tm="100000">
                                          <p:val>
                                            <p:strVal val="#ppt_x"/>
                                          </p:val>
                                        </p:tav>
                                      </p:tavLst>
                                    </p:anim>
                                    <p:anim calcmode="lin" valueType="num">
                                      <p:cBhvr additive="base">
                                        <p:cTn id="94" dur="2000" fill="hold"/>
                                        <p:tgtEl>
                                          <p:spTgt spid="20"/>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2000" fill="hold"/>
                                        <p:tgtEl>
                                          <p:spTgt spid="21"/>
                                        </p:tgtEl>
                                        <p:attrNameLst>
                                          <p:attrName>ppt_x</p:attrName>
                                        </p:attrNameLst>
                                      </p:cBhvr>
                                      <p:tavLst>
                                        <p:tav tm="0">
                                          <p:val>
                                            <p:strVal val="1+#ppt_w/2"/>
                                          </p:val>
                                        </p:tav>
                                        <p:tav tm="100000">
                                          <p:val>
                                            <p:strVal val="#ppt_x"/>
                                          </p:val>
                                        </p:tav>
                                      </p:tavLst>
                                    </p:anim>
                                    <p:anim calcmode="lin" valueType="num">
                                      <p:cBhvr additive="base">
                                        <p:cTn id="98" dur="2000" fill="hold"/>
                                        <p:tgtEl>
                                          <p:spTgt spid="21"/>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1+#ppt_w/2"/>
                                          </p:val>
                                        </p:tav>
                                        <p:tav tm="100000">
                                          <p:val>
                                            <p:strVal val="#ppt_x"/>
                                          </p:val>
                                        </p:tav>
                                      </p:tavLst>
                                    </p:anim>
                                    <p:anim calcmode="lin" valueType="num">
                                      <p:cBhvr additive="base">
                                        <p:cTn id="102" dur="2000" fill="hold"/>
                                        <p:tgtEl>
                                          <p:spTgt spid="22"/>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1+#ppt_w/2"/>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2000" fill="hold"/>
                                        <p:tgtEl>
                                          <p:spTgt spid="24"/>
                                        </p:tgtEl>
                                        <p:attrNameLst>
                                          <p:attrName>ppt_x</p:attrName>
                                        </p:attrNameLst>
                                      </p:cBhvr>
                                      <p:tavLst>
                                        <p:tav tm="0">
                                          <p:val>
                                            <p:strVal val="1+#ppt_w/2"/>
                                          </p:val>
                                        </p:tav>
                                        <p:tav tm="100000">
                                          <p:val>
                                            <p:strVal val="#ppt_x"/>
                                          </p:val>
                                        </p:tav>
                                      </p:tavLst>
                                    </p:anim>
                                    <p:anim calcmode="lin" valueType="num">
                                      <p:cBhvr additive="base">
                                        <p:cTn id="110" dur="2000" fill="hold"/>
                                        <p:tgtEl>
                                          <p:spTgt spid="24"/>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2000" fill="hold"/>
                                        <p:tgtEl>
                                          <p:spTgt spid="25"/>
                                        </p:tgtEl>
                                        <p:attrNameLst>
                                          <p:attrName>ppt_x</p:attrName>
                                        </p:attrNameLst>
                                      </p:cBhvr>
                                      <p:tavLst>
                                        <p:tav tm="0">
                                          <p:val>
                                            <p:strVal val="1+#ppt_w/2"/>
                                          </p:val>
                                        </p:tav>
                                        <p:tav tm="100000">
                                          <p:val>
                                            <p:strVal val="#ppt_x"/>
                                          </p:val>
                                        </p:tav>
                                      </p:tavLst>
                                    </p:anim>
                                    <p:anim calcmode="lin" valueType="num">
                                      <p:cBhvr additive="base">
                                        <p:cTn id="114" dur="2000" fill="hold"/>
                                        <p:tgtEl>
                                          <p:spTgt spid="25"/>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26"/>
                                        </p:tgtEl>
                                        <p:attrNameLst>
                                          <p:attrName>style.visibility</p:attrName>
                                        </p:attrNameLst>
                                      </p:cBhvr>
                                      <p:to>
                                        <p:strVal val="visible"/>
                                      </p:to>
                                    </p:set>
                                    <p:anim calcmode="lin" valueType="num">
                                      <p:cBhvr additive="base">
                                        <p:cTn id="117" dur="2000" fill="hold"/>
                                        <p:tgtEl>
                                          <p:spTgt spid="26"/>
                                        </p:tgtEl>
                                        <p:attrNameLst>
                                          <p:attrName>ppt_x</p:attrName>
                                        </p:attrNameLst>
                                      </p:cBhvr>
                                      <p:tavLst>
                                        <p:tav tm="0">
                                          <p:val>
                                            <p:strVal val="1+#ppt_w/2"/>
                                          </p:val>
                                        </p:tav>
                                        <p:tav tm="100000">
                                          <p:val>
                                            <p:strVal val="#ppt_x"/>
                                          </p:val>
                                        </p:tav>
                                      </p:tavLst>
                                    </p:anim>
                                    <p:anim calcmode="lin" valueType="num">
                                      <p:cBhvr additive="base">
                                        <p:cTn id="118" dur="2000" fill="hold"/>
                                        <p:tgtEl>
                                          <p:spTgt spid="26"/>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6"/>
                                        </p:tgtEl>
                                        <p:attrNameLst>
                                          <p:attrName>r</p:attrName>
                                        </p:attrNameLst>
                                      </p:cBhvr>
                                    </p:animRot>
                                  </p:childTnLst>
                                </p:cTn>
                              </p:par>
                              <p:par>
                                <p:cTn id="133" presetID="2" presetClass="entr" presetSubtype="9" fill="hold" nodeType="withEffect">
                                  <p:stCondLst>
                                    <p:cond delay="0"/>
                                  </p:stCondLst>
                                  <p:childTnLst>
                                    <p:set>
                                      <p:cBhvr>
                                        <p:cTn id="134" dur="1" fill="hold">
                                          <p:stCondLst>
                                            <p:cond delay="0"/>
                                          </p:stCondLst>
                                        </p:cTn>
                                        <p:tgtEl>
                                          <p:spTgt spid="27"/>
                                        </p:tgtEl>
                                        <p:attrNameLst>
                                          <p:attrName>style.visibility</p:attrName>
                                        </p:attrNameLst>
                                      </p:cBhvr>
                                      <p:to>
                                        <p:strVal val="visible"/>
                                      </p:to>
                                    </p:set>
                                    <p:anim calcmode="lin" valueType="num">
                                      <p:cBhvr additive="base">
                                        <p:cTn id="135" dur="2000" fill="hold"/>
                                        <p:tgtEl>
                                          <p:spTgt spid="27"/>
                                        </p:tgtEl>
                                        <p:attrNameLst>
                                          <p:attrName>ppt_x</p:attrName>
                                        </p:attrNameLst>
                                      </p:cBhvr>
                                      <p:tavLst>
                                        <p:tav tm="0">
                                          <p:val>
                                            <p:strVal val="0-#ppt_w/2"/>
                                          </p:val>
                                        </p:tav>
                                        <p:tav tm="100000">
                                          <p:val>
                                            <p:strVal val="#ppt_x"/>
                                          </p:val>
                                        </p:tav>
                                      </p:tavLst>
                                    </p:anim>
                                    <p:anim calcmode="lin" valueType="num">
                                      <p:cBhvr additive="base">
                                        <p:cTn id="136" dur="2000" fill="hold"/>
                                        <p:tgtEl>
                                          <p:spTgt spid="27"/>
                                        </p:tgtEl>
                                        <p:attrNameLst>
                                          <p:attrName>ppt_y</p:attrName>
                                        </p:attrNameLst>
                                      </p:cBhvr>
                                      <p:tavLst>
                                        <p:tav tm="0">
                                          <p:val>
                                            <p:strVal val="0-#ppt_h/2"/>
                                          </p:val>
                                        </p:tav>
                                        <p:tav tm="100000">
                                          <p:val>
                                            <p:strVal val="#ppt_y"/>
                                          </p:val>
                                        </p:tav>
                                      </p:tavLst>
                                    </p:anim>
                                  </p:childTnLst>
                                </p:cTn>
                              </p:par>
                              <p:par>
                                <p:cTn id="137" presetID="2" presetClass="entr" presetSubtype="9" fill="hold" nodeType="withEffect">
                                  <p:stCondLst>
                                    <p:cond delay="0"/>
                                  </p:stCondLst>
                                  <p:childTnLst>
                                    <p:set>
                                      <p:cBhvr>
                                        <p:cTn id="138" dur="1" fill="hold">
                                          <p:stCondLst>
                                            <p:cond delay="0"/>
                                          </p:stCondLst>
                                        </p:cTn>
                                        <p:tgtEl>
                                          <p:spTgt spid="28"/>
                                        </p:tgtEl>
                                        <p:attrNameLst>
                                          <p:attrName>style.visibility</p:attrName>
                                        </p:attrNameLst>
                                      </p:cBhvr>
                                      <p:to>
                                        <p:strVal val="visible"/>
                                      </p:to>
                                    </p:set>
                                    <p:anim calcmode="lin" valueType="num">
                                      <p:cBhvr additive="base">
                                        <p:cTn id="139" dur="2000" fill="hold"/>
                                        <p:tgtEl>
                                          <p:spTgt spid="28"/>
                                        </p:tgtEl>
                                        <p:attrNameLst>
                                          <p:attrName>ppt_x</p:attrName>
                                        </p:attrNameLst>
                                      </p:cBhvr>
                                      <p:tavLst>
                                        <p:tav tm="0">
                                          <p:val>
                                            <p:strVal val="0-#ppt_w/2"/>
                                          </p:val>
                                        </p:tav>
                                        <p:tav tm="100000">
                                          <p:val>
                                            <p:strVal val="#ppt_x"/>
                                          </p:val>
                                        </p:tav>
                                      </p:tavLst>
                                    </p:anim>
                                    <p:anim calcmode="lin" valueType="num">
                                      <p:cBhvr additive="base">
                                        <p:cTn id="140" dur="2000" fill="hold"/>
                                        <p:tgtEl>
                                          <p:spTgt spid="28"/>
                                        </p:tgtEl>
                                        <p:attrNameLst>
                                          <p:attrName>ppt_y</p:attrName>
                                        </p:attrNameLst>
                                      </p:cBhvr>
                                      <p:tavLst>
                                        <p:tav tm="0">
                                          <p:val>
                                            <p:strVal val="0-#ppt_h/2"/>
                                          </p:val>
                                        </p:tav>
                                        <p:tav tm="100000">
                                          <p:val>
                                            <p:strVal val="#ppt_y"/>
                                          </p:val>
                                        </p:tav>
                                      </p:tavLst>
                                    </p:anim>
                                  </p:childTnLst>
                                </p:cTn>
                              </p:par>
                              <p:par>
                                <p:cTn id="141" presetID="2" presetClass="entr" presetSubtype="9" fill="hold" nodeType="withEffect">
                                  <p:stCondLst>
                                    <p:cond delay="0"/>
                                  </p:stCondLst>
                                  <p:childTnLst>
                                    <p:set>
                                      <p:cBhvr>
                                        <p:cTn id="142" dur="1" fill="hold">
                                          <p:stCondLst>
                                            <p:cond delay="0"/>
                                          </p:stCondLst>
                                        </p:cTn>
                                        <p:tgtEl>
                                          <p:spTgt spid="29"/>
                                        </p:tgtEl>
                                        <p:attrNameLst>
                                          <p:attrName>style.visibility</p:attrName>
                                        </p:attrNameLst>
                                      </p:cBhvr>
                                      <p:to>
                                        <p:strVal val="visible"/>
                                      </p:to>
                                    </p:set>
                                    <p:anim calcmode="lin" valueType="num">
                                      <p:cBhvr additive="base">
                                        <p:cTn id="143" dur="2000" fill="hold"/>
                                        <p:tgtEl>
                                          <p:spTgt spid="29"/>
                                        </p:tgtEl>
                                        <p:attrNameLst>
                                          <p:attrName>ppt_x</p:attrName>
                                        </p:attrNameLst>
                                      </p:cBhvr>
                                      <p:tavLst>
                                        <p:tav tm="0">
                                          <p:val>
                                            <p:strVal val="0-#ppt_w/2"/>
                                          </p:val>
                                        </p:tav>
                                        <p:tav tm="100000">
                                          <p:val>
                                            <p:strVal val="#ppt_x"/>
                                          </p:val>
                                        </p:tav>
                                      </p:tavLst>
                                    </p:anim>
                                    <p:anim calcmode="lin" valueType="num">
                                      <p:cBhvr additive="base">
                                        <p:cTn id="144" dur="2000" fill="hold"/>
                                        <p:tgtEl>
                                          <p:spTgt spid="29"/>
                                        </p:tgtEl>
                                        <p:attrNameLst>
                                          <p:attrName>ppt_y</p:attrName>
                                        </p:attrNameLst>
                                      </p:cBhvr>
                                      <p:tavLst>
                                        <p:tav tm="0">
                                          <p:val>
                                            <p:strVal val="0-#ppt_h/2"/>
                                          </p:val>
                                        </p:tav>
                                        <p:tav tm="100000">
                                          <p:val>
                                            <p:strVal val="#ppt_y"/>
                                          </p:val>
                                        </p:tav>
                                      </p:tavLst>
                                    </p:anim>
                                  </p:childTnLst>
                                </p:cTn>
                              </p:par>
                              <p:par>
                                <p:cTn id="145" presetID="2" presetClass="entr" presetSubtype="9" fill="hold" nodeType="withEffect">
                                  <p:stCondLst>
                                    <p:cond delay="0"/>
                                  </p:stCondLst>
                                  <p:childTnLst>
                                    <p:set>
                                      <p:cBhvr>
                                        <p:cTn id="146" dur="1" fill="hold">
                                          <p:stCondLst>
                                            <p:cond delay="0"/>
                                          </p:stCondLst>
                                        </p:cTn>
                                        <p:tgtEl>
                                          <p:spTgt spid="30"/>
                                        </p:tgtEl>
                                        <p:attrNameLst>
                                          <p:attrName>style.visibility</p:attrName>
                                        </p:attrNameLst>
                                      </p:cBhvr>
                                      <p:to>
                                        <p:strVal val="visible"/>
                                      </p:to>
                                    </p:set>
                                    <p:anim calcmode="lin" valueType="num">
                                      <p:cBhvr additive="base">
                                        <p:cTn id="147" dur="2000" fill="hold"/>
                                        <p:tgtEl>
                                          <p:spTgt spid="30"/>
                                        </p:tgtEl>
                                        <p:attrNameLst>
                                          <p:attrName>ppt_x</p:attrName>
                                        </p:attrNameLst>
                                      </p:cBhvr>
                                      <p:tavLst>
                                        <p:tav tm="0">
                                          <p:val>
                                            <p:strVal val="0-#ppt_w/2"/>
                                          </p:val>
                                        </p:tav>
                                        <p:tav tm="100000">
                                          <p:val>
                                            <p:strVal val="#ppt_x"/>
                                          </p:val>
                                        </p:tav>
                                      </p:tavLst>
                                    </p:anim>
                                    <p:anim calcmode="lin" valueType="num">
                                      <p:cBhvr additive="base">
                                        <p:cTn id="148" dur="2000" fill="hold"/>
                                        <p:tgtEl>
                                          <p:spTgt spid="30"/>
                                        </p:tgtEl>
                                        <p:attrNameLst>
                                          <p:attrName>ppt_y</p:attrName>
                                        </p:attrNameLst>
                                      </p:cBhvr>
                                      <p:tavLst>
                                        <p:tav tm="0">
                                          <p:val>
                                            <p:strVal val="0-#ppt_h/2"/>
                                          </p:val>
                                        </p:tav>
                                        <p:tav tm="100000">
                                          <p:val>
                                            <p:strVal val="#ppt_y"/>
                                          </p:val>
                                        </p:tav>
                                      </p:tavLst>
                                    </p:anim>
                                  </p:childTnLst>
                                </p:cTn>
                              </p:par>
                              <p:par>
                                <p:cTn id="149" presetID="2" presetClass="entr" presetSubtype="9" fill="hold" nodeType="withEffect">
                                  <p:stCondLst>
                                    <p:cond delay="0"/>
                                  </p:stCondLst>
                                  <p:childTnLst>
                                    <p:set>
                                      <p:cBhvr>
                                        <p:cTn id="150" dur="1" fill="hold">
                                          <p:stCondLst>
                                            <p:cond delay="0"/>
                                          </p:stCondLst>
                                        </p:cTn>
                                        <p:tgtEl>
                                          <p:spTgt spid="31"/>
                                        </p:tgtEl>
                                        <p:attrNameLst>
                                          <p:attrName>style.visibility</p:attrName>
                                        </p:attrNameLst>
                                      </p:cBhvr>
                                      <p:to>
                                        <p:strVal val="visible"/>
                                      </p:to>
                                    </p:set>
                                    <p:anim calcmode="lin" valueType="num">
                                      <p:cBhvr additive="base">
                                        <p:cTn id="151" dur="2000" fill="hold"/>
                                        <p:tgtEl>
                                          <p:spTgt spid="31"/>
                                        </p:tgtEl>
                                        <p:attrNameLst>
                                          <p:attrName>ppt_x</p:attrName>
                                        </p:attrNameLst>
                                      </p:cBhvr>
                                      <p:tavLst>
                                        <p:tav tm="0">
                                          <p:val>
                                            <p:strVal val="0-#ppt_w/2"/>
                                          </p:val>
                                        </p:tav>
                                        <p:tav tm="100000">
                                          <p:val>
                                            <p:strVal val="#ppt_x"/>
                                          </p:val>
                                        </p:tav>
                                      </p:tavLst>
                                    </p:anim>
                                    <p:anim calcmode="lin" valueType="num">
                                      <p:cBhvr additive="base">
                                        <p:cTn id="152" dur="2000" fill="hold"/>
                                        <p:tgtEl>
                                          <p:spTgt spid="31"/>
                                        </p:tgtEl>
                                        <p:attrNameLst>
                                          <p:attrName>ppt_y</p:attrName>
                                        </p:attrNameLst>
                                      </p:cBhvr>
                                      <p:tavLst>
                                        <p:tav tm="0">
                                          <p:val>
                                            <p:strVal val="0-#ppt_h/2"/>
                                          </p:val>
                                        </p:tav>
                                        <p:tav tm="100000">
                                          <p:val>
                                            <p:strVal val="#ppt_y"/>
                                          </p:val>
                                        </p:tav>
                                      </p:tavLst>
                                    </p:anim>
                                  </p:childTnLst>
                                </p:cTn>
                              </p:par>
                              <p:par>
                                <p:cTn id="153" presetID="2" presetClass="entr" presetSubtype="9" fill="hold" nodeType="withEffect">
                                  <p:stCondLst>
                                    <p:cond delay="0"/>
                                  </p:stCondLst>
                                  <p:childTnLst>
                                    <p:set>
                                      <p:cBhvr>
                                        <p:cTn id="154" dur="1" fill="hold">
                                          <p:stCondLst>
                                            <p:cond delay="0"/>
                                          </p:stCondLst>
                                        </p:cTn>
                                        <p:tgtEl>
                                          <p:spTgt spid="32"/>
                                        </p:tgtEl>
                                        <p:attrNameLst>
                                          <p:attrName>style.visibility</p:attrName>
                                        </p:attrNameLst>
                                      </p:cBhvr>
                                      <p:to>
                                        <p:strVal val="visible"/>
                                      </p:to>
                                    </p:set>
                                    <p:anim calcmode="lin" valueType="num">
                                      <p:cBhvr additive="base">
                                        <p:cTn id="155" dur="2000" fill="hold"/>
                                        <p:tgtEl>
                                          <p:spTgt spid="32"/>
                                        </p:tgtEl>
                                        <p:attrNameLst>
                                          <p:attrName>ppt_x</p:attrName>
                                        </p:attrNameLst>
                                      </p:cBhvr>
                                      <p:tavLst>
                                        <p:tav tm="0">
                                          <p:val>
                                            <p:strVal val="0-#ppt_w/2"/>
                                          </p:val>
                                        </p:tav>
                                        <p:tav tm="100000">
                                          <p:val>
                                            <p:strVal val="#ppt_x"/>
                                          </p:val>
                                        </p:tav>
                                      </p:tavLst>
                                    </p:anim>
                                    <p:anim calcmode="lin" valueType="num">
                                      <p:cBhvr additive="base">
                                        <p:cTn id="156" dur="2000" fill="hold"/>
                                        <p:tgtEl>
                                          <p:spTgt spid="32"/>
                                        </p:tgtEl>
                                        <p:attrNameLst>
                                          <p:attrName>ppt_y</p:attrName>
                                        </p:attrNameLst>
                                      </p:cBhvr>
                                      <p:tavLst>
                                        <p:tav tm="0">
                                          <p:val>
                                            <p:strVal val="0-#ppt_h/2"/>
                                          </p:val>
                                        </p:tav>
                                        <p:tav tm="100000">
                                          <p:val>
                                            <p:strVal val="#ppt_y"/>
                                          </p:val>
                                        </p:tav>
                                      </p:tavLst>
                                    </p:anim>
                                  </p:childTnLst>
                                </p:cTn>
                              </p:par>
                              <p:par>
                                <p:cTn id="157" presetID="2" presetClass="entr" presetSubtype="9" fill="hold" nodeType="withEffect">
                                  <p:stCondLst>
                                    <p:cond delay="0"/>
                                  </p:stCondLst>
                                  <p:childTnLst>
                                    <p:set>
                                      <p:cBhvr>
                                        <p:cTn id="158" dur="1" fill="hold">
                                          <p:stCondLst>
                                            <p:cond delay="0"/>
                                          </p:stCondLst>
                                        </p:cTn>
                                        <p:tgtEl>
                                          <p:spTgt spid="33"/>
                                        </p:tgtEl>
                                        <p:attrNameLst>
                                          <p:attrName>style.visibility</p:attrName>
                                        </p:attrNameLst>
                                      </p:cBhvr>
                                      <p:to>
                                        <p:strVal val="visible"/>
                                      </p:to>
                                    </p:set>
                                    <p:anim calcmode="lin" valueType="num">
                                      <p:cBhvr additive="base">
                                        <p:cTn id="159" dur="2000" fill="hold"/>
                                        <p:tgtEl>
                                          <p:spTgt spid="33"/>
                                        </p:tgtEl>
                                        <p:attrNameLst>
                                          <p:attrName>ppt_x</p:attrName>
                                        </p:attrNameLst>
                                      </p:cBhvr>
                                      <p:tavLst>
                                        <p:tav tm="0">
                                          <p:val>
                                            <p:strVal val="0-#ppt_w/2"/>
                                          </p:val>
                                        </p:tav>
                                        <p:tav tm="100000">
                                          <p:val>
                                            <p:strVal val="#ppt_x"/>
                                          </p:val>
                                        </p:tav>
                                      </p:tavLst>
                                    </p:anim>
                                    <p:anim calcmode="lin" valueType="num">
                                      <p:cBhvr additive="base">
                                        <p:cTn id="160" dur="2000" fill="hold"/>
                                        <p:tgtEl>
                                          <p:spTgt spid="33"/>
                                        </p:tgtEl>
                                        <p:attrNameLst>
                                          <p:attrName>ppt_y</p:attrName>
                                        </p:attrNameLst>
                                      </p:cBhvr>
                                      <p:tavLst>
                                        <p:tav tm="0">
                                          <p:val>
                                            <p:strVal val="0-#ppt_h/2"/>
                                          </p:val>
                                        </p:tav>
                                        <p:tav tm="100000">
                                          <p:val>
                                            <p:strVal val="#ppt_y"/>
                                          </p:val>
                                        </p:tav>
                                      </p:tavLst>
                                    </p:anim>
                                  </p:childTnLst>
                                </p:cTn>
                              </p:par>
                              <p:par>
                                <p:cTn id="161" presetID="8" presetClass="emph" presetSubtype="0" autoRev="1" fill="hold" nodeType="withEffect">
                                  <p:stCondLst>
                                    <p:cond delay="0"/>
                                  </p:stCondLst>
                                  <p:childTnLst>
                                    <p:animRot by="-21600000">
                                      <p:cBhvr>
                                        <p:cTn id="162" dur="2000" fill="hold"/>
                                        <p:tgtEl>
                                          <p:spTgt spid="27"/>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8"/>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9"/>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30"/>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31"/>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2"/>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3"/>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1+ppt_w/2"/>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1+ppt_w/2"/>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20"/>
                                        </p:tgtEl>
                                        <p:attrNameLst>
                                          <p:attrName>ppt_x</p:attrName>
                                        </p:attrNameLst>
                                      </p:cBhvr>
                                      <p:tavLst>
                                        <p:tav tm="0">
                                          <p:val>
                                            <p:strVal val="ppt_x"/>
                                          </p:val>
                                        </p:tav>
                                        <p:tav tm="100000">
                                          <p:val>
                                            <p:strVal val="1+ppt_w/2"/>
                                          </p:val>
                                        </p:tav>
                                      </p:tavLst>
                                    </p:anim>
                                    <p:anim calcmode="lin" valueType="num">
                                      <p:cBhvr additive="base">
                                        <p:cTn id="206" dur="2000"/>
                                        <p:tgtEl>
                                          <p:spTgt spid="20"/>
                                        </p:tgtEl>
                                        <p:attrNameLst>
                                          <p:attrName>ppt_y</p:attrName>
                                        </p:attrNameLst>
                                      </p:cBhvr>
                                      <p:tavLst>
                                        <p:tav tm="0">
                                          <p:val>
                                            <p:strVal val="ppt_y"/>
                                          </p:val>
                                        </p:tav>
                                        <p:tav tm="100000">
                                          <p:val>
                                            <p:strVal val="1+ppt_h/2"/>
                                          </p:val>
                                        </p:tav>
                                      </p:tavLst>
                                    </p:anim>
                                    <p:set>
                                      <p:cBhvr>
                                        <p:cTn id="207" dur="1" fill="hold">
                                          <p:stCondLst>
                                            <p:cond delay="1999"/>
                                          </p:stCondLst>
                                        </p:cTn>
                                        <p:tgtEl>
                                          <p:spTgt spid="20"/>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1"/>
                                        </p:tgtEl>
                                        <p:attrNameLst>
                                          <p:attrName>ppt_x</p:attrName>
                                        </p:attrNameLst>
                                      </p:cBhvr>
                                      <p:tavLst>
                                        <p:tav tm="0">
                                          <p:val>
                                            <p:strVal val="ppt_x"/>
                                          </p:val>
                                        </p:tav>
                                        <p:tav tm="100000">
                                          <p:val>
                                            <p:strVal val="1+ppt_w/2"/>
                                          </p:val>
                                        </p:tav>
                                      </p:tavLst>
                                    </p:anim>
                                    <p:anim calcmode="lin" valueType="num">
                                      <p:cBhvr additive="base">
                                        <p:cTn id="210" dur="2000"/>
                                        <p:tgtEl>
                                          <p:spTgt spid="21"/>
                                        </p:tgtEl>
                                        <p:attrNameLst>
                                          <p:attrName>ppt_y</p:attrName>
                                        </p:attrNameLst>
                                      </p:cBhvr>
                                      <p:tavLst>
                                        <p:tav tm="0">
                                          <p:val>
                                            <p:strVal val="ppt_y"/>
                                          </p:val>
                                        </p:tav>
                                        <p:tav tm="100000">
                                          <p:val>
                                            <p:strVal val="1+ppt_h/2"/>
                                          </p:val>
                                        </p:tav>
                                      </p:tavLst>
                                    </p:anim>
                                    <p:set>
                                      <p:cBhvr>
                                        <p:cTn id="211" dur="1" fill="hold">
                                          <p:stCondLst>
                                            <p:cond delay="1999"/>
                                          </p:stCondLst>
                                        </p:cTn>
                                        <p:tgtEl>
                                          <p:spTgt spid="21"/>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1+ppt_w/2"/>
                                          </p:val>
                                        </p:tav>
                                      </p:tavLst>
                                    </p:anim>
                                    <p:anim calcmode="lin" valueType="num">
                                      <p:cBhvr additive="base">
                                        <p:cTn id="214" dur="2000"/>
                                        <p:tgtEl>
                                          <p:spTgt spid="22"/>
                                        </p:tgtEl>
                                        <p:attrNameLst>
                                          <p:attrName>ppt_y</p:attrName>
                                        </p:attrNameLst>
                                      </p:cBhvr>
                                      <p:tavLst>
                                        <p:tav tm="0">
                                          <p:val>
                                            <p:strVal val="ppt_y"/>
                                          </p:val>
                                        </p:tav>
                                        <p:tav tm="100000">
                                          <p:val>
                                            <p:strVal val="1+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1+ppt_w/2"/>
                                          </p:val>
                                        </p:tav>
                                      </p:tavLst>
                                    </p:anim>
                                    <p:anim calcmode="lin" valueType="num">
                                      <p:cBhvr additive="base">
                                        <p:cTn id="218" dur="2000"/>
                                        <p:tgtEl>
                                          <p:spTgt spid="23"/>
                                        </p:tgtEl>
                                        <p:attrNameLst>
                                          <p:attrName>ppt_y</p:attrName>
                                        </p:attrNameLst>
                                      </p:cBhvr>
                                      <p:tavLst>
                                        <p:tav tm="0">
                                          <p:val>
                                            <p:strVal val="ppt_y"/>
                                          </p:val>
                                        </p:tav>
                                        <p:tav tm="100000">
                                          <p:val>
                                            <p:strVal val="1+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24"/>
                                        </p:tgtEl>
                                        <p:attrNameLst>
                                          <p:attrName>ppt_x</p:attrName>
                                        </p:attrNameLst>
                                      </p:cBhvr>
                                      <p:tavLst>
                                        <p:tav tm="0">
                                          <p:val>
                                            <p:strVal val="ppt_x"/>
                                          </p:val>
                                        </p:tav>
                                        <p:tav tm="100000">
                                          <p:val>
                                            <p:strVal val="1+ppt_w/2"/>
                                          </p:val>
                                        </p:tav>
                                      </p:tavLst>
                                    </p:anim>
                                    <p:anim calcmode="lin" valueType="num">
                                      <p:cBhvr additive="base">
                                        <p:cTn id="222" dur="2000"/>
                                        <p:tgtEl>
                                          <p:spTgt spid="24"/>
                                        </p:tgtEl>
                                        <p:attrNameLst>
                                          <p:attrName>ppt_y</p:attrName>
                                        </p:attrNameLst>
                                      </p:cBhvr>
                                      <p:tavLst>
                                        <p:tav tm="0">
                                          <p:val>
                                            <p:strVal val="ppt_y"/>
                                          </p:val>
                                        </p:tav>
                                        <p:tav tm="100000">
                                          <p:val>
                                            <p:strVal val="1+ppt_h/2"/>
                                          </p:val>
                                        </p:tav>
                                      </p:tavLst>
                                    </p:anim>
                                    <p:set>
                                      <p:cBhvr>
                                        <p:cTn id="223" dur="1" fill="hold">
                                          <p:stCondLst>
                                            <p:cond delay="1999"/>
                                          </p:stCondLst>
                                        </p:cTn>
                                        <p:tgtEl>
                                          <p:spTgt spid="24"/>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1+ppt_w/2"/>
                                          </p:val>
                                        </p:tav>
                                      </p:tavLst>
                                    </p:anim>
                                    <p:anim calcmode="lin" valueType="num">
                                      <p:cBhvr additive="base">
                                        <p:cTn id="226" dur="2000"/>
                                        <p:tgtEl>
                                          <p:spTgt spid="25"/>
                                        </p:tgtEl>
                                        <p:attrNameLst>
                                          <p:attrName>ppt_y</p:attrName>
                                        </p:attrNameLst>
                                      </p:cBhvr>
                                      <p:tavLst>
                                        <p:tav tm="0">
                                          <p:val>
                                            <p:strVal val="ppt_y"/>
                                          </p:val>
                                        </p:tav>
                                        <p:tav tm="100000">
                                          <p:val>
                                            <p:strVal val="1+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26"/>
                                        </p:tgtEl>
                                        <p:attrNameLst>
                                          <p:attrName>ppt_x</p:attrName>
                                        </p:attrNameLst>
                                      </p:cBhvr>
                                      <p:tavLst>
                                        <p:tav tm="0">
                                          <p:val>
                                            <p:strVal val="ppt_x"/>
                                          </p:val>
                                        </p:tav>
                                        <p:tav tm="100000">
                                          <p:val>
                                            <p:strVal val="1+ppt_w/2"/>
                                          </p:val>
                                        </p:tav>
                                      </p:tavLst>
                                    </p:anim>
                                    <p:anim calcmode="lin" valueType="num">
                                      <p:cBhvr additive="base">
                                        <p:cTn id="230" dur="2000"/>
                                        <p:tgtEl>
                                          <p:spTgt spid="26"/>
                                        </p:tgtEl>
                                        <p:attrNameLst>
                                          <p:attrName>ppt_y</p:attrName>
                                        </p:attrNameLst>
                                      </p:cBhvr>
                                      <p:tavLst>
                                        <p:tav tm="0">
                                          <p:val>
                                            <p:strVal val="ppt_y"/>
                                          </p:val>
                                        </p:tav>
                                        <p:tav tm="100000">
                                          <p:val>
                                            <p:strVal val="1+ppt_h/2"/>
                                          </p:val>
                                        </p:tav>
                                      </p:tavLst>
                                    </p:anim>
                                    <p:set>
                                      <p:cBhvr>
                                        <p:cTn id="231" dur="1" fill="hold">
                                          <p:stCondLst>
                                            <p:cond delay="1999"/>
                                          </p:stCondLst>
                                        </p:cTn>
                                        <p:tgtEl>
                                          <p:spTgt spid="26"/>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0-ppt_w/2"/>
                                          </p:val>
                                        </p:tav>
                                      </p:tavLst>
                                    </p:anim>
                                    <p:anim calcmode="lin" valueType="num">
                                      <p:cBhvr additive="base">
                                        <p:cTn id="234" dur="2000"/>
                                        <p:tgtEl>
                                          <p:spTgt spid="5"/>
                                        </p:tgtEl>
                                        <p:attrNameLst>
                                          <p:attrName>ppt_y</p:attrName>
                                        </p:attrNameLst>
                                      </p:cBhvr>
                                      <p:tavLst>
                                        <p:tav tm="0">
                                          <p:val>
                                            <p:strVal val="ppt_y"/>
                                          </p:val>
                                        </p:tav>
                                        <p:tav tm="100000">
                                          <p:val>
                                            <p:strVal val="1+ppt_h/2"/>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7"/>
                                        </p:tgtEl>
                                        <p:attrNameLst>
                                          <p:attrName>ppt_x</p:attrName>
                                        </p:attrNameLst>
                                      </p:cBhvr>
                                      <p:tavLst>
                                        <p:tav tm="0">
                                          <p:val>
                                            <p:strVal val="ppt_x"/>
                                          </p:val>
                                        </p:tav>
                                        <p:tav tm="100000">
                                          <p:val>
                                            <p:strVal val="0-ppt_w/2"/>
                                          </p:val>
                                        </p:tav>
                                      </p:tavLst>
                                    </p:anim>
                                    <p:anim calcmode="lin" valueType="num">
                                      <p:cBhvr additive="base">
                                        <p:cTn id="238" dur="2000"/>
                                        <p:tgtEl>
                                          <p:spTgt spid="7"/>
                                        </p:tgtEl>
                                        <p:attrNameLst>
                                          <p:attrName>ppt_y</p:attrName>
                                        </p:attrNameLst>
                                      </p:cBhvr>
                                      <p:tavLst>
                                        <p:tav tm="0">
                                          <p:val>
                                            <p:strVal val="ppt_y"/>
                                          </p:val>
                                        </p:tav>
                                        <p:tav tm="100000">
                                          <p:val>
                                            <p:strVal val="1+ppt_h/2"/>
                                          </p:val>
                                        </p:tav>
                                      </p:tavLst>
                                    </p:anim>
                                    <p:set>
                                      <p:cBhvr>
                                        <p:cTn id="239" dur="1" fill="hold">
                                          <p:stCondLst>
                                            <p:cond delay="1999"/>
                                          </p:stCondLst>
                                        </p:cTn>
                                        <p:tgtEl>
                                          <p:spTgt spid="7"/>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9"/>
                                        </p:tgtEl>
                                        <p:attrNameLst>
                                          <p:attrName>ppt_x</p:attrName>
                                        </p:attrNameLst>
                                      </p:cBhvr>
                                      <p:tavLst>
                                        <p:tav tm="0">
                                          <p:val>
                                            <p:strVal val="ppt_x"/>
                                          </p:val>
                                        </p:tav>
                                        <p:tav tm="100000">
                                          <p:val>
                                            <p:strVal val="0-ppt_w/2"/>
                                          </p:val>
                                        </p:tav>
                                      </p:tavLst>
                                    </p:anim>
                                    <p:anim calcmode="lin" valueType="num">
                                      <p:cBhvr additive="base">
                                        <p:cTn id="242" dur="2000"/>
                                        <p:tgtEl>
                                          <p:spTgt spid="9"/>
                                        </p:tgtEl>
                                        <p:attrNameLst>
                                          <p:attrName>ppt_y</p:attrName>
                                        </p:attrNameLst>
                                      </p:cBhvr>
                                      <p:tavLst>
                                        <p:tav tm="0">
                                          <p:val>
                                            <p:strVal val="ppt_y"/>
                                          </p:val>
                                        </p:tav>
                                        <p:tav tm="100000">
                                          <p:val>
                                            <p:strVal val="1+ppt_h/2"/>
                                          </p:val>
                                        </p:tav>
                                      </p:tavLst>
                                    </p:anim>
                                    <p:set>
                                      <p:cBhvr>
                                        <p:cTn id="243" dur="1" fill="hold">
                                          <p:stCondLst>
                                            <p:cond delay="1999"/>
                                          </p:stCondLst>
                                        </p:cTn>
                                        <p:tgtEl>
                                          <p:spTgt spid="9"/>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0-ppt_w/2"/>
                                          </p:val>
                                        </p:tav>
                                      </p:tavLst>
                                    </p:anim>
                                    <p:anim calcmode="lin" valueType="num">
                                      <p:cBhvr additive="base">
                                        <p:cTn id="246" dur="2000"/>
                                        <p:tgtEl>
                                          <p:spTgt spid="11"/>
                                        </p:tgtEl>
                                        <p:attrNameLst>
                                          <p:attrName>ppt_y</p:attrName>
                                        </p:attrNameLst>
                                      </p:cBhvr>
                                      <p:tavLst>
                                        <p:tav tm="0">
                                          <p:val>
                                            <p:strVal val="ppt_y"/>
                                          </p:val>
                                        </p:tav>
                                        <p:tav tm="100000">
                                          <p:val>
                                            <p:strVal val="1+ppt_h/2"/>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13"/>
                                        </p:tgtEl>
                                        <p:attrNameLst>
                                          <p:attrName>ppt_x</p:attrName>
                                        </p:attrNameLst>
                                      </p:cBhvr>
                                      <p:tavLst>
                                        <p:tav tm="0">
                                          <p:val>
                                            <p:strVal val="ppt_x"/>
                                          </p:val>
                                        </p:tav>
                                        <p:tav tm="100000">
                                          <p:val>
                                            <p:strVal val="0-ppt_w/2"/>
                                          </p:val>
                                        </p:tav>
                                      </p:tavLst>
                                    </p:anim>
                                    <p:anim calcmode="lin" valueType="num">
                                      <p:cBhvr additive="base">
                                        <p:cTn id="250" dur="2000"/>
                                        <p:tgtEl>
                                          <p:spTgt spid="13"/>
                                        </p:tgtEl>
                                        <p:attrNameLst>
                                          <p:attrName>ppt_y</p:attrName>
                                        </p:attrNameLst>
                                      </p:cBhvr>
                                      <p:tavLst>
                                        <p:tav tm="0">
                                          <p:val>
                                            <p:strVal val="ppt_y"/>
                                          </p:val>
                                        </p:tav>
                                        <p:tav tm="100000">
                                          <p:val>
                                            <p:strVal val="1+ppt_h/2"/>
                                          </p:val>
                                        </p:tav>
                                      </p:tavLst>
                                    </p:anim>
                                    <p:set>
                                      <p:cBhvr>
                                        <p:cTn id="251" dur="1" fill="hold">
                                          <p:stCondLst>
                                            <p:cond delay="1999"/>
                                          </p:stCondLst>
                                        </p:cTn>
                                        <p:tgtEl>
                                          <p:spTgt spid="13"/>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0-ppt_w/2"/>
                                          </p:val>
                                        </p:tav>
                                      </p:tavLst>
                                    </p:anim>
                                    <p:anim calcmode="lin" valueType="num">
                                      <p:cBhvr additive="base">
                                        <p:cTn id="254" dur="2000"/>
                                        <p:tgtEl>
                                          <p:spTgt spid="15"/>
                                        </p:tgtEl>
                                        <p:attrNameLst>
                                          <p:attrName>ppt_y</p:attrName>
                                        </p:attrNameLst>
                                      </p:cBhvr>
                                      <p:tavLst>
                                        <p:tav tm="0">
                                          <p:val>
                                            <p:strVal val="ppt_y"/>
                                          </p:val>
                                        </p:tav>
                                        <p:tav tm="100000">
                                          <p:val>
                                            <p:strVal val="1+ppt_h/2"/>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17"/>
                                        </p:tgtEl>
                                        <p:attrNameLst>
                                          <p:attrName>ppt_x</p:attrName>
                                        </p:attrNameLst>
                                      </p:cBhvr>
                                      <p:tavLst>
                                        <p:tav tm="0">
                                          <p:val>
                                            <p:strVal val="ppt_x"/>
                                          </p:val>
                                        </p:tav>
                                        <p:tav tm="100000">
                                          <p:val>
                                            <p:strVal val="0-ppt_w/2"/>
                                          </p:val>
                                        </p:tav>
                                      </p:tavLst>
                                    </p:anim>
                                    <p:anim calcmode="lin" valueType="num">
                                      <p:cBhvr additive="base">
                                        <p:cTn id="258" dur="2000"/>
                                        <p:tgtEl>
                                          <p:spTgt spid="17"/>
                                        </p:tgtEl>
                                        <p:attrNameLst>
                                          <p:attrName>ppt_y</p:attrName>
                                        </p:attrNameLst>
                                      </p:cBhvr>
                                      <p:tavLst>
                                        <p:tav tm="0">
                                          <p:val>
                                            <p:strVal val="ppt_y"/>
                                          </p:val>
                                        </p:tav>
                                        <p:tav tm="100000">
                                          <p:val>
                                            <p:strVal val="1+ppt_h/2"/>
                                          </p:val>
                                        </p:tav>
                                      </p:tavLst>
                                    </p:anim>
                                    <p:set>
                                      <p:cBhvr>
                                        <p:cTn id="259" dur="1" fill="hold">
                                          <p:stCondLst>
                                            <p:cond delay="1999"/>
                                          </p:stCondLst>
                                        </p:cTn>
                                        <p:tgtEl>
                                          <p:spTgt spid="17"/>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0-ppt_w/2"/>
                                          </p:val>
                                        </p:tav>
                                      </p:tavLst>
                                    </p:anim>
                                    <p:anim calcmode="lin" valueType="num">
                                      <p:cBhvr additive="base">
                                        <p:cTn id="262" dur="2000"/>
                                        <p:tgtEl>
                                          <p:spTgt spid="27"/>
                                        </p:tgtEl>
                                        <p:attrNameLst>
                                          <p:attrName>ppt_y</p:attrName>
                                        </p:attrNameLst>
                                      </p:cBhvr>
                                      <p:tavLst>
                                        <p:tav tm="0">
                                          <p:val>
                                            <p:strVal val="ppt_y"/>
                                          </p:val>
                                        </p:tav>
                                        <p:tav tm="100000">
                                          <p:val>
                                            <p:strVal val="1+ppt_h/2"/>
                                          </p:val>
                                        </p:tav>
                                      </p:tavLst>
                                    </p:anim>
                                    <p:set>
                                      <p:cBhvr>
                                        <p:cTn id="263" dur="1" fill="hold">
                                          <p:stCondLst>
                                            <p:cond delay="1999"/>
                                          </p:stCondLst>
                                        </p:cTn>
                                        <p:tgtEl>
                                          <p:spTgt spid="27"/>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28"/>
                                        </p:tgtEl>
                                        <p:attrNameLst>
                                          <p:attrName>ppt_x</p:attrName>
                                        </p:attrNameLst>
                                      </p:cBhvr>
                                      <p:tavLst>
                                        <p:tav tm="0">
                                          <p:val>
                                            <p:strVal val="ppt_x"/>
                                          </p:val>
                                        </p:tav>
                                        <p:tav tm="100000">
                                          <p:val>
                                            <p:strVal val="0-ppt_w/2"/>
                                          </p:val>
                                        </p:tav>
                                      </p:tavLst>
                                    </p:anim>
                                    <p:anim calcmode="lin" valueType="num">
                                      <p:cBhvr additive="base">
                                        <p:cTn id="266" dur="2000"/>
                                        <p:tgtEl>
                                          <p:spTgt spid="28"/>
                                        </p:tgtEl>
                                        <p:attrNameLst>
                                          <p:attrName>ppt_y</p:attrName>
                                        </p:attrNameLst>
                                      </p:cBhvr>
                                      <p:tavLst>
                                        <p:tav tm="0">
                                          <p:val>
                                            <p:strVal val="ppt_y"/>
                                          </p:val>
                                        </p:tav>
                                        <p:tav tm="100000">
                                          <p:val>
                                            <p:strVal val="1+ppt_h/2"/>
                                          </p:val>
                                        </p:tav>
                                      </p:tavLst>
                                    </p:anim>
                                    <p:set>
                                      <p:cBhvr>
                                        <p:cTn id="267" dur="1" fill="hold">
                                          <p:stCondLst>
                                            <p:cond delay="1999"/>
                                          </p:stCondLst>
                                        </p:cTn>
                                        <p:tgtEl>
                                          <p:spTgt spid="28"/>
                                        </p:tgtEl>
                                        <p:attrNameLst>
                                          <p:attrName>style.visibility</p:attrName>
                                        </p:attrNameLst>
                                      </p:cBhvr>
                                      <p:to>
                                        <p:strVal val="hidden"/>
                                      </p:to>
                                    </p:set>
                                  </p:childTnLst>
                                </p:cTn>
                              </p:par>
                              <p:par>
                                <p:cTn id="268" presetID="2" presetClass="exit" presetSubtype="12" fill="hold" nodeType="withEffect">
                                  <p:stCondLst>
                                    <p:cond delay="0"/>
                                  </p:stCondLst>
                                  <p:childTnLst>
                                    <p:anim calcmode="lin" valueType="num">
                                      <p:cBhvr additive="base">
                                        <p:cTn id="269" dur="2000"/>
                                        <p:tgtEl>
                                          <p:spTgt spid="29"/>
                                        </p:tgtEl>
                                        <p:attrNameLst>
                                          <p:attrName>ppt_x</p:attrName>
                                        </p:attrNameLst>
                                      </p:cBhvr>
                                      <p:tavLst>
                                        <p:tav tm="0">
                                          <p:val>
                                            <p:strVal val="ppt_x"/>
                                          </p:val>
                                        </p:tav>
                                        <p:tav tm="100000">
                                          <p:val>
                                            <p:strVal val="0-ppt_w/2"/>
                                          </p:val>
                                        </p:tav>
                                      </p:tavLst>
                                    </p:anim>
                                    <p:anim calcmode="lin" valueType="num">
                                      <p:cBhvr additive="base">
                                        <p:cTn id="270" dur="2000"/>
                                        <p:tgtEl>
                                          <p:spTgt spid="29"/>
                                        </p:tgtEl>
                                        <p:attrNameLst>
                                          <p:attrName>ppt_y</p:attrName>
                                        </p:attrNameLst>
                                      </p:cBhvr>
                                      <p:tavLst>
                                        <p:tav tm="0">
                                          <p:val>
                                            <p:strVal val="ppt_y"/>
                                          </p:val>
                                        </p:tav>
                                        <p:tav tm="100000">
                                          <p:val>
                                            <p:strVal val="1+ppt_h/2"/>
                                          </p:val>
                                        </p:tav>
                                      </p:tavLst>
                                    </p:anim>
                                    <p:set>
                                      <p:cBhvr>
                                        <p:cTn id="271" dur="1" fill="hold">
                                          <p:stCondLst>
                                            <p:cond delay="1999"/>
                                          </p:stCondLst>
                                        </p:cTn>
                                        <p:tgtEl>
                                          <p:spTgt spid="29"/>
                                        </p:tgtEl>
                                        <p:attrNameLst>
                                          <p:attrName>style.visibility</p:attrName>
                                        </p:attrNameLst>
                                      </p:cBhvr>
                                      <p:to>
                                        <p:strVal val="hidden"/>
                                      </p:to>
                                    </p:set>
                                  </p:childTnLst>
                                </p:cTn>
                              </p:par>
                              <p:par>
                                <p:cTn id="272" presetID="2" presetClass="exit" presetSubtype="12" fill="hold" nodeType="withEffect">
                                  <p:stCondLst>
                                    <p:cond delay="0"/>
                                  </p:stCondLst>
                                  <p:childTnLst>
                                    <p:anim calcmode="lin" valueType="num">
                                      <p:cBhvr additive="base">
                                        <p:cTn id="273" dur="2000"/>
                                        <p:tgtEl>
                                          <p:spTgt spid="30"/>
                                        </p:tgtEl>
                                        <p:attrNameLst>
                                          <p:attrName>ppt_x</p:attrName>
                                        </p:attrNameLst>
                                      </p:cBhvr>
                                      <p:tavLst>
                                        <p:tav tm="0">
                                          <p:val>
                                            <p:strVal val="ppt_x"/>
                                          </p:val>
                                        </p:tav>
                                        <p:tav tm="100000">
                                          <p:val>
                                            <p:strVal val="0-ppt_w/2"/>
                                          </p:val>
                                        </p:tav>
                                      </p:tavLst>
                                    </p:anim>
                                    <p:anim calcmode="lin" valueType="num">
                                      <p:cBhvr additive="base">
                                        <p:cTn id="274" dur="2000"/>
                                        <p:tgtEl>
                                          <p:spTgt spid="30"/>
                                        </p:tgtEl>
                                        <p:attrNameLst>
                                          <p:attrName>ppt_y</p:attrName>
                                        </p:attrNameLst>
                                      </p:cBhvr>
                                      <p:tavLst>
                                        <p:tav tm="0">
                                          <p:val>
                                            <p:strVal val="ppt_y"/>
                                          </p:val>
                                        </p:tav>
                                        <p:tav tm="100000">
                                          <p:val>
                                            <p:strVal val="1+ppt_h/2"/>
                                          </p:val>
                                        </p:tav>
                                      </p:tavLst>
                                    </p:anim>
                                    <p:set>
                                      <p:cBhvr>
                                        <p:cTn id="275" dur="1" fill="hold">
                                          <p:stCondLst>
                                            <p:cond delay="1999"/>
                                          </p:stCondLst>
                                        </p:cTn>
                                        <p:tgtEl>
                                          <p:spTgt spid="30"/>
                                        </p:tgtEl>
                                        <p:attrNameLst>
                                          <p:attrName>style.visibility</p:attrName>
                                        </p:attrNameLst>
                                      </p:cBhvr>
                                      <p:to>
                                        <p:strVal val="hidden"/>
                                      </p:to>
                                    </p:set>
                                  </p:childTnLst>
                                </p:cTn>
                              </p:par>
                              <p:par>
                                <p:cTn id="276" presetID="2" presetClass="exit" presetSubtype="12" fill="hold" nodeType="withEffect">
                                  <p:stCondLst>
                                    <p:cond delay="0"/>
                                  </p:stCondLst>
                                  <p:childTnLst>
                                    <p:anim calcmode="lin" valueType="num">
                                      <p:cBhvr additive="base">
                                        <p:cTn id="277" dur="2000"/>
                                        <p:tgtEl>
                                          <p:spTgt spid="31"/>
                                        </p:tgtEl>
                                        <p:attrNameLst>
                                          <p:attrName>ppt_x</p:attrName>
                                        </p:attrNameLst>
                                      </p:cBhvr>
                                      <p:tavLst>
                                        <p:tav tm="0">
                                          <p:val>
                                            <p:strVal val="ppt_x"/>
                                          </p:val>
                                        </p:tav>
                                        <p:tav tm="100000">
                                          <p:val>
                                            <p:strVal val="0-ppt_w/2"/>
                                          </p:val>
                                        </p:tav>
                                      </p:tavLst>
                                    </p:anim>
                                    <p:anim calcmode="lin" valueType="num">
                                      <p:cBhvr additive="base">
                                        <p:cTn id="278" dur="2000"/>
                                        <p:tgtEl>
                                          <p:spTgt spid="31"/>
                                        </p:tgtEl>
                                        <p:attrNameLst>
                                          <p:attrName>ppt_y</p:attrName>
                                        </p:attrNameLst>
                                      </p:cBhvr>
                                      <p:tavLst>
                                        <p:tav tm="0">
                                          <p:val>
                                            <p:strVal val="ppt_y"/>
                                          </p:val>
                                        </p:tav>
                                        <p:tav tm="100000">
                                          <p:val>
                                            <p:strVal val="1+ppt_h/2"/>
                                          </p:val>
                                        </p:tav>
                                      </p:tavLst>
                                    </p:anim>
                                    <p:set>
                                      <p:cBhvr>
                                        <p:cTn id="279" dur="1" fill="hold">
                                          <p:stCondLst>
                                            <p:cond delay="1999"/>
                                          </p:stCondLst>
                                        </p:cTn>
                                        <p:tgtEl>
                                          <p:spTgt spid="31"/>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32"/>
                                        </p:tgtEl>
                                        <p:attrNameLst>
                                          <p:attrName>ppt_x</p:attrName>
                                        </p:attrNameLst>
                                      </p:cBhvr>
                                      <p:tavLst>
                                        <p:tav tm="0">
                                          <p:val>
                                            <p:strVal val="ppt_x"/>
                                          </p:val>
                                        </p:tav>
                                        <p:tav tm="100000">
                                          <p:val>
                                            <p:strVal val="0-ppt_w/2"/>
                                          </p:val>
                                        </p:tav>
                                      </p:tavLst>
                                    </p:anim>
                                    <p:anim calcmode="lin" valueType="num">
                                      <p:cBhvr additive="base">
                                        <p:cTn id="282" dur="2000"/>
                                        <p:tgtEl>
                                          <p:spTgt spid="32"/>
                                        </p:tgtEl>
                                        <p:attrNameLst>
                                          <p:attrName>ppt_y</p:attrName>
                                        </p:attrNameLst>
                                      </p:cBhvr>
                                      <p:tavLst>
                                        <p:tav tm="0">
                                          <p:val>
                                            <p:strVal val="ppt_y"/>
                                          </p:val>
                                        </p:tav>
                                        <p:tav tm="100000">
                                          <p:val>
                                            <p:strVal val="1+ppt_h/2"/>
                                          </p:val>
                                        </p:tav>
                                      </p:tavLst>
                                    </p:anim>
                                    <p:set>
                                      <p:cBhvr>
                                        <p:cTn id="283" dur="1" fill="hold">
                                          <p:stCondLst>
                                            <p:cond delay="1999"/>
                                          </p:stCondLst>
                                        </p:cTn>
                                        <p:tgtEl>
                                          <p:spTgt spid="32"/>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33"/>
                                        </p:tgtEl>
                                        <p:attrNameLst>
                                          <p:attrName>ppt_x</p:attrName>
                                        </p:attrNameLst>
                                      </p:cBhvr>
                                      <p:tavLst>
                                        <p:tav tm="0">
                                          <p:val>
                                            <p:strVal val="ppt_x"/>
                                          </p:val>
                                        </p:tav>
                                        <p:tav tm="100000">
                                          <p:val>
                                            <p:strVal val="0-ppt_w/2"/>
                                          </p:val>
                                        </p:tav>
                                      </p:tavLst>
                                    </p:anim>
                                    <p:anim calcmode="lin" valueType="num">
                                      <p:cBhvr additive="base">
                                        <p:cTn id="286" dur="2000"/>
                                        <p:tgtEl>
                                          <p:spTgt spid="33"/>
                                        </p:tgtEl>
                                        <p:attrNameLst>
                                          <p:attrName>ppt_y</p:attrName>
                                        </p:attrNameLst>
                                      </p:cBhvr>
                                      <p:tavLst>
                                        <p:tav tm="0">
                                          <p:val>
                                            <p:strVal val="ppt_y"/>
                                          </p:val>
                                        </p:tav>
                                        <p:tav tm="100000">
                                          <p:val>
                                            <p:strVal val="1+ppt_h/2"/>
                                          </p:val>
                                        </p:tav>
                                      </p:tavLst>
                                    </p:anim>
                                    <p:set>
                                      <p:cBhvr>
                                        <p:cTn id="287" dur="1" fill="hold">
                                          <p:stCondLst>
                                            <p:cond delay="1999"/>
                                          </p:stCondLst>
                                        </p:cTn>
                                        <p:tgtEl>
                                          <p:spTgt spid="33"/>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0"/>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2"/>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4"/>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0"/>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1"/>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2"/>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3"/>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4"/>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5"/>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6"/>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5"/>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7"/>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9"/>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1"/>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3"/>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5"/>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7"/>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7"/>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8"/>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9"/>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0"/>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31"/>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32"/>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3"/>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par>
                                <p:cTn id="350" presetID="16" presetClass="entr" presetSubtype="37"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Vertical)">
                                      <p:cBhvr>
                                        <p:cTn id="3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6600">
                <a:shade val="67500"/>
                <a:satMod val="115000"/>
              </a:srgbClr>
            </a:gs>
            <a:gs pos="100000">
              <a:srgbClr val="FF66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girls-739071_1280-1140x7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8358182" y="0"/>
            <a:ext cx="785818" cy="785818"/>
          </a:xfrm>
          <a:prstGeom prst="rect">
            <a:avLst/>
          </a:prstGeom>
        </p:spPr>
      </p:pic>
      <p:pic>
        <p:nvPicPr>
          <p:cNvPr id="5" name="4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8358182" y="4357682"/>
            <a:ext cx="785818" cy="785818"/>
          </a:xfrm>
          <a:prstGeom prst="rect">
            <a:avLst/>
          </a:prstGeom>
        </p:spPr>
      </p:pic>
      <p:pic>
        <p:nvPicPr>
          <p:cNvPr id="6" name="5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0" y="0"/>
            <a:ext cx="785818" cy="785818"/>
          </a:xfrm>
          <a:prstGeom prst="rect">
            <a:avLst/>
          </a:prstGeom>
        </p:spPr>
      </p:pic>
      <p:pic>
        <p:nvPicPr>
          <p:cNvPr id="7" name="6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0" y="4357682"/>
            <a:ext cx="785818" cy="785818"/>
          </a:xfrm>
          <a:prstGeom prst="rect">
            <a:avLst/>
          </a:prstGeom>
        </p:spPr>
      </p:pic>
      <p:pic>
        <p:nvPicPr>
          <p:cNvPr id="8" name="7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786314" y="1857370"/>
            <a:ext cx="785818" cy="785818"/>
          </a:xfrm>
          <a:prstGeom prst="rect">
            <a:avLst/>
          </a:prstGeom>
        </p:spPr>
      </p:pic>
      <p:pic>
        <p:nvPicPr>
          <p:cNvPr id="9" name="8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786314" y="2714626"/>
            <a:ext cx="785818" cy="785818"/>
          </a:xfrm>
          <a:prstGeom prst="rect">
            <a:avLst/>
          </a:prstGeom>
        </p:spPr>
      </p:pic>
      <p:pic>
        <p:nvPicPr>
          <p:cNvPr id="10" name="9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929322" y="1571618"/>
            <a:ext cx="785818" cy="785818"/>
          </a:xfrm>
          <a:prstGeom prst="rect">
            <a:avLst/>
          </a:prstGeom>
        </p:spPr>
      </p:pic>
      <p:pic>
        <p:nvPicPr>
          <p:cNvPr id="11" name="10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000892" y="1428742"/>
            <a:ext cx="785818" cy="785818"/>
          </a:xfrm>
          <a:prstGeom prst="rect">
            <a:avLst/>
          </a:prstGeom>
        </p:spPr>
      </p:pic>
      <p:pic>
        <p:nvPicPr>
          <p:cNvPr id="12" name="11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786710" y="785800"/>
            <a:ext cx="785818" cy="785818"/>
          </a:xfrm>
          <a:prstGeom prst="rect">
            <a:avLst/>
          </a:prstGeom>
        </p:spPr>
      </p:pic>
      <p:pic>
        <p:nvPicPr>
          <p:cNvPr id="13" name="12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929322" y="2714626"/>
            <a:ext cx="785818" cy="785818"/>
          </a:xfrm>
          <a:prstGeom prst="rect">
            <a:avLst/>
          </a:prstGeom>
        </p:spPr>
      </p:pic>
      <p:pic>
        <p:nvPicPr>
          <p:cNvPr id="14" name="13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6929454" y="3000378"/>
            <a:ext cx="785818" cy="785818"/>
          </a:xfrm>
          <a:prstGeom prst="rect">
            <a:avLst/>
          </a:prstGeom>
        </p:spPr>
      </p:pic>
      <p:pic>
        <p:nvPicPr>
          <p:cNvPr id="15" name="14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929586" y="3500444"/>
            <a:ext cx="785818" cy="785818"/>
          </a:xfrm>
          <a:prstGeom prst="rect">
            <a:avLst/>
          </a:prstGeom>
        </p:spPr>
      </p:pic>
      <p:pic>
        <p:nvPicPr>
          <p:cNvPr id="16" name="15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500430" y="1785932"/>
            <a:ext cx="785818" cy="785818"/>
          </a:xfrm>
          <a:prstGeom prst="rect">
            <a:avLst/>
          </a:prstGeom>
        </p:spPr>
      </p:pic>
      <p:pic>
        <p:nvPicPr>
          <p:cNvPr id="17" name="16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642910" y="857238"/>
            <a:ext cx="785818" cy="785818"/>
          </a:xfrm>
          <a:prstGeom prst="rect">
            <a:avLst/>
          </a:prstGeom>
        </p:spPr>
      </p:pic>
      <p:pic>
        <p:nvPicPr>
          <p:cNvPr id="18" name="17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1357290" y="1571618"/>
            <a:ext cx="785818" cy="785818"/>
          </a:xfrm>
          <a:prstGeom prst="rect">
            <a:avLst/>
          </a:prstGeom>
        </p:spPr>
      </p:pic>
      <p:pic>
        <p:nvPicPr>
          <p:cNvPr id="19" name="18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428860" y="1714494"/>
            <a:ext cx="785818" cy="785818"/>
          </a:xfrm>
          <a:prstGeom prst="rect">
            <a:avLst/>
          </a:prstGeom>
        </p:spPr>
      </p:pic>
      <p:pic>
        <p:nvPicPr>
          <p:cNvPr id="20" name="19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500430" y="2643188"/>
            <a:ext cx="785818" cy="785818"/>
          </a:xfrm>
          <a:prstGeom prst="rect">
            <a:avLst/>
          </a:prstGeom>
        </p:spPr>
      </p:pic>
      <p:pic>
        <p:nvPicPr>
          <p:cNvPr id="21" name="20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500298" y="2714626"/>
            <a:ext cx="785818" cy="785818"/>
          </a:xfrm>
          <a:prstGeom prst="rect">
            <a:avLst/>
          </a:prstGeom>
        </p:spPr>
      </p:pic>
      <p:pic>
        <p:nvPicPr>
          <p:cNvPr id="22" name="21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1643042" y="3071816"/>
            <a:ext cx="785818" cy="785818"/>
          </a:xfrm>
          <a:prstGeom prst="rect">
            <a:avLst/>
          </a:prstGeom>
        </p:spPr>
      </p:pic>
      <p:pic>
        <p:nvPicPr>
          <p:cNvPr id="23" name="22 Imagen" descr="circle-with-design-png-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85786" y="3714758"/>
            <a:ext cx="785818" cy="785818"/>
          </a:xfrm>
          <a:prstGeom prst="rect">
            <a:avLst/>
          </a:prstGeom>
        </p:spPr>
      </p:pic>
      <p:sp>
        <p:nvSpPr>
          <p:cNvPr id="24" name="23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1+#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000" fill="hold"/>
                                        <p:tgtEl>
                                          <p:spTgt spid="17"/>
                                        </p:tgtEl>
                                        <p:attrNameLst>
                                          <p:attrName>ppt_x</p:attrName>
                                        </p:attrNameLst>
                                      </p:cBhvr>
                                      <p:tavLst>
                                        <p:tav tm="0">
                                          <p:val>
                                            <p:strVal val="1+#ppt_w/2"/>
                                          </p:val>
                                        </p:tav>
                                        <p:tav tm="100000">
                                          <p:val>
                                            <p:strVal val="#ppt_x"/>
                                          </p:val>
                                        </p:tav>
                                      </p:tavLst>
                                    </p:anim>
                                    <p:anim calcmode="lin" valueType="num">
                                      <p:cBhvr additive="base">
                                        <p:cTn id="18" dur="2000" fill="hold"/>
                                        <p:tgtEl>
                                          <p:spTgt spid="1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2000" fill="hold"/>
                                        <p:tgtEl>
                                          <p:spTgt spid="18"/>
                                        </p:tgtEl>
                                        <p:attrNameLst>
                                          <p:attrName>ppt_x</p:attrName>
                                        </p:attrNameLst>
                                      </p:cBhvr>
                                      <p:tavLst>
                                        <p:tav tm="0">
                                          <p:val>
                                            <p:strVal val="1+#ppt_w/2"/>
                                          </p:val>
                                        </p:tav>
                                        <p:tav tm="100000">
                                          <p:val>
                                            <p:strVal val="#ppt_x"/>
                                          </p:val>
                                        </p:tav>
                                      </p:tavLst>
                                    </p:anim>
                                    <p:anim calcmode="lin" valueType="num">
                                      <p:cBhvr additive="base">
                                        <p:cTn id="22" dur="2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1+#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1+#ppt_w/2"/>
                                          </p:val>
                                        </p:tav>
                                        <p:tav tm="100000">
                                          <p:val>
                                            <p:strVal val="#ppt_x"/>
                                          </p:val>
                                        </p:tav>
                                      </p:tavLst>
                                    </p:anim>
                                    <p:anim calcmode="lin" valueType="num">
                                      <p:cBhvr additive="base">
                                        <p:cTn id="54" dur="200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2000" fill="hold"/>
                                        <p:tgtEl>
                                          <p:spTgt spid="21"/>
                                        </p:tgtEl>
                                        <p:attrNameLst>
                                          <p:attrName>ppt_x</p:attrName>
                                        </p:attrNameLst>
                                      </p:cBhvr>
                                      <p:tavLst>
                                        <p:tav tm="0">
                                          <p:val>
                                            <p:strVal val="1+#ppt_w/2"/>
                                          </p:val>
                                        </p:tav>
                                        <p:tav tm="100000">
                                          <p:val>
                                            <p:strVal val="#ppt_x"/>
                                          </p:val>
                                        </p:tav>
                                      </p:tavLst>
                                    </p:anim>
                                    <p:anim calcmode="lin" valueType="num">
                                      <p:cBhvr additive="base">
                                        <p:cTn id="58" dur="2000" fill="hold"/>
                                        <p:tgtEl>
                                          <p:spTgt spid="21"/>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2000" fill="hold"/>
                                        <p:tgtEl>
                                          <p:spTgt spid="22"/>
                                        </p:tgtEl>
                                        <p:attrNameLst>
                                          <p:attrName>ppt_x</p:attrName>
                                        </p:attrNameLst>
                                      </p:cBhvr>
                                      <p:tavLst>
                                        <p:tav tm="0">
                                          <p:val>
                                            <p:strVal val="1+#ppt_w/2"/>
                                          </p:val>
                                        </p:tav>
                                        <p:tav tm="100000">
                                          <p:val>
                                            <p:strVal val="#ppt_x"/>
                                          </p:val>
                                        </p:tav>
                                      </p:tavLst>
                                    </p:anim>
                                    <p:anim calcmode="lin" valueType="num">
                                      <p:cBhvr additive="base">
                                        <p:cTn id="62" dur="2000" fill="hold"/>
                                        <p:tgtEl>
                                          <p:spTgt spid="22"/>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1+#ppt_w/2"/>
                                          </p:val>
                                        </p:tav>
                                        <p:tav tm="100000">
                                          <p:val>
                                            <p:strVal val="#ppt_x"/>
                                          </p:val>
                                        </p:tav>
                                      </p:tavLst>
                                    </p:anim>
                                    <p:anim calcmode="lin" valueType="num">
                                      <p:cBhvr additive="base">
                                        <p:cTn id="66" dur="2000" fill="hold"/>
                                        <p:tgtEl>
                                          <p:spTgt spid="2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0-#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2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5"/>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1+ppt_w/2"/>
                                          </p:val>
                                        </p:tav>
                                      </p:tavLst>
                                    </p:anim>
                                    <p:anim calcmode="lin" valueType="num">
                                      <p:cBhvr additive="base">
                                        <p:cTn id="130" dur="2000"/>
                                        <p:tgtEl>
                                          <p:spTgt spid="6"/>
                                        </p:tgtEl>
                                        <p:attrNameLst>
                                          <p:attrName>ppt_y</p:attrName>
                                        </p:attrNameLst>
                                      </p:cBhvr>
                                      <p:tavLst>
                                        <p:tav tm="0">
                                          <p:val>
                                            <p:strVal val="ppt_y"/>
                                          </p:val>
                                        </p:tav>
                                        <p:tav tm="100000">
                                          <p:val>
                                            <p:strVal val="1+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1+ppt_w/2"/>
                                          </p:val>
                                        </p:tav>
                                      </p:tavLst>
                                    </p:anim>
                                    <p:anim calcmode="lin" valueType="num">
                                      <p:cBhvr additive="base">
                                        <p:cTn id="134" dur="2000"/>
                                        <p:tgtEl>
                                          <p:spTgt spid="16"/>
                                        </p:tgtEl>
                                        <p:attrNameLst>
                                          <p:attrName>ppt_y</p:attrName>
                                        </p:attrNameLst>
                                      </p:cBhvr>
                                      <p:tavLst>
                                        <p:tav tm="0">
                                          <p:val>
                                            <p:strVal val="ppt_y"/>
                                          </p:val>
                                        </p:tav>
                                        <p:tav tm="100000">
                                          <p:val>
                                            <p:strVal val="1+ppt_h/2"/>
                                          </p:val>
                                        </p:tav>
                                      </p:tavLst>
                                    </p:anim>
                                    <p:set>
                                      <p:cBhvr>
                                        <p:cTn id="135" dur="1" fill="hold">
                                          <p:stCondLst>
                                            <p:cond delay="1999"/>
                                          </p:stCondLst>
                                        </p:cTn>
                                        <p:tgtEl>
                                          <p:spTgt spid="1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7"/>
                                        </p:tgtEl>
                                        <p:attrNameLst>
                                          <p:attrName>ppt_x</p:attrName>
                                        </p:attrNameLst>
                                      </p:cBhvr>
                                      <p:tavLst>
                                        <p:tav tm="0">
                                          <p:val>
                                            <p:strVal val="ppt_x"/>
                                          </p:val>
                                        </p:tav>
                                        <p:tav tm="100000">
                                          <p:val>
                                            <p:strVal val="1+ppt_w/2"/>
                                          </p:val>
                                        </p:tav>
                                      </p:tavLst>
                                    </p:anim>
                                    <p:anim calcmode="lin" valueType="num">
                                      <p:cBhvr additive="base">
                                        <p:cTn id="138" dur="2000"/>
                                        <p:tgtEl>
                                          <p:spTgt spid="17"/>
                                        </p:tgtEl>
                                        <p:attrNameLst>
                                          <p:attrName>ppt_y</p:attrName>
                                        </p:attrNameLst>
                                      </p:cBhvr>
                                      <p:tavLst>
                                        <p:tav tm="0">
                                          <p:val>
                                            <p:strVal val="ppt_y"/>
                                          </p:val>
                                        </p:tav>
                                        <p:tav tm="100000">
                                          <p:val>
                                            <p:strVal val="1+ppt_h/2"/>
                                          </p:val>
                                        </p:tav>
                                      </p:tavLst>
                                    </p:anim>
                                    <p:set>
                                      <p:cBhvr>
                                        <p:cTn id="139" dur="1" fill="hold">
                                          <p:stCondLst>
                                            <p:cond delay="1999"/>
                                          </p:stCondLst>
                                        </p:cTn>
                                        <p:tgtEl>
                                          <p:spTgt spid="17"/>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8"/>
                                        </p:tgtEl>
                                        <p:attrNameLst>
                                          <p:attrName>ppt_x</p:attrName>
                                        </p:attrNameLst>
                                      </p:cBhvr>
                                      <p:tavLst>
                                        <p:tav tm="0">
                                          <p:val>
                                            <p:strVal val="ppt_x"/>
                                          </p:val>
                                        </p:tav>
                                        <p:tav tm="100000">
                                          <p:val>
                                            <p:strVal val="1+ppt_w/2"/>
                                          </p:val>
                                        </p:tav>
                                      </p:tavLst>
                                    </p:anim>
                                    <p:anim calcmode="lin" valueType="num">
                                      <p:cBhvr additive="base">
                                        <p:cTn id="142" dur="2000"/>
                                        <p:tgtEl>
                                          <p:spTgt spid="18"/>
                                        </p:tgtEl>
                                        <p:attrNameLst>
                                          <p:attrName>ppt_y</p:attrName>
                                        </p:attrNameLst>
                                      </p:cBhvr>
                                      <p:tavLst>
                                        <p:tav tm="0">
                                          <p:val>
                                            <p:strVal val="ppt_y"/>
                                          </p:val>
                                        </p:tav>
                                        <p:tav tm="100000">
                                          <p:val>
                                            <p:strVal val="1+ppt_h/2"/>
                                          </p:val>
                                        </p:tav>
                                      </p:tavLst>
                                    </p:anim>
                                    <p:set>
                                      <p:cBhvr>
                                        <p:cTn id="143" dur="1" fill="hold">
                                          <p:stCondLst>
                                            <p:cond delay="1999"/>
                                          </p:stCondLst>
                                        </p:cTn>
                                        <p:tgtEl>
                                          <p:spTgt spid="18"/>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1+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4"/>
                                        </p:tgtEl>
                                        <p:attrNameLst>
                                          <p:attrName>ppt_x</p:attrName>
                                        </p:attrNameLst>
                                      </p:cBhvr>
                                      <p:tavLst>
                                        <p:tav tm="0">
                                          <p:val>
                                            <p:strVal val="ppt_x"/>
                                          </p:val>
                                        </p:tav>
                                        <p:tav tm="100000">
                                          <p:val>
                                            <p:strVal val="0-ppt_w/2"/>
                                          </p:val>
                                        </p:tav>
                                      </p:tavLst>
                                    </p:anim>
                                    <p:anim calcmode="lin" valueType="num">
                                      <p:cBhvr additive="base">
                                        <p:cTn id="150" dur="2000"/>
                                        <p:tgtEl>
                                          <p:spTgt spid="4"/>
                                        </p:tgtEl>
                                        <p:attrNameLst>
                                          <p:attrName>ppt_y</p:attrName>
                                        </p:attrNameLst>
                                      </p:cBhvr>
                                      <p:tavLst>
                                        <p:tav tm="0">
                                          <p:val>
                                            <p:strVal val="ppt_y"/>
                                          </p:val>
                                        </p:tav>
                                        <p:tav tm="100000">
                                          <p:val>
                                            <p:strVal val="1+ppt_h/2"/>
                                          </p:val>
                                        </p:tav>
                                      </p:tavLst>
                                    </p:anim>
                                    <p:set>
                                      <p:cBhvr>
                                        <p:cTn id="151" dur="1" fill="hold">
                                          <p:stCondLst>
                                            <p:cond delay="1999"/>
                                          </p:stCondLst>
                                        </p:cTn>
                                        <p:tgtEl>
                                          <p:spTgt spid="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8"/>
                                        </p:tgtEl>
                                        <p:attrNameLst>
                                          <p:attrName>ppt_x</p:attrName>
                                        </p:attrNameLst>
                                      </p:cBhvr>
                                      <p:tavLst>
                                        <p:tav tm="0">
                                          <p:val>
                                            <p:strVal val="ppt_x"/>
                                          </p:val>
                                        </p:tav>
                                        <p:tav tm="100000">
                                          <p:val>
                                            <p:strVal val="0-ppt_w/2"/>
                                          </p:val>
                                        </p:tav>
                                      </p:tavLst>
                                    </p:anim>
                                    <p:anim calcmode="lin" valueType="num">
                                      <p:cBhvr additive="base">
                                        <p:cTn id="154" dur="2000"/>
                                        <p:tgtEl>
                                          <p:spTgt spid="8"/>
                                        </p:tgtEl>
                                        <p:attrNameLst>
                                          <p:attrName>ppt_y</p:attrName>
                                        </p:attrNameLst>
                                      </p:cBhvr>
                                      <p:tavLst>
                                        <p:tav tm="0">
                                          <p:val>
                                            <p:strVal val="ppt_y"/>
                                          </p:val>
                                        </p:tav>
                                        <p:tav tm="100000">
                                          <p:val>
                                            <p:strVal val="1+ppt_h/2"/>
                                          </p:val>
                                        </p:tav>
                                      </p:tavLst>
                                    </p:anim>
                                    <p:set>
                                      <p:cBhvr>
                                        <p:cTn id="155" dur="1" fill="hold">
                                          <p:stCondLst>
                                            <p:cond delay="1999"/>
                                          </p:stCondLst>
                                        </p:cTn>
                                        <p:tgtEl>
                                          <p:spTgt spid="8"/>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1+ppt_h/2"/>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0-ppt_w/2"/>
                                          </p:val>
                                        </p:tav>
                                      </p:tavLst>
                                    </p:anim>
                                    <p:anim calcmode="lin" valueType="num">
                                      <p:cBhvr additive="base">
                                        <p:cTn id="162" dur="2000"/>
                                        <p:tgtEl>
                                          <p:spTgt spid="11"/>
                                        </p:tgtEl>
                                        <p:attrNameLst>
                                          <p:attrName>ppt_y</p:attrName>
                                        </p:attrNameLst>
                                      </p:cBhvr>
                                      <p:tavLst>
                                        <p:tav tm="0">
                                          <p:val>
                                            <p:strVal val="ppt_y"/>
                                          </p:val>
                                        </p:tav>
                                        <p:tav tm="100000">
                                          <p:val>
                                            <p:strVal val="1+ppt_h/2"/>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1+ppt_h/2"/>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1+ppt_w/2"/>
                                          </p:val>
                                        </p:tav>
                                      </p:tavLst>
                                    </p:anim>
                                    <p:anim calcmode="lin" valueType="num">
                                      <p:cBhvr additive="base">
                                        <p:cTn id="170" dur="2000"/>
                                        <p:tgtEl>
                                          <p:spTgt spid="7"/>
                                        </p:tgtEl>
                                        <p:attrNameLst>
                                          <p:attrName>ppt_y</p:attrName>
                                        </p:attrNameLst>
                                      </p:cBhvr>
                                      <p:tavLst>
                                        <p:tav tm="0">
                                          <p:val>
                                            <p:strVal val="ppt_y"/>
                                          </p:val>
                                        </p:tav>
                                        <p:tav tm="100000">
                                          <p:val>
                                            <p:strVal val="0-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1+ppt_w/2"/>
                                          </p:val>
                                        </p:tav>
                                      </p:tavLst>
                                    </p:anim>
                                    <p:anim calcmode="lin" valueType="num">
                                      <p:cBhvr additive="base">
                                        <p:cTn id="174" dur="2000"/>
                                        <p:tgtEl>
                                          <p:spTgt spid="20"/>
                                        </p:tgtEl>
                                        <p:attrNameLst>
                                          <p:attrName>ppt_y</p:attrName>
                                        </p:attrNameLst>
                                      </p:cBhvr>
                                      <p:tavLst>
                                        <p:tav tm="0">
                                          <p:val>
                                            <p:strVal val="ppt_y"/>
                                          </p:val>
                                        </p:tav>
                                        <p:tav tm="100000">
                                          <p:val>
                                            <p:strVal val="0-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1+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1+ppt_w/2"/>
                                          </p:val>
                                        </p:tav>
                                      </p:tavLst>
                                    </p:anim>
                                    <p:anim calcmode="lin" valueType="num">
                                      <p:cBhvr additive="base">
                                        <p:cTn id="182" dur="2000"/>
                                        <p:tgtEl>
                                          <p:spTgt spid="22"/>
                                        </p:tgtEl>
                                        <p:attrNameLst>
                                          <p:attrName>ppt_y</p:attrName>
                                        </p:attrNameLst>
                                      </p:cBhvr>
                                      <p:tavLst>
                                        <p:tav tm="0">
                                          <p:val>
                                            <p:strVal val="ppt_y"/>
                                          </p:val>
                                        </p:tav>
                                        <p:tav tm="100000">
                                          <p:val>
                                            <p:strVal val="0-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1+ppt_w/2"/>
                                          </p:val>
                                        </p:tav>
                                      </p:tavLst>
                                    </p:anim>
                                    <p:anim calcmode="lin" valueType="num">
                                      <p:cBhvr additive="base">
                                        <p:cTn id="186" dur="2000"/>
                                        <p:tgtEl>
                                          <p:spTgt spid="23"/>
                                        </p:tgtEl>
                                        <p:attrNameLst>
                                          <p:attrName>ppt_y</p:attrName>
                                        </p:attrNameLst>
                                      </p:cBhvr>
                                      <p:tavLst>
                                        <p:tav tm="0">
                                          <p:val>
                                            <p:strVal val="ppt_y"/>
                                          </p:val>
                                        </p:tav>
                                        <p:tav tm="100000">
                                          <p:val>
                                            <p:strVal val="0-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0-ppt_w/2"/>
                                          </p:val>
                                        </p:tav>
                                      </p:tavLst>
                                    </p:anim>
                                    <p:anim calcmode="lin" valueType="num">
                                      <p:cBhvr additive="base">
                                        <p:cTn id="190" dur="2000"/>
                                        <p:tgtEl>
                                          <p:spTgt spid="5"/>
                                        </p:tgtEl>
                                        <p:attrNameLst>
                                          <p:attrName>ppt_y</p:attrName>
                                        </p:attrNameLst>
                                      </p:cBhvr>
                                      <p:tavLst>
                                        <p:tav tm="0">
                                          <p:val>
                                            <p:strVal val="ppt_y"/>
                                          </p:val>
                                        </p:tav>
                                        <p:tav tm="100000">
                                          <p:val>
                                            <p:strVal val="0-ppt_h/2"/>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0-ppt_w/2"/>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0-ppt_w/2"/>
                                          </p:val>
                                        </p:tav>
                                      </p:tavLst>
                                    </p:anim>
                                    <p:anim calcmode="lin" valueType="num">
                                      <p:cBhvr additive="base">
                                        <p:cTn id="198" dur="2000"/>
                                        <p:tgtEl>
                                          <p:spTgt spid="13"/>
                                        </p:tgtEl>
                                        <p:attrNameLst>
                                          <p:attrName>ppt_y</p:attrName>
                                        </p:attrNameLst>
                                      </p:cBhvr>
                                      <p:tavLst>
                                        <p:tav tm="0">
                                          <p:val>
                                            <p:strVal val="ppt_y"/>
                                          </p:val>
                                        </p:tav>
                                        <p:tav tm="100000">
                                          <p:val>
                                            <p:strVal val="0-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14"/>
                                        </p:tgtEl>
                                        <p:attrNameLst>
                                          <p:attrName>ppt_x</p:attrName>
                                        </p:attrNameLst>
                                      </p:cBhvr>
                                      <p:tavLst>
                                        <p:tav tm="0">
                                          <p:val>
                                            <p:strVal val="ppt_x"/>
                                          </p:val>
                                        </p:tav>
                                        <p:tav tm="100000">
                                          <p:val>
                                            <p:strVal val="0-ppt_w/2"/>
                                          </p:val>
                                        </p:tav>
                                      </p:tavLst>
                                    </p:anim>
                                    <p:anim calcmode="lin" valueType="num">
                                      <p:cBhvr additive="base">
                                        <p:cTn id="202" dur="2000"/>
                                        <p:tgtEl>
                                          <p:spTgt spid="14"/>
                                        </p:tgtEl>
                                        <p:attrNameLst>
                                          <p:attrName>ppt_y</p:attrName>
                                        </p:attrNameLst>
                                      </p:cBhvr>
                                      <p:tavLst>
                                        <p:tav tm="0">
                                          <p:val>
                                            <p:strVal val="ppt_y"/>
                                          </p:val>
                                        </p:tav>
                                        <p:tav tm="100000">
                                          <p:val>
                                            <p:strVal val="0-ppt_h/2"/>
                                          </p:val>
                                        </p:tav>
                                      </p:tavLst>
                                    </p:anim>
                                    <p:set>
                                      <p:cBhvr>
                                        <p:cTn id="203" dur="1" fill="hold">
                                          <p:stCondLst>
                                            <p:cond delay="1999"/>
                                          </p:stCondLst>
                                        </p:cTn>
                                        <p:tgtEl>
                                          <p:spTgt spid="14"/>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15"/>
                                        </p:tgtEl>
                                        <p:attrNameLst>
                                          <p:attrName>ppt_x</p:attrName>
                                        </p:attrNameLst>
                                      </p:cBhvr>
                                      <p:tavLst>
                                        <p:tav tm="0">
                                          <p:val>
                                            <p:strVal val="ppt_x"/>
                                          </p:val>
                                        </p:tav>
                                        <p:tav tm="100000">
                                          <p:val>
                                            <p:strVal val="0-ppt_w/2"/>
                                          </p:val>
                                        </p:tav>
                                      </p:tavLst>
                                    </p:anim>
                                    <p:anim calcmode="lin" valueType="num">
                                      <p:cBhvr additive="base">
                                        <p:cTn id="206" dur="2000"/>
                                        <p:tgtEl>
                                          <p:spTgt spid="15"/>
                                        </p:tgtEl>
                                        <p:attrNameLst>
                                          <p:attrName>ppt_y</p:attrName>
                                        </p:attrNameLst>
                                      </p:cBhvr>
                                      <p:tavLst>
                                        <p:tav tm="0">
                                          <p:val>
                                            <p:strVal val="ppt_y"/>
                                          </p:val>
                                        </p:tav>
                                        <p:tav tm="100000">
                                          <p:val>
                                            <p:strVal val="0-ppt_h/2"/>
                                          </p:val>
                                        </p:tav>
                                      </p:tavLst>
                                    </p:anim>
                                    <p:set>
                                      <p:cBhvr>
                                        <p:cTn id="207" dur="1" fill="hold">
                                          <p:stCondLst>
                                            <p:cond delay="1999"/>
                                          </p:stCondLst>
                                        </p:cTn>
                                        <p:tgtEl>
                                          <p:spTgt spid="15"/>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7"/>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8"/>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9"/>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0"/>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1"/>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2"/>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7"/>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20"/>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21"/>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2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2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9"/>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3"/>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4"/>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5"/>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7736acd235e6a70ddab7d31cb74f8c.jpg"/>
          <p:cNvPicPr>
            <a:picLocks noChangeAspect="1"/>
          </p:cNvPicPr>
          <p:nvPr/>
        </p:nvPicPr>
        <p:blipFill>
          <a:blip r:embed="rId2"/>
          <a:stretch>
            <a:fillRect/>
          </a:stretch>
        </p:blipFill>
        <p:spPr>
          <a:xfrm>
            <a:off x="0" y="79901"/>
            <a:ext cx="9144000" cy="5063599"/>
          </a:xfrm>
          <a:prstGeom prst="rect">
            <a:avLst/>
          </a:prstGeom>
        </p:spPr>
      </p:pic>
      <p:pic>
        <p:nvPicPr>
          <p:cNvPr id="6" name="5 Imagen" descr="Imagen-animada-Molino-de-viento-25.gif"/>
          <p:cNvPicPr>
            <a:picLocks noChangeAspect="1"/>
          </p:cNvPicPr>
          <p:nvPr/>
        </p:nvPicPr>
        <p:blipFill>
          <a:blip r:embed="rId3"/>
          <a:stretch>
            <a:fillRect/>
          </a:stretch>
        </p:blipFill>
        <p:spPr>
          <a:xfrm>
            <a:off x="285720" y="1214428"/>
            <a:ext cx="3132032" cy="3929072"/>
          </a:xfrm>
          <a:prstGeom prst="rect">
            <a:avLst/>
          </a:prstGeom>
        </p:spPr>
      </p:pic>
      <p:sp>
        <p:nvSpPr>
          <p:cNvPr id="4" name="3 CuadroTexto"/>
          <p:cNvSpPr txBox="1"/>
          <p:nvPr/>
        </p:nvSpPr>
        <p:spPr>
          <a:xfrm>
            <a:off x="3000364" y="785800"/>
            <a:ext cx="4786345" cy="2431435"/>
          </a:xfrm>
          <a:prstGeom prst="rect">
            <a:avLst/>
          </a:prstGeom>
          <a:noFill/>
        </p:spPr>
        <p:txBody>
          <a:bodyPr wrap="square" rtlCol="0">
            <a:spAutoFit/>
          </a:bodyPr>
          <a:lstStyle/>
          <a:p>
            <a:pPr algn="ctr"/>
            <a:r>
              <a:rPr lang="es-PE" sz="2400" b="1" dirty="0" smtClean="0">
                <a:solidFill>
                  <a:srgbClr val="E717C9"/>
                </a:solidFill>
              </a:rPr>
              <a:t>Leiden…la </a:t>
            </a:r>
            <a:r>
              <a:rPr lang="es-PE" sz="2400" b="1" dirty="0" smtClean="0">
                <a:solidFill>
                  <a:srgbClr val="E717C9"/>
                </a:solidFill>
              </a:rPr>
              <a:t>cuna de los tulipanes</a:t>
            </a:r>
          </a:p>
          <a:p>
            <a:pPr algn="ctr"/>
            <a:endParaRPr lang="es-PE" sz="1600" dirty="0" smtClean="0"/>
          </a:p>
          <a:p>
            <a:pPr algn="ctr"/>
            <a:r>
              <a:rPr lang="es-PE" sz="1600" b="1" dirty="0" smtClean="0">
                <a:solidFill>
                  <a:srgbClr val="E717C9"/>
                </a:solidFill>
              </a:rPr>
              <a:t>La </a:t>
            </a:r>
            <a:r>
              <a:rPr lang="es-PE" sz="1600" b="1" dirty="0" smtClean="0">
                <a:solidFill>
                  <a:srgbClr val="E717C9"/>
                </a:solidFill>
              </a:rPr>
              <a:t>villa de Leiden en si misma es una postal. Sus antiguas residencias de los siglos XVII y XVIII bordean los canales y la convierten en una mini </a:t>
            </a:r>
            <a:r>
              <a:rPr lang="es-PE" sz="1600" b="1" dirty="0" err="1" smtClean="0">
                <a:solidFill>
                  <a:srgbClr val="E717C9"/>
                </a:solidFill>
              </a:rPr>
              <a:t>Amsterdam</a:t>
            </a:r>
            <a:r>
              <a:rPr lang="es-PE" sz="1600" b="1" dirty="0" smtClean="0">
                <a:solidFill>
                  <a:srgbClr val="E717C9"/>
                </a:solidFill>
              </a:rPr>
              <a:t>. Es aquí donde, los amantes de las flores, especialmente de los tulipanes, han de visitar el </a:t>
            </a:r>
            <a:r>
              <a:rPr lang="es-PE" sz="1600" b="1" dirty="0" err="1" smtClean="0">
                <a:solidFill>
                  <a:srgbClr val="E717C9"/>
                </a:solidFill>
              </a:rPr>
              <a:t>Hortus</a:t>
            </a:r>
            <a:r>
              <a:rPr lang="es-PE" sz="1600" b="1" dirty="0" smtClean="0">
                <a:solidFill>
                  <a:srgbClr val="E717C9"/>
                </a:solidFill>
              </a:rPr>
              <a:t> </a:t>
            </a:r>
            <a:r>
              <a:rPr lang="es-PE" sz="1600" b="1" dirty="0" err="1" smtClean="0">
                <a:solidFill>
                  <a:srgbClr val="E717C9"/>
                </a:solidFill>
              </a:rPr>
              <a:t>Botanicus</a:t>
            </a:r>
            <a:r>
              <a:rPr lang="es-PE" sz="1600" b="1" dirty="0" smtClean="0">
                <a:solidFill>
                  <a:srgbClr val="E717C9"/>
                </a:solidFill>
                <a:hlinkClick r:id="rId4"/>
              </a:rPr>
              <a:t> </a:t>
            </a:r>
            <a:r>
              <a:rPr lang="es-PE" sz="1600" b="1" dirty="0" smtClean="0">
                <a:solidFill>
                  <a:srgbClr val="E717C9"/>
                </a:solidFill>
              </a:rPr>
              <a:t>, donde fue plantado el primer bulbo de tulipanes en Holanda en 1594, en el jardín botánico de la Universidad.</a:t>
            </a:r>
          </a:p>
          <a:p>
            <a:pPr algn="ctr"/>
            <a:endParaRPr lang="es-PE" sz="1600" b="1" dirty="0">
              <a:solidFill>
                <a:srgbClr val="E717C9"/>
              </a:solidFill>
            </a:endParaRPr>
          </a:p>
        </p:txBody>
      </p:sp>
      <p:sp>
        <p:nvSpPr>
          <p:cNvPr id="7" name="6 Rectángulo"/>
          <p:cNvSpPr/>
          <p:nvPr/>
        </p:nvSpPr>
        <p:spPr>
          <a:xfrm>
            <a:off x="-214346" y="-285770"/>
            <a:ext cx="9644130"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8000">
              <a:srgbClr val="6B17BF"/>
            </a:gs>
            <a:gs pos="50000">
              <a:srgbClr val="FF99FF">
                <a:shade val="67500"/>
                <a:satMod val="115000"/>
              </a:srgbClr>
            </a:gs>
            <a:gs pos="100000">
              <a:srgbClr val="FF99FF">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holland-tulips-windmills-bike-tour-netherlands-flmatheusswanso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810.png"/>
          <p:cNvPicPr>
            <a:picLocks noChangeAspect="1"/>
          </p:cNvPicPr>
          <p:nvPr/>
        </p:nvPicPr>
        <p:blipFill>
          <a:blip r:embed="rId3">
            <a:duotone>
              <a:schemeClr val="accent4">
                <a:shade val="45000"/>
                <a:satMod val="135000"/>
              </a:schemeClr>
              <a:prstClr val="white"/>
            </a:duotone>
            <a:lum contrast="40000"/>
          </a:blip>
          <a:stretch>
            <a:fillRect/>
          </a:stretch>
        </p:blipFill>
        <p:spPr>
          <a:xfrm>
            <a:off x="3286148" y="1785932"/>
            <a:ext cx="809757" cy="809757"/>
          </a:xfrm>
          <a:prstGeom prst="rect">
            <a:avLst/>
          </a:prstGeom>
          <a:effectLst>
            <a:reflection blurRad="6350" stA="50000" endA="295" endPos="92000" dist="101600" dir="5400000" sy="-100000" algn="bl" rotWithShape="0"/>
          </a:effectLst>
        </p:spPr>
      </p:pic>
      <p:pic>
        <p:nvPicPr>
          <p:cNvPr id="6" name="5 Imagen" descr="810.png"/>
          <p:cNvPicPr>
            <a:picLocks noChangeAspect="1"/>
          </p:cNvPicPr>
          <p:nvPr/>
        </p:nvPicPr>
        <p:blipFill>
          <a:blip r:embed="rId3">
            <a:duotone>
              <a:schemeClr val="accent4">
                <a:shade val="45000"/>
                <a:satMod val="135000"/>
              </a:schemeClr>
              <a:prstClr val="white"/>
            </a:duotone>
            <a:lum contrast="40000"/>
          </a:blip>
          <a:stretch>
            <a:fillRect/>
          </a:stretch>
        </p:blipFill>
        <p:spPr>
          <a:xfrm>
            <a:off x="5072066" y="1785932"/>
            <a:ext cx="809757" cy="809757"/>
          </a:xfrm>
          <a:prstGeom prst="rect">
            <a:avLst/>
          </a:prstGeom>
          <a:effectLst>
            <a:reflection blurRad="6350" stA="50000" endA="295" endPos="92000" dist="101600" dir="5400000" sy="-100000" algn="bl" rotWithShape="0"/>
          </a:effectLst>
        </p:spPr>
      </p:pic>
      <p:pic>
        <p:nvPicPr>
          <p:cNvPr id="7" name="6 Imagen" descr="810.png"/>
          <p:cNvPicPr>
            <a:picLocks noChangeAspect="1"/>
          </p:cNvPicPr>
          <p:nvPr/>
        </p:nvPicPr>
        <p:blipFill>
          <a:blip r:embed="rId3">
            <a:duotone>
              <a:prstClr val="black"/>
              <a:srgbClr val="FF99FF">
                <a:tint val="45000"/>
                <a:satMod val="400000"/>
              </a:srgbClr>
            </a:duotone>
            <a:lum contrast="40000"/>
          </a:blip>
          <a:stretch>
            <a:fillRect/>
          </a:stretch>
        </p:blipFill>
        <p:spPr>
          <a:xfrm>
            <a:off x="2643206" y="1500180"/>
            <a:ext cx="809757" cy="809757"/>
          </a:xfrm>
          <a:prstGeom prst="rect">
            <a:avLst/>
          </a:prstGeom>
          <a:effectLst>
            <a:reflection blurRad="6350" stA="50000" endA="295" endPos="92000" dist="101600" dir="5400000" sy="-100000" algn="bl" rotWithShape="0"/>
          </a:effectLst>
        </p:spPr>
      </p:pic>
      <p:pic>
        <p:nvPicPr>
          <p:cNvPr id="8" name="7 Imagen" descr="810.png"/>
          <p:cNvPicPr>
            <a:picLocks noChangeAspect="1"/>
          </p:cNvPicPr>
          <p:nvPr/>
        </p:nvPicPr>
        <p:blipFill>
          <a:blip r:embed="rId3">
            <a:duotone>
              <a:prstClr val="black"/>
              <a:srgbClr val="FF99FF">
                <a:tint val="45000"/>
                <a:satMod val="400000"/>
              </a:srgbClr>
            </a:duotone>
            <a:lum contrast="40000"/>
          </a:blip>
          <a:stretch>
            <a:fillRect/>
          </a:stretch>
        </p:blipFill>
        <p:spPr>
          <a:xfrm>
            <a:off x="5715008" y="1428742"/>
            <a:ext cx="809757" cy="809757"/>
          </a:xfrm>
          <a:prstGeom prst="rect">
            <a:avLst/>
          </a:prstGeom>
          <a:effectLst>
            <a:reflection blurRad="6350" stA="50000" endA="295" endPos="92000" dist="101600" dir="5400000" sy="-100000" algn="bl" rotWithShape="0"/>
          </a:effectLst>
        </p:spPr>
      </p:pic>
      <p:pic>
        <p:nvPicPr>
          <p:cNvPr id="9" name="8 Imagen" descr="810.png"/>
          <p:cNvPicPr>
            <a:picLocks noChangeAspect="1"/>
          </p:cNvPicPr>
          <p:nvPr/>
        </p:nvPicPr>
        <p:blipFill>
          <a:blip r:embed="rId3">
            <a:duotone>
              <a:schemeClr val="accent4">
                <a:shade val="45000"/>
                <a:satMod val="135000"/>
              </a:schemeClr>
              <a:prstClr val="white"/>
            </a:duotone>
            <a:lum contrast="40000"/>
          </a:blip>
          <a:stretch>
            <a:fillRect/>
          </a:stretch>
        </p:blipFill>
        <p:spPr>
          <a:xfrm>
            <a:off x="6429388" y="1071552"/>
            <a:ext cx="809757" cy="809757"/>
          </a:xfrm>
          <a:prstGeom prst="rect">
            <a:avLst/>
          </a:prstGeom>
          <a:effectLst>
            <a:reflection blurRad="6350" stA="50000" endA="295" endPos="92000" dist="101600" dir="5400000" sy="-100000" algn="bl" rotWithShape="0"/>
          </a:effectLst>
        </p:spPr>
      </p:pic>
      <p:pic>
        <p:nvPicPr>
          <p:cNvPr id="10" name="9 Imagen" descr="810.png"/>
          <p:cNvPicPr>
            <a:picLocks noChangeAspect="1"/>
          </p:cNvPicPr>
          <p:nvPr/>
        </p:nvPicPr>
        <p:blipFill>
          <a:blip r:embed="rId3">
            <a:duotone>
              <a:schemeClr val="accent4">
                <a:shade val="45000"/>
                <a:satMod val="135000"/>
              </a:schemeClr>
              <a:prstClr val="white"/>
            </a:duotone>
            <a:lum contrast="40000"/>
          </a:blip>
          <a:stretch>
            <a:fillRect/>
          </a:stretch>
        </p:blipFill>
        <p:spPr>
          <a:xfrm>
            <a:off x="1928826" y="1142990"/>
            <a:ext cx="809757" cy="809757"/>
          </a:xfrm>
          <a:prstGeom prst="rect">
            <a:avLst/>
          </a:prstGeom>
          <a:effectLst>
            <a:reflection blurRad="6350" stA="50000" endA="295" endPos="92000" dist="101600" dir="5400000" sy="-100000" algn="bl" rotWithShape="0"/>
          </a:effectLst>
        </p:spPr>
      </p:pic>
      <p:pic>
        <p:nvPicPr>
          <p:cNvPr id="11" name="10 Imagen" descr="810.png"/>
          <p:cNvPicPr>
            <a:picLocks noChangeAspect="1"/>
          </p:cNvPicPr>
          <p:nvPr/>
        </p:nvPicPr>
        <p:blipFill>
          <a:blip r:embed="rId3">
            <a:duotone>
              <a:prstClr val="black"/>
              <a:srgbClr val="FF99FF">
                <a:tint val="45000"/>
                <a:satMod val="400000"/>
              </a:srgbClr>
            </a:duotone>
            <a:lum contrast="40000"/>
          </a:blip>
          <a:stretch>
            <a:fillRect/>
          </a:stretch>
        </p:blipFill>
        <p:spPr>
          <a:xfrm>
            <a:off x="1285884" y="857238"/>
            <a:ext cx="809757" cy="809757"/>
          </a:xfrm>
          <a:prstGeom prst="rect">
            <a:avLst/>
          </a:prstGeom>
          <a:effectLst>
            <a:reflection blurRad="6350" stA="50000" endA="295" endPos="92000" dist="101600" dir="5400000" sy="-100000" algn="bl" rotWithShape="0"/>
          </a:effectLst>
        </p:spPr>
      </p:pic>
      <p:pic>
        <p:nvPicPr>
          <p:cNvPr id="12" name="11 Imagen" descr="810.png"/>
          <p:cNvPicPr>
            <a:picLocks noChangeAspect="1"/>
          </p:cNvPicPr>
          <p:nvPr/>
        </p:nvPicPr>
        <p:blipFill>
          <a:blip r:embed="rId3">
            <a:duotone>
              <a:prstClr val="black"/>
              <a:srgbClr val="FF99FF">
                <a:tint val="45000"/>
                <a:satMod val="400000"/>
              </a:srgbClr>
            </a:duotone>
            <a:lum contrast="40000"/>
          </a:blip>
          <a:stretch>
            <a:fillRect/>
          </a:stretch>
        </p:blipFill>
        <p:spPr>
          <a:xfrm>
            <a:off x="7143768" y="714362"/>
            <a:ext cx="809757" cy="809757"/>
          </a:xfrm>
          <a:prstGeom prst="rect">
            <a:avLst/>
          </a:prstGeom>
          <a:effectLst>
            <a:reflection blurRad="6350" stA="50000" endA="295" endPos="92000" dist="101600" dir="5400000" sy="-100000" algn="bl" rotWithShape="0"/>
          </a:effectLst>
        </p:spPr>
      </p:pic>
      <p:pic>
        <p:nvPicPr>
          <p:cNvPr id="13" name="12 Imagen" descr="810.png"/>
          <p:cNvPicPr>
            <a:picLocks noChangeAspect="1"/>
          </p:cNvPicPr>
          <p:nvPr/>
        </p:nvPicPr>
        <p:blipFill>
          <a:blip r:embed="rId3">
            <a:duotone>
              <a:schemeClr val="accent4">
                <a:shade val="45000"/>
                <a:satMod val="135000"/>
              </a:schemeClr>
              <a:prstClr val="white"/>
            </a:duotone>
            <a:lum contrast="40000"/>
          </a:blip>
          <a:stretch>
            <a:fillRect/>
          </a:stretch>
        </p:blipFill>
        <p:spPr>
          <a:xfrm>
            <a:off x="642942" y="500048"/>
            <a:ext cx="809757" cy="809757"/>
          </a:xfrm>
          <a:prstGeom prst="rect">
            <a:avLst/>
          </a:prstGeom>
          <a:effectLst>
            <a:reflection blurRad="6350" stA="50000" endA="295" endPos="92000" dist="101600" dir="5400000" sy="-100000" algn="bl" rotWithShape="0"/>
          </a:effectLst>
        </p:spPr>
      </p:pic>
      <p:pic>
        <p:nvPicPr>
          <p:cNvPr id="14" name="13 Imagen" descr="810.png"/>
          <p:cNvPicPr>
            <a:picLocks noChangeAspect="1"/>
          </p:cNvPicPr>
          <p:nvPr/>
        </p:nvPicPr>
        <p:blipFill>
          <a:blip r:embed="rId3">
            <a:duotone>
              <a:schemeClr val="accent4">
                <a:shade val="45000"/>
                <a:satMod val="135000"/>
              </a:schemeClr>
              <a:prstClr val="white"/>
            </a:duotone>
            <a:lum contrast="40000"/>
          </a:blip>
          <a:stretch>
            <a:fillRect/>
          </a:stretch>
        </p:blipFill>
        <p:spPr>
          <a:xfrm>
            <a:off x="7786710" y="357172"/>
            <a:ext cx="809757" cy="809757"/>
          </a:xfrm>
          <a:prstGeom prst="rect">
            <a:avLst/>
          </a:prstGeom>
          <a:effectLst>
            <a:reflection blurRad="6350" stA="50000" endA="295" endPos="92000" dist="101600" dir="5400000" sy="-100000" algn="bl" rotWithShape="0"/>
          </a:effectLst>
        </p:spPr>
      </p:pic>
      <p:pic>
        <p:nvPicPr>
          <p:cNvPr id="15" name="14 Imagen" descr="810.png"/>
          <p:cNvPicPr>
            <a:picLocks noChangeAspect="1"/>
          </p:cNvPicPr>
          <p:nvPr/>
        </p:nvPicPr>
        <p:blipFill>
          <a:blip r:embed="rId3">
            <a:duotone>
              <a:prstClr val="black"/>
              <a:srgbClr val="FF99FF">
                <a:tint val="45000"/>
                <a:satMod val="400000"/>
              </a:srgbClr>
            </a:duotone>
            <a:lum contrast="40000"/>
          </a:blip>
          <a:stretch>
            <a:fillRect/>
          </a:stretch>
        </p:blipFill>
        <p:spPr>
          <a:xfrm>
            <a:off x="0" y="0"/>
            <a:ext cx="809757" cy="809757"/>
          </a:xfrm>
          <a:prstGeom prst="rect">
            <a:avLst/>
          </a:prstGeom>
          <a:effectLst>
            <a:reflection blurRad="6350" stA="50000" endA="295" endPos="92000" dist="101600" dir="5400000" sy="-100000" algn="bl" rotWithShape="0"/>
          </a:effectLst>
        </p:spPr>
      </p:pic>
      <p:pic>
        <p:nvPicPr>
          <p:cNvPr id="16" name="15 Imagen" descr="810.png"/>
          <p:cNvPicPr>
            <a:picLocks noChangeAspect="1"/>
          </p:cNvPicPr>
          <p:nvPr/>
        </p:nvPicPr>
        <p:blipFill>
          <a:blip r:embed="rId3">
            <a:duotone>
              <a:prstClr val="black"/>
              <a:srgbClr val="FF99FF">
                <a:tint val="45000"/>
                <a:satMod val="400000"/>
              </a:srgbClr>
            </a:duotone>
            <a:lum contrast="40000"/>
          </a:blip>
          <a:stretch>
            <a:fillRect/>
          </a:stretch>
        </p:blipFill>
        <p:spPr>
          <a:xfrm>
            <a:off x="8334243" y="0"/>
            <a:ext cx="809757" cy="809757"/>
          </a:xfrm>
          <a:prstGeom prst="rect">
            <a:avLst/>
          </a:prstGeom>
          <a:effectLst>
            <a:reflection blurRad="6350" stA="50000" endA="295" endPos="92000" dist="101600" dir="5400000" sy="-100000" algn="bl" rotWithShape="0"/>
          </a:effectLst>
        </p:spPr>
      </p:pic>
      <p:pic>
        <p:nvPicPr>
          <p:cNvPr id="17" name="16 Imagen" descr="810.png"/>
          <p:cNvPicPr>
            <a:picLocks noChangeAspect="1"/>
          </p:cNvPicPr>
          <p:nvPr/>
        </p:nvPicPr>
        <p:blipFill>
          <a:blip r:embed="rId3">
            <a:duotone>
              <a:schemeClr val="accent4">
                <a:shade val="45000"/>
                <a:satMod val="135000"/>
              </a:schemeClr>
              <a:prstClr val="white"/>
            </a:duotone>
            <a:lum contrast="40000"/>
          </a:blip>
          <a:stretch>
            <a:fillRect/>
          </a:stretch>
        </p:blipFill>
        <p:spPr>
          <a:xfrm>
            <a:off x="3286148" y="3643320"/>
            <a:ext cx="809757" cy="809757"/>
          </a:xfrm>
          <a:prstGeom prst="rect">
            <a:avLst/>
          </a:prstGeom>
          <a:effectLst>
            <a:reflection blurRad="6350" stA="50000" endA="295" endPos="92000" dist="101600" dir="5400000" sy="-100000" algn="bl" rotWithShape="0"/>
          </a:effectLst>
        </p:spPr>
      </p:pic>
      <p:pic>
        <p:nvPicPr>
          <p:cNvPr id="18" name="17 Imagen" descr="810.png"/>
          <p:cNvPicPr>
            <a:picLocks noChangeAspect="1"/>
          </p:cNvPicPr>
          <p:nvPr/>
        </p:nvPicPr>
        <p:blipFill>
          <a:blip r:embed="rId3">
            <a:duotone>
              <a:schemeClr val="accent4">
                <a:shade val="45000"/>
                <a:satMod val="135000"/>
              </a:schemeClr>
              <a:prstClr val="white"/>
            </a:duotone>
            <a:lum contrast="40000"/>
          </a:blip>
          <a:stretch>
            <a:fillRect/>
          </a:stretch>
        </p:blipFill>
        <p:spPr>
          <a:xfrm>
            <a:off x="5072066" y="3643320"/>
            <a:ext cx="809757" cy="809757"/>
          </a:xfrm>
          <a:prstGeom prst="rect">
            <a:avLst/>
          </a:prstGeom>
          <a:effectLst>
            <a:reflection blurRad="6350" stA="50000" endA="295" endPos="92000" dist="101600" dir="5400000" sy="-100000" algn="bl" rotWithShape="0"/>
          </a:effectLst>
        </p:spPr>
      </p:pic>
      <p:pic>
        <p:nvPicPr>
          <p:cNvPr id="19" name="18 Imagen" descr="810.png"/>
          <p:cNvPicPr>
            <a:picLocks noChangeAspect="1"/>
          </p:cNvPicPr>
          <p:nvPr/>
        </p:nvPicPr>
        <p:blipFill>
          <a:blip r:embed="rId3">
            <a:duotone>
              <a:prstClr val="black"/>
              <a:srgbClr val="FF99FF">
                <a:tint val="45000"/>
                <a:satMod val="400000"/>
              </a:srgbClr>
            </a:duotone>
            <a:lum contrast="40000"/>
          </a:blip>
          <a:stretch>
            <a:fillRect/>
          </a:stretch>
        </p:blipFill>
        <p:spPr>
          <a:xfrm>
            <a:off x="2643206" y="3357568"/>
            <a:ext cx="809757" cy="809757"/>
          </a:xfrm>
          <a:prstGeom prst="rect">
            <a:avLst/>
          </a:prstGeom>
          <a:effectLst>
            <a:reflection blurRad="6350" stA="50000" endA="295" endPos="92000" dist="101600" dir="5400000" sy="-100000" algn="bl" rotWithShape="0"/>
          </a:effectLst>
        </p:spPr>
      </p:pic>
      <p:pic>
        <p:nvPicPr>
          <p:cNvPr id="20" name="19 Imagen" descr="810.png"/>
          <p:cNvPicPr>
            <a:picLocks noChangeAspect="1"/>
          </p:cNvPicPr>
          <p:nvPr/>
        </p:nvPicPr>
        <p:blipFill>
          <a:blip r:embed="rId3">
            <a:duotone>
              <a:prstClr val="black"/>
              <a:srgbClr val="FF99FF">
                <a:tint val="45000"/>
                <a:satMod val="400000"/>
              </a:srgbClr>
            </a:duotone>
            <a:lum contrast="40000"/>
          </a:blip>
          <a:stretch>
            <a:fillRect/>
          </a:stretch>
        </p:blipFill>
        <p:spPr>
          <a:xfrm>
            <a:off x="5715008" y="3286130"/>
            <a:ext cx="809757" cy="809757"/>
          </a:xfrm>
          <a:prstGeom prst="rect">
            <a:avLst/>
          </a:prstGeom>
          <a:effectLst>
            <a:reflection blurRad="6350" stA="50000" endA="295" endPos="92000" dist="101600" dir="5400000" sy="-100000" algn="bl" rotWithShape="0"/>
          </a:effectLst>
        </p:spPr>
      </p:pic>
      <p:pic>
        <p:nvPicPr>
          <p:cNvPr id="21" name="20 Imagen" descr="810.png"/>
          <p:cNvPicPr>
            <a:picLocks noChangeAspect="1"/>
          </p:cNvPicPr>
          <p:nvPr/>
        </p:nvPicPr>
        <p:blipFill>
          <a:blip r:embed="rId3">
            <a:duotone>
              <a:schemeClr val="accent4">
                <a:shade val="45000"/>
                <a:satMod val="135000"/>
              </a:schemeClr>
              <a:prstClr val="white"/>
            </a:duotone>
            <a:lum contrast="40000"/>
          </a:blip>
          <a:stretch>
            <a:fillRect/>
          </a:stretch>
        </p:blipFill>
        <p:spPr>
          <a:xfrm>
            <a:off x="6429388" y="2928940"/>
            <a:ext cx="809757" cy="809757"/>
          </a:xfrm>
          <a:prstGeom prst="rect">
            <a:avLst/>
          </a:prstGeom>
          <a:effectLst>
            <a:reflection blurRad="6350" stA="50000" endA="295" endPos="92000" dist="101600" dir="5400000" sy="-100000" algn="bl" rotWithShape="0"/>
          </a:effectLst>
        </p:spPr>
      </p:pic>
      <p:pic>
        <p:nvPicPr>
          <p:cNvPr id="22" name="21 Imagen" descr="810.png"/>
          <p:cNvPicPr>
            <a:picLocks noChangeAspect="1"/>
          </p:cNvPicPr>
          <p:nvPr/>
        </p:nvPicPr>
        <p:blipFill>
          <a:blip r:embed="rId3">
            <a:duotone>
              <a:schemeClr val="accent4">
                <a:shade val="45000"/>
                <a:satMod val="135000"/>
              </a:schemeClr>
              <a:prstClr val="white"/>
            </a:duotone>
            <a:lum contrast="40000"/>
          </a:blip>
          <a:stretch>
            <a:fillRect/>
          </a:stretch>
        </p:blipFill>
        <p:spPr>
          <a:xfrm>
            <a:off x="1928826" y="3000378"/>
            <a:ext cx="809757" cy="809757"/>
          </a:xfrm>
          <a:prstGeom prst="rect">
            <a:avLst/>
          </a:prstGeom>
          <a:effectLst>
            <a:reflection blurRad="6350" stA="50000" endA="295" endPos="92000" dist="101600" dir="5400000" sy="-100000" algn="bl" rotWithShape="0"/>
          </a:effectLst>
        </p:spPr>
      </p:pic>
      <p:pic>
        <p:nvPicPr>
          <p:cNvPr id="23" name="22 Imagen" descr="810.png"/>
          <p:cNvPicPr>
            <a:picLocks noChangeAspect="1"/>
          </p:cNvPicPr>
          <p:nvPr/>
        </p:nvPicPr>
        <p:blipFill>
          <a:blip r:embed="rId3">
            <a:duotone>
              <a:prstClr val="black"/>
              <a:srgbClr val="FF99FF">
                <a:tint val="45000"/>
                <a:satMod val="400000"/>
              </a:srgbClr>
            </a:duotone>
            <a:lum contrast="40000"/>
          </a:blip>
          <a:stretch>
            <a:fillRect/>
          </a:stretch>
        </p:blipFill>
        <p:spPr>
          <a:xfrm>
            <a:off x="1285884" y="2714626"/>
            <a:ext cx="809757" cy="809757"/>
          </a:xfrm>
          <a:prstGeom prst="rect">
            <a:avLst/>
          </a:prstGeom>
          <a:effectLst>
            <a:reflection blurRad="6350" stA="50000" endA="295" endPos="92000" dist="101600" dir="5400000" sy="-100000" algn="bl" rotWithShape="0"/>
          </a:effectLst>
        </p:spPr>
      </p:pic>
      <p:pic>
        <p:nvPicPr>
          <p:cNvPr id="24" name="23 Imagen" descr="810.png"/>
          <p:cNvPicPr>
            <a:picLocks noChangeAspect="1"/>
          </p:cNvPicPr>
          <p:nvPr/>
        </p:nvPicPr>
        <p:blipFill>
          <a:blip r:embed="rId3">
            <a:duotone>
              <a:prstClr val="black"/>
              <a:srgbClr val="FF99FF">
                <a:tint val="45000"/>
                <a:satMod val="400000"/>
              </a:srgbClr>
            </a:duotone>
            <a:lum contrast="40000"/>
          </a:blip>
          <a:stretch>
            <a:fillRect/>
          </a:stretch>
        </p:blipFill>
        <p:spPr>
          <a:xfrm>
            <a:off x="7143768" y="2571750"/>
            <a:ext cx="809757" cy="809757"/>
          </a:xfrm>
          <a:prstGeom prst="rect">
            <a:avLst/>
          </a:prstGeom>
          <a:effectLst>
            <a:reflection blurRad="6350" stA="50000" endA="295" endPos="92000" dist="101600" dir="5400000" sy="-100000" algn="bl" rotWithShape="0"/>
          </a:effectLst>
        </p:spPr>
      </p:pic>
      <p:pic>
        <p:nvPicPr>
          <p:cNvPr id="25" name="24 Imagen" descr="810.png"/>
          <p:cNvPicPr>
            <a:picLocks noChangeAspect="1"/>
          </p:cNvPicPr>
          <p:nvPr/>
        </p:nvPicPr>
        <p:blipFill>
          <a:blip r:embed="rId3">
            <a:duotone>
              <a:schemeClr val="accent4">
                <a:shade val="45000"/>
                <a:satMod val="135000"/>
              </a:schemeClr>
              <a:prstClr val="white"/>
            </a:duotone>
            <a:lum contrast="40000"/>
          </a:blip>
          <a:stretch>
            <a:fillRect/>
          </a:stretch>
        </p:blipFill>
        <p:spPr>
          <a:xfrm>
            <a:off x="642942" y="2357436"/>
            <a:ext cx="809757" cy="809757"/>
          </a:xfrm>
          <a:prstGeom prst="rect">
            <a:avLst/>
          </a:prstGeom>
          <a:effectLst>
            <a:reflection blurRad="6350" stA="50000" endA="295" endPos="92000" dist="101600" dir="5400000" sy="-100000" algn="bl" rotWithShape="0"/>
          </a:effectLst>
        </p:spPr>
      </p:pic>
      <p:pic>
        <p:nvPicPr>
          <p:cNvPr id="26" name="25 Imagen" descr="810.png"/>
          <p:cNvPicPr>
            <a:picLocks noChangeAspect="1"/>
          </p:cNvPicPr>
          <p:nvPr/>
        </p:nvPicPr>
        <p:blipFill>
          <a:blip r:embed="rId3">
            <a:duotone>
              <a:schemeClr val="accent4">
                <a:shade val="45000"/>
                <a:satMod val="135000"/>
              </a:schemeClr>
              <a:prstClr val="white"/>
            </a:duotone>
            <a:lum contrast="40000"/>
          </a:blip>
          <a:stretch>
            <a:fillRect/>
          </a:stretch>
        </p:blipFill>
        <p:spPr>
          <a:xfrm>
            <a:off x="7786710" y="2214560"/>
            <a:ext cx="809757" cy="809757"/>
          </a:xfrm>
          <a:prstGeom prst="rect">
            <a:avLst/>
          </a:prstGeom>
          <a:effectLst>
            <a:reflection blurRad="6350" stA="50000" endA="295" endPos="92000" dist="101600" dir="5400000" sy="-100000" algn="bl" rotWithShape="0"/>
          </a:effectLst>
        </p:spPr>
      </p:pic>
      <p:pic>
        <p:nvPicPr>
          <p:cNvPr id="27" name="26 Imagen" descr="810.png"/>
          <p:cNvPicPr>
            <a:picLocks noChangeAspect="1"/>
          </p:cNvPicPr>
          <p:nvPr/>
        </p:nvPicPr>
        <p:blipFill>
          <a:blip r:embed="rId3">
            <a:duotone>
              <a:prstClr val="black"/>
              <a:srgbClr val="FF99FF">
                <a:tint val="45000"/>
                <a:satMod val="400000"/>
              </a:srgbClr>
            </a:duotone>
            <a:lum contrast="40000"/>
          </a:blip>
          <a:stretch>
            <a:fillRect/>
          </a:stretch>
        </p:blipFill>
        <p:spPr>
          <a:xfrm>
            <a:off x="0" y="1857388"/>
            <a:ext cx="809757" cy="809757"/>
          </a:xfrm>
          <a:prstGeom prst="rect">
            <a:avLst/>
          </a:prstGeom>
          <a:effectLst>
            <a:reflection blurRad="6350" stA="50000" endA="295" endPos="92000" dist="101600" dir="5400000" sy="-100000" algn="bl" rotWithShape="0"/>
          </a:effectLst>
        </p:spPr>
      </p:pic>
      <p:pic>
        <p:nvPicPr>
          <p:cNvPr id="28" name="27 Imagen" descr="810.png"/>
          <p:cNvPicPr>
            <a:picLocks noChangeAspect="1"/>
          </p:cNvPicPr>
          <p:nvPr/>
        </p:nvPicPr>
        <p:blipFill>
          <a:blip r:embed="rId3">
            <a:duotone>
              <a:prstClr val="black"/>
              <a:srgbClr val="FF99FF">
                <a:tint val="45000"/>
                <a:satMod val="400000"/>
              </a:srgbClr>
            </a:duotone>
            <a:lum contrast="40000"/>
          </a:blip>
          <a:stretch>
            <a:fillRect/>
          </a:stretch>
        </p:blipFill>
        <p:spPr>
          <a:xfrm>
            <a:off x="8334243" y="1857388"/>
            <a:ext cx="809757" cy="809757"/>
          </a:xfrm>
          <a:prstGeom prst="rect">
            <a:avLst/>
          </a:prstGeom>
          <a:effectLst>
            <a:reflection blurRad="6350" stA="50000" endA="295" endPos="92000" dist="101600" dir="5400000" sy="-100000" algn="bl" rotWithShape="0"/>
          </a:effectLst>
        </p:spPr>
      </p:pic>
      <p:sp>
        <p:nvSpPr>
          <p:cNvPr id="29" name="28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1+#ppt_w/2"/>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1+#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1+#ppt_w/2"/>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0-#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0-#ppt_w/2"/>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0-#ppt_w/2"/>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0-#ppt_w/2"/>
                                          </p:val>
                                        </p:tav>
                                        <p:tav tm="100000">
                                          <p:val>
                                            <p:strVal val="#ppt_x"/>
                                          </p:val>
                                        </p:tav>
                                      </p:tavLst>
                                    </p:anim>
                                    <p:anim calcmode="lin" valueType="num">
                                      <p:cBhvr additive="base">
                                        <p:cTn id="70" dur="2000" fill="hold"/>
                                        <p:tgtEl>
                                          <p:spTgt spid="12"/>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0-#ppt_w/2"/>
                                          </p:val>
                                        </p:tav>
                                        <p:tav tm="100000">
                                          <p:val>
                                            <p:strVal val="#ppt_x"/>
                                          </p:val>
                                        </p:tav>
                                      </p:tavLst>
                                    </p:anim>
                                    <p:anim calcmode="lin" valueType="num">
                                      <p:cBhvr additive="base">
                                        <p:cTn id="74" dur="2000" fill="hold"/>
                                        <p:tgtEl>
                                          <p:spTgt spid="14"/>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0-#ppt_w/2"/>
                                          </p:val>
                                        </p:tav>
                                        <p:tav tm="100000">
                                          <p:val>
                                            <p:strVal val="#ppt_x"/>
                                          </p:val>
                                        </p:tav>
                                      </p:tavLst>
                                    </p:anim>
                                    <p:anim calcmode="lin" valueType="num">
                                      <p:cBhvr additive="base">
                                        <p:cTn id="78" dur="2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0-#ppt_w/2"/>
                                          </p:val>
                                        </p:tav>
                                        <p:tav tm="100000">
                                          <p:val>
                                            <p:strVal val="#ppt_x"/>
                                          </p:val>
                                        </p:tav>
                                      </p:tavLst>
                                    </p:anim>
                                    <p:anim calcmode="lin" valueType="num">
                                      <p:cBhvr additive="base">
                                        <p:cTn id="82" dur="2000" fill="hold"/>
                                        <p:tgtEl>
                                          <p:spTgt spid="18"/>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0-#ppt_w/2"/>
                                          </p:val>
                                        </p:tav>
                                        <p:tav tm="100000">
                                          <p:val>
                                            <p:strVal val="#ppt_x"/>
                                          </p:val>
                                        </p:tav>
                                      </p:tavLst>
                                    </p:anim>
                                    <p:anim calcmode="lin" valueType="num">
                                      <p:cBhvr additive="base">
                                        <p:cTn id="86" dur="2000" fill="hold"/>
                                        <p:tgtEl>
                                          <p:spTgt spid="20"/>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21"/>
                                        </p:tgtEl>
                                        <p:attrNameLst>
                                          <p:attrName>style.visibility</p:attrName>
                                        </p:attrNameLst>
                                      </p:cBhvr>
                                      <p:to>
                                        <p:strVal val="visible"/>
                                      </p:to>
                                    </p:set>
                                    <p:anim calcmode="lin" valueType="num">
                                      <p:cBhvr additive="base">
                                        <p:cTn id="89" dur="2000" fill="hold"/>
                                        <p:tgtEl>
                                          <p:spTgt spid="21"/>
                                        </p:tgtEl>
                                        <p:attrNameLst>
                                          <p:attrName>ppt_x</p:attrName>
                                        </p:attrNameLst>
                                      </p:cBhvr>
                                      <p:tavLst>
                                        <p:tav tm="0">
                                          <p:val>
                                            <p:strVal val="0-#ppt_w/2"/>
                                          </p:val>
                                        </p:tav>
                                        <p:tav tm="100000">
                                          <p:val>
                                            <p:strVal val="#ppt_x"/>
                                          </p:val>
                                        </p:tav>
                                      </p:tavLst>
                                    </p:anim>
                                    <p:anim calcmode="lin" valueType="num">
                                      <p:cBhvr additive="base">
                                        <p:cTn id="90" dur="2000" fill="hold"/>
                                        <p:tgtEl>
                                          <p:spTgt spid="21"/>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0-#ppt_w/2"/>
                                          </p:val>
                                        </p:tav>
                                        <p:tav tm="100000">
                                          <p:val>
                                            <p:strVal val="#ppt_x"/>
                                          </p:val>
                                        </p:tav>
                                      </p:tavLst>
                                    </p:anim>
                                    <p:anim calcmode="lin" valueType="num">
                                      <p:cBhvr additive="base">
                                        <p:cTn id="102" dur="2000" fill="hold"/>
                                        <p:tgtEl>
                                          <p:spTgt spid="28"/>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0"/>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5"/>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2"/>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6"/>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8"/>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0"/>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4"/>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8"/>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1+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1+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0"/>
                                        </p:tgtEl>
                                        <p:attrNameLst>
                                          <p:attrName>ppt_x</p:attrName>
                                        </p:attrNameLst>
                                      </p:cBhvr>
                                      <p:tavLst>
                                        <p:tav tm="0">
                                          <p:val>
                                            <p:strVal val="ppt_x"/>
                                          </p:val>
                                        </p:tav>
                                        <p:tav tm="100000">
                                          <p:val>
                                            <p:strVal val="1+ppt_w/2"/>
                                          </p:val>
                                        </p:tav>
                                      </p:tavLst>
                                    </p:anim>
                                    <p:anim calcmode="lin" valueType="num">
                                      <p:cBhvr additive="base">
                                        <p:cTn id="162" dur="2000"/>
                                        <p:tgtEl>
                                          <p:spTgt spid="10"/>
                                        </p:tgtEl>
                                        <p:attrNameLst>
                                          <p:attrName>ppt_y</p:attrName>
                                        </p:attrNameLst>
                                      </p:cBhvr>
                                      <p:tavLst>
                                        <p:tav tm="0">
                                          <p:val>
                                            <p:strVal val="ppt_y"/>
                                          </p:val>
                                        </p:tav>
                                        <p:tav tm="100000">
                                          <p:val>
                                            <p:strVal val="1+ppt_h/2"/>
                                          </p:val>
                                        </p:tav>
                                      </p:tavLst>
                                    </p:anim>
                                    <p:set>
                                      <p:cBhvr>
                                        <p:cTn id="163" dur="1" fill="hold">
                                          <p:stCondLst>
                                            <p:cond delay="1999"/>
                                          </p:stCondLst>
                                        </p:cTn>
                                        <p:tgtEl>
                                          <p:spTgt spid="1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1+ppt_w/2"/>
                                          </p:val>
                                        </p:tav>
                                      </p:tavLst>
                                    </p:anim>
                                    <p:anim calcmode="lin" valueType="num">
                                      <p:cBhvr additive="base">
                                        <p:cTn id="166" dur="2000"/>
                                        <p:tgtEl>
                                          <p:spTgt spid="11"/>
                                        </p:tgtEl>
                                        <p:attrNameLst>
                                          <p:attrName>ppt_y</p:attrName>
                                        </p:attrNameLst>
                                      </p:cBhvr>
                                      <p:tavLst>
                                        <p:tav tm="0">
                                          <p:val>
                                            <p:strVal val="ppt_y"/>
                                          </p:val>
                                        </p:tav>
                                        <p:tav tm="100000">
                                          <p:val>
                                            <p:strVal val="1+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1+ppt_w/2"/>
                                          </p:val>
                                        </p:tav>
                                      </p:tavLst>
                                    </p:anim>
                                    <p:anim calcmode="lin" valueType="num">
                                      <p:cBhvr additive="base">
                                        <p:cTn id="170" dur="2000"/>
                                        <p:tgtEl>
                                          <p:spTgt spid="13"/>
                                        </p:tgtEl>
                                        <p:attrNameLst>
                                          <p:attrName>ppt_y</p:attrName>
                                        </p:attrNameLst>
                                      </p:cBhvr>
                                      <p:tavLst>
                                        <p:tav tm="0">
                                          <p:val>
                                            <p:strVal val="ppt_y"/>
                                          </p:val>
                                        </p:tav>
                                        <p:tav tm="100000">
                                          <p:val>
                                            <p:strVal val="1+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1+ppt_w/2"/>
                                          </p:val>
                                        </p:tav>
                                      </p:tavLst>
                                    </p:anim>
                                    <p:anim calcmode="lin" valueType="num">
                                      <p:cBhvr additive="base">
                                        <p:cTn id="174" dur="2000"/>
                                        <p:tgtEl>
                                          <p:spTgt spid="15"/>
                                        </p:tgtEl>
                                        <p:attrNameLst>
                                          <p:attrName>ppt_y</p:attrName>
                                        </p:attrNameLst>
                                      </p:cBhvr>
                                      <p:tavLst>
                                        <p:tav tm="0">
                                          <p:val>
                                            <p:strVal val="ppt_y"/>
                                          </p:val>
                                        </p:tav>
                                        <p:tav tm="100000">
                                          <p:val>
                                            <p:strVal val="1+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1+ppt_w/2"/>
                                          </p:val>
                                        </p:tav>
                                      </p:tavLst>
                                    </p:anim>
                                    <p:anim calcmode="lin" valueType="num">
                                      <p:cBhvr additive="base">
                                        <p:cTn id="178" dur="2000"/>
                                        <p:tgtEl>
                                          <p:spTgt spid="17"/>
                                        </p:tgtEl>
                                        <p:attrNameLst>
                                          <p:attrName>ppt_y</p:attrName>
                                        </p:attrNameLst>
                                      </p:cBhvr>
                                      <p:tavLst>
                                        <p:tav tm="0">
                                          <p:val>
                                            <p:strVal val="ppt_y"/>
                                          </p:val>
                                        </p:tav>
                                        <p:tav tm="100000">
                                          <p:val>
                                            <p:strVal val="1+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1+ppt_w/2"/>
                                          </p:val>
                                        </p:tav>
                                      </p:tavLst>
                                    </p:anim>
                                    <p:anim calcmode="lin" valueType="num">
                                      <p:cBhvr additive="base">
                                        <p:cTn id="182" dur="2000"/>
                                        <p:tgtEl>
                                          <p:spTgt spid="19"/>
                                        </p:tgtEl>
                                        <p:attrNameLst>
                                          <p:attrName>ppt_y</p:attrName>
                                        </p:attrNameLst>
                                      </p:cBhvr>
                                      <p:tavLst>
                                        <p:tav tm="0">
                                          <p:val>
                                            <p:strVal val="ppt_y"/>
                                          </p:val>
                                        </p:tav>
                                        <p:tav tm="100000">
                                          <p:val>
                                            <p:strVal val="1+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22"/>
                                        </p:tgtEl>
                                        <p:attrNameLst>
                                          <p:attrName>ppt_x</p:attrName>
                                        </p:attrNameLst>
                                      </p:cBhvr>
                                      <p:tavLst>
                                        <p:tav tm="0">
                                          <p:val>
                                            <p:strVal val="ppt_x"/>
                                          </p:val>
                                        </p:tav>
                                        <p:tav tm="100000">
                                          <p:val>
                                            <p:strVal val="1+ppt_w/2"/>
                                          </p:val>
                                        </p:tav>
                                      </p:tavLst>
                                    </p:anim>
                                    <p:anim calcmode="lin" valueType="num">
                                      <p:cBhvr additive="base">
                                        <p:cTn id="186" dur="2000"/>
                                        <p:tgtEl>
                                          <p:spTgt spid="22"/>
                                        </p:tgtEl>
                                        <p:attrNameLst>
                                          <p:attrName>ppt_y</p:attrName>
                                        </p:attrNameLst>
                                      </p:cBhvr>
                                      <p:tavLst>
                                        <p:tav tm="0">
                                          <p:val>
                                            <p:strVal val="ppt_y"/>
                                          </p:val>
                                        </p:tav>
                                        <p:tav tm="100000">
                                          <p:val>
                                            <p:strVal val="1+ppt_h/2"/>
                                          </p:val>
                                        </p:tav>
                                      </p:tavLst>
                                    </p:anim>
                                    <p:set>
                                      <p:cBhvr>
                                        <p:cTn id="187" dur="1" fill="hold">
                                          <p:stCondLst>
                                            <p:cond delay="1999"/>
                                          </p:stCondLst>
                                        </p:cTn>
                                        <p:tgtEl>
                                          <p:spTgt spid="22"/>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23"/>
                                        </p:tgtEl>
                                        <p:attrNameLst>
                                          <p:attrName>ppt_x</p:attrName>
                                        </p:attrNameLst>
                                      </p:cBhvr>
                                      <p:tavLst>
                                        <p:tav tm="0">
                                          <p:val>
                                            <p:strVal val="ppt_x"/>
                                          </p:val>
                                        </p:tav>
                                        <p:tav tm="100000">
                                          <p:val>
                                            <p:strVal val="1+ppt_w/2"/>
                                          </p:val>
                                        </p:tav>
                                      </p:tavLst>
                                    </p:anim>
                                    <p:anim calcmode="lin" valueType="num">
                                      <p:cBhvr additive="base">
                                        <p:cTn id="190" dur="2000"/>
                                        <p:tgtEl>
                                          <p:spTgt spid="23"/>
                                        </p:tgtEl>
                                        <p:attrNameLst>
                                          <p:attrName>ppt_y</p:attrName>
                                        </p:attrNameLst>
                                      </p:cBhvr>
                                      <p:tavLst>
                                        <p:tav tm="0">
                                          <p:val>
                                            <p:strVal val="ppt_y"/>
                                          </p:val>
                                        </p:tav>
                                        <p:tav tm="100000">
                                          <p:val>
                                            <p:strVal val="1+ppt_h/2"/>
                                          </p:val>
                                        </p:tav>
                                      </p:tavLst>
                                    </p:anim>
                                    <p:set>
                                      <p:cBhvr>
                                        <p:cTn id="191" dur="1" fill="hold">
                                          <p:stCondLst>
                                            <p:cond delay="1999"/>
                                          </p:stCondLst>
                                        </p:cTn>
                                        <p:tgtEl>
                                          <p:spTgt spid="23"/>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25"/>
                                        </p:tgtEl>
                                        <p:attrNameLst>
                                          <p:attrName>ppt_x</p:attrName>
                                        </p:attrNameLst>
                                      </p:cBhvr>
                                      <p:tavLst>
                                        <p:tav tm="0">
                                          <p:val>
                                            <p:strVal val="ppt_x"/>
                                          </p:val>
                                        </p:tav>
                                        <p:tav tm="100000">
                                          <p:val>
                                            <p:strVal val="1+ppt_w/2"/>
                                          </p:val>
                                        </p:tav>
                                      </p:tavLst>
                                    </p:anim>
                                    <p:anim calcmode="lin" valueType="num">
                                      <p:cBhvr additive="base">
                                        <p:cTn id="194" dur="2000"/>
                                        <p:tgtEl>
                                          <p:spTgt spid="25"/>
                                        </p:tgtEl>
                                        <p:attrNameLst>
                                          <p:attrName>ppt_y</p:attrName>
                                        </p:attrNameLst>
                                      </p:cBhvr>
                                      <p:tavLst>
                                        <p:tav tm="0">
                                          <p:val>
                                            <p:strVal val="ppt_y"/>
                                          </p:val>
                                        </p:tav>
                                        <p:tav tm="100000">
                                          <p:val>
                                            <p:strVal val="1+ppt_h/2"/>
                                          </p:val>
                                        </p:tav>
                                      </p:tavLst>
                                    </p:anim>
                                    <p:set>
                                      <p:cBhvr>
                                        <p:cTn id="195" dur="1" fill="hold">
                                          <p:stCondLst>
                                            <p:cond delay="1999"/>
                                          </p:stCondLst>
                                        </p:cTn>
                                        <p:tgtEl>
                                          <p:spTgt spid="25"/>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7"/>
                                        </p:tgtEl>
                                        <p:attrNameLst>
                                          <p:attrName>ppt_x</p:attrName>
                                        </p:attrNameLst>
                                      </p:cBhvr>
                                      <p:tavLst>
                                        <p:tav tm="0">
                                          <p:val>
                                            <p:strVal val="ppt_x"/>
                                          </p:val>
                                        </p:tav>
                                        <p:tav tm="100000">
                                          <p:val>
                                            <p:strVal val="1+ppt_w/2"/>
                                          </p:val>
                                        </p:tav>
                                      </p:tavLst>
                                    </p:anim>
                                    <p:anim calcmode="lin" valueType="num">
                                      <p:cBhvr additive="base">
                                        <p:cTn id="198" dur="2000"/>
                                        <p:tgtEl>
                                          <p:spTgt spid="27"/>
                                        </p:tgtEl>
                                        <p:attrNameLst>
                                          <p:attrName>ppt_y</p:attrName>
                                        </p:attrNameLst>
                                      </p:cBhvr>
                                      <p:tavLst>
                                        <p:tav tm="0">
                                          <p:val>
                                            <p:strVal val="ppt_y"/>
                                          </p:val>
                                        </p:tav>
                                        <p:tav tm="100000">
                                          <p:val>
                                            <p:strVal val="1+ppt_h/2"/>
                                          </p:val>
                                        </p:tav>
                                      </p:tavLst>
                                    </p:anim>
                                    <p:set>
                                      <p:cBhvr>
                                        <p:cTn id="199" dur="1" fill="hold">
                                          <p:stCondLst>
                                            <p:cond delay="1999"/>
                                          </p:stCondLst>
                                        </p:cTn>
                                        <p:tgtEl>
                                          <p:spTgt spid="27"/>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6"/>
                                        </p:tgtEl>
                                        <p:attrNameLst>
                                          <p:attrName>ppt_x</p:attrName>
                                        </p:attrNameLst>
                                      </p:cBhvr>
                                      <p:tavLst>
                                        <p:tav tm="0">
                                          <p:val>
                                            <p:strVal val="ppt_x"/>
                                          </p:val>
                                        </p:tav>
                                        <p:tav tm="100000">
                                          <p:val>
                                            <p:strVal val="0-ppt_w/2"/>
                                          </p:val>
                                        </p:tav>
                                      </p:tavLst>
                                    </p:anim>
                                    <p:anim calcmode="lin" valueType="num">
                                      <p:cBhvr additive="base">
                                        <p:cTn id="202" dur="2000"/>
                                        <p:tgtEl>
                                          <p:spTgt spid="6"/>
                                        </p:tgtEl>
                                        <p:attrNameLst>
                                          <p:attrName>ppt_y</p:attrName>
                                        </p:attrNameLst>
                                      </p:cBhvr>
                                      <p:tavLst>
                                        <p:tav tm="0">
                                          <p:val>
                                            <p:strVal val="ppt_y"/>
                                          </p:val>
                                        </p:tav>
                                        <p:tav tm="100000">
                                          <p:val>
                                            <p:strVal val="1+ppt_h/2"/>
                                          </p:val>
                                        </p:tav>
                                      </p:tavLst>
                                    </p:anim>
                                    <p:set>
                                      <p:cBhvr>
                                        <p:cTn id="203" dur="1" fill="hold">
                                          <p:stCondLst>
                                            <p:cond delay="1999"/>
                                          </p:stCondLst>
                                        </p:cTn>
                                        <p:tgtEl>
                                          <p:spTgt spid="6"/>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1+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1+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2"/>
                                        </p:tgtEl>
                                        <p:attrNameLst>
                                          <p:attrName>ppt_x</p:attrName>
                                        </p:attrNameLst>
                                      </p:cBhvr>
                                      <p:tavLst>
                                        <p:tav tm="0">
                                          <p:val>
                                            <p:strVal val="ppt_x"/>
                                          </p:val>
                                        </p:tav>
                                        <p:tav tm="100000">
                                          <p:val>
                                            <p:strVal val="0-ppt_w/2"/>
                                          </p:val>
                                        </p:tav>
                                      </p:tavLst>
                                    </p:anim>
                                    <p:anim calcmode="lin" valueType="num">
                                      <p:cBhvr additive="base">
                                        <p:cTn id="214" dur="2000"/>
                                        <p:tgtEl>
                                          <p:spTgt spid="12"/>
                                        </p:tgtEl>
                                        <p:attrNameLst>
                                          <p:attrName>ppt_y</p:attrName>
                                        </p:attrNameLst>
                                      </p:cBhvr>
                                      <p:tavLst>
                                        <p:tav tm="0">
                                          <p:val>
                                            <p:strVal val="ppt_y"/>
                                          </p:val>
                                        </p:tav>
                                        <p:tav tm="100000">
                                          <p:val>
                                            <p:strVal val="1+ppt_h/2"/>
                                          </p:val>
                                        </p:tav>
                                      </p:tavLst>
                                    </p:anim>
                                    <p:set>
                                      <p:cBhvr>
                                        <p:cTn id="215" dur="1" fill="hold">
                                          <p:stCondLst>
                                            <p:cond delay="1999"/>
                                          </p:stCondLst>
                                        </p:cTn>
                                        <p:tgtEl>
                                          <p:spTgt spid="12"/>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0-ppt_w/2"/>
                                          </p:val>
                                        </p:tav>
                                      </p:tavLst>
                                    </p:anim>
                                    <p:anim calcmode="lin" valueType="num">
                                      <p:cBhvr additive="base">
                                        <p:cTn id="218" dur="2000"/>
                                        <p:tgtEl>
                                          <p:spTgt spid="14"/>
                                        </p:tgtEl>
                                        <p:attrNameLst>
                                          <p:attrName>ppt_y</p:attrName>
                                        </p:attrNameLst>
                                      </p:cBhvr>
                                      <p:tavLst>
                                        <p:tav tm="0">
                                          <p:val>
                                            <p:strVal val="ppt_y"/>
                                          </p:val>
                                        </p:tav>
                                        <p:tav tm="100000">
                                          <p:val>
                                            <p:strVal val="1+ppt_h/2"/>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0-ppt_w/2"/>
                                          </p:val>
                                        </p:tav>
                                      </p:tavLst>
                                    </p:anim>
                                    <p:anim calcmode="lin" valueType="num">
                                      <p:cBhvr additive="base">
                                        <p:cTn id="222" dur="2000"/>
                                        <p:tgtEl>
                                          <p:spTgt spid="16"/>
                                        </p:tgtEl>
                                        <p:attrNameLst>
                                          <p:attrName>ppt_y</p:attrName>
                                        </p:attrNameLst>
                                      </p:cBhvr>
                                      <p:tavLst>
                                        <p:tav tm="0">
                                          <p:val>
                                            <p:strVal val="ppt_y"/>
                                          </p:val>
                                        </p:tav>
                                        <p:tav tm="100000">
                                          <p:val>
                                            <p:strVal val="1+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8"/>
                                        </p:tgtEl>
                                        <p:attrNameLst>
                                          <p:attrName>ppt_x</p:attrName>
                                        </p:attrNameLst>
                                      </p:cBhvr>
                                      <p:tavLst>
                                        <p:tav tm="0">
                                          <p:val>
                                            <p:strVal val="ppt_x"/>
                                          </p:val>
                                        </p:tav>
                                        <p:tav tm="100000">
                                          <p:val>
                                            <p:strVal val="0-ppt_w/2"/>
                                          </p:val>
                                        </p:tav>
                                      </p:tavLst>
                                    </p:anim>
                                    <p:anim calcmode="lin" valueType="num">
                                      <p:cBhvr additive="base">
                                        <p:cTn id="226" dur="2000"/>
                                        <p:tgtEl>
                                          <p:spTgt spid="18"/>
                                        </p:tgtEl>
                                        <p:attrNameLst>
                                          <p:attrName>ppt_y</p:attrName>
                                        </p:attrNameLst>
                                      </p:cBhvr>
                                      <p:tavLst>
                                        <p:tav tm="0">
                                          <p:val>
                                            <p:strVal val="ppt_y"/>
                                          </p:val>
                                        </p:tav>
                                        <p:tav tm="100000">
                                          <p:val>
                                            <p:strVal val="1+ppt_h/2"/>
                                          </p:val>
                                        </p:tav>
                                      </p:tavLst>
                                    </p:anim>
                                    <p:set>
                                      <p:cBhvr>
                                        <p:cTn id="227" dur="1" fill="hold">
                                          <p:stCondLst>
                                            <p:cond delay="1999"/>
                                          </p:stCondLst>
                                        </p:cTn>
                                        <p:tgtEl>
                                          <p:spTgt spid="18"/>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0"/>
                                        </p:tgtEl>
                                        <p:attrNameLst>
                                          <p:attrName>ppt_x</p:attrName>
                                        </p:attrNameLst>
                                      </p:cBhvr>
                                      <p:tavLst>
                                        <p:tav tm="0">
                                          <p:val>
                                            <p:strVal val="ppt_x"/>
                                          </p:val>
                                        </p:tav>
                                        <p:tav tm="100000">
                                          <p:val>
                                            <p:strVal val="0-ppt_w/2"/>
                                          </p:val>
                                        </p:tav>
                                      </p:tavLst>
                                    </p:anim>
                                    <p:anim calcmode="lin" valueType="num">
                                      <p:cBhvr additive="base">
                                        <p:cTn id="230" dur="2000"/>
                                        <p:tgtEl>
                                          <p:spTgt spid="20"/>
                                        </p:tgtEl>
                                        <p:attrNameLst>
                                          <p:attrName>ppt_y</p:attrName>
                                        </p:attrNameLst>
                                      </p:cBhvr>
                                      <p:tavLst>
                                        <p:tav tm="0">
                                          <p:val>
                                            <p:strVal val="ppt_y"/>
                                          </p:val>
                                        </p:tav>
                                        <p:tav tm="100000">
                                          <p:val>
                                            <p:strVal val="1+ppt_h/2"/>
                                          </p:val>
                                        </p:tav>
                                      </p:tavLst>
                                    </p:anim>
                                    <p:set>
                                      <p:cBhvr>
                                        <p:cTn id="231" dur="1" fill="hold">
                                          <p:stCondLst>
                                            <p:cond delay="1999"/>
                                          </p:stCondLst>
                                        </p:cTn>
                                        <p:tgtEl>
                                          <p:spTgt spid="20"/>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1+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24"/>
                                        </p:tgtEl>
                                        <p:attrNameLst>
                                          <p:attrName>ppt_x</p:attrName>
                                        </p:attrNameLst>
                                      </p:cBhvr>
                                      <p:tavLst>
                                        <p:tav tm="0">
                                          <p:val>
                                            <p:strVal val="ppt_x"/>
                                          </p:val>
                                        </p:tav>
                                        <p:tav tm="100000">
                                          <p:val>
                                            <p:strVal val="0-ppt_w/2"/>
                                          </p:val>
                                        </p:tav>
                                      </p:tavLst>
                                    </p:anim>
                                    <p:anim calcmode="lin" valueType="num">
                                      <p:cBhvr additive="base">
                                        <p:cTn id="238" dur="2000"/>
                                        <p:tgtEl>
                                          <p:spTgt spid="24"/>
                                        </p:tgtEl>
                                        <p:attrNameLst>
                                          <p:attrName>ppt_y</p:attrName>
                                        </p:attrNameLst>
                                      </p:cBhvr>
                                      <p:tavLst>
                                        <p:tav tm="0">
                                          <p:val>
                                            <p:strVal val="ppt_y"/>
                                          </p:val>
                                        </p:tav>
                                        <p:tav tm="100000">
                                          <p:val>
                                            <p:strVal val="1+ppt_h/2"/>
                                          </p:val>
                                        </p:tav>
                                      </p:tavLst>
                                    </p:anim>
                                    <p:set>
                                      <p:cBhvr>
                                        <p:cTn id="239" dur="1" fill="hold">
                                          <p:stCondLst>
                                            <p:cond delay="1999"/>
                                          </p:stCondLst>
                                        </p:cTn>
                                        <p:tgtEl>
                                          <p:spTgt spid="24"/>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0-ppt_w/2"/>
                                          </p:val>
                                        </p:tav>
                                      </p:tavLst>
                                    </p:anim>
                                    <p:anim calcmode="lin" valueType="num">
                                      <p:cBhvr additive="base">
                                        <p:cTn id="242" dur="2000"/>
                                        <p:tgtEl>
                                          <p:spTgt spid="26"/>
                                        </p:tgtEl>
                                        <p:attrNameLst>
                                          <p:attrName>ppt_y</p:attrName>
                                        </p:attrNameLst>
                                      </p:cBhvr>
                                      <p:tavLst>
                                        <p:tav tm="0">
                                          <p:val>
                                            <p:strVal val="ppt_y"/>
                                          </p:val>
                                        </p:tav>
                                        <p:tav tm="100000">
                                          <p:val>
                                            <p:strVal val="1+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28"/>
                                        </p:tgtEl>
                                        <p:attrNameLst>
                                          <p:attrName>ppt_x</p:attrName>
                                        </p:attrNameLst>
                                      </p:cBhvr>
                                      <p:tavLst>
                                        <p:tav tm="0">
                                          <p:val>
                                            <p:strVal val="ppt_x"/>
                                          </p:val>
                                        </p:tav>
                                        <p:tav tm="100000">
                                          <p:val>
                                            <p:strVal val="0-ppt_w/2"/>
                                          </p:val>
                                        </p:tav>
                                      </p:tavLst>
                                    </p:anim>
                                    <p:anim calcmode="lin" valueType="num">
                                      <p:cBhvr additive="base">
                                        <p:cTn id="246" dur="2000"/>
                                        <p:tgtEl>
                                          <p:spTgt spid="28"/>
                                        </p:tgtEl>
                                        <p:attrNameLst>
                                          <p:attrName>ppt_y</p:attrName>
                                        </p:attrNameLst>
                                      </p:cBhvr>
                                      <p:tavLst>
                                        <p:tav tm="0">
                                          <p:val>
                                            <p:strVal val="ppt_y"/>
                                          </p:val>
                                        </p:tav>
                                        <p:tav tm="100000">
                                          <p:val>
                                            <p:strVal val="1+ppt_h/2"/>
                                          </p:val>
                                        </p:tav>
                                      </p:tavLst>
                                    </p:anim>
                                    <p:set>
                                      <p:cBhvr>
                                        <p:cTn id="247" dur="1" fill="hold">
                                          <p:stCondLst>
                                            <p:cond delay="1999"/>
                                          </p:stCondLst>
                                        </p:cTn>
                                        <p:tgtEl>
                                          <p:spTgt spid="28"/>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6"/>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8"/>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9"/>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2"/>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4"/>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6"/>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8"/>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0"/>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1"/>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8"/>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0"/>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2"/>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5"/>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7"/>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par>
                                <p:cTn id="302" presetID="16" presetClass="entr" presetSubtype="37"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Vertic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8000">
              <a:srgbClr val="DA5800"/>
            </a:gs>
            <a:gs pos="50000">
              <a:srgbClr val="FFC000">
                <a:shade val="67500"/>
                <a:satMod val="115000"/>
              </a:srgbClr>
            </a:gs>
            <a:gs pos="100000">
              <a:srgbClr val="FFC0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Holandia - tulipany i wiatraki.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4" name="3 Imagen" descr="led_circle_orange_preview.png"/>
          <p:cNvPicPr>
            <a:picLocks noChangeAspect="1"/>
          </p:cNvPicPr>
          <p:nvPr/>
        </p:nvPicPr>
        <p:blipFill>
          <a:blip r:embed="rId3" cstate="print">
            <a:lum bright="-30000" contrast="40000"/>
          </a:blip>
          <a:stretch>
            <a:fillRect/>
          </a:stretch>
        </p:blipFill>
        <p:spPr>
          <a:xfrm>
            <a:off x="-285752" y="-285770"/>
            <a:ext cx="685933" cy="685933"/>
          </a:xfrm>
          <a:prstGeom prst="rect">
            <a:avLst/>
          </a:prstGeom>
          <a:effectLst>
            <a:reflection blurRad="6350" stA="50000" endA="295" endPos="92000" dist="101600" dir="5400000" sy="-100000" algn="bl" rotWithShape="0"/>
          </a:effectLst>
        </p:spPr>
      </p:pic>
      <p:pic>
        <p:nvPicPr>
          <p:cNvPr id="5" name="4 Imagen" descr="led_circle_orange_preview.png"/>
          <p:cNvPicPr>
            <a:picLocks noChangeAspect="1"/>
          </p:cNvPicPr>
          <p:nvPr/>
        </p:nvPicPr>
        <p:blipFill>
          <a:blip r:embed="rId3" cstate="print">
            <a:lum bright="-30000" contrast="40000"/>
          </a:blip>
          <a:stretch>
            <a:fillRect/>
          </a:stretch>
        </p:blipFill>
        <p:spPr>
          <a:xfrm>
            <a:off x="-32" y="142858"/>
            <a:ext cx="685933" cy="685933"/>
          </a:xfrm>
          <a:prstGeom prst="rect">
            <a:avLst/>
          </a:prstGeom>
          <a:effectLst>
            <a:reflection blurRad="6350" stA="50000" endA="295" endPos="92000" dist="101600" dir="5400000" sy="-100000" algn="bl" rotWithShape="0"/>
          </a:effectLst>
        </p:spPr>
      </p:pic>
      <p:pic>
        <p:nvPicPr>
          <p:cNvPr id="6" name="5 Imagen" descr="led_circle_orange_preview.png"/>
          <p:cNvPicPr>
            <a:picLocks noChangeAspect="1"/>
          </p:cNvPicPr>
          <p:nvPr/>
        </p:nvPicPr>
        <p:blipFill>
          <a:blip r:embed="rId3" cstate="print">
            <a:lum bright="-30000" contrast="40000"/>
          </a:blip>
          <a:stretch>
            <a:fillRect/>
          </a:stretch>
        </p:blipFill>
        <p:spPr>
          <a:xfrm>
            <a:off x="6500826" y="3786196"/>
            <a:ext cx="685933" cy="685933"/>
          </a:xfrm>
          <a:prstGeom prst="rect">
            <a:avLst/>
          </a:prstGeom>
          <a:effectLst>
            <a:reflection blurRad="6350" stA="50000" endA="295" endPos="92000" dist="101600" dir="5400000" sy="-100000" algn="bl" rotWithShape="0"/>
          </a:effectLst>
        </p:spPr>
      </p:pic>
      <p:pic>
        <p:nvPicPr>
          <p:cNvPr id="7" name="6 Imagen" descr="led_circle_orange_preview.png"/>
          <p:cNvPicPr>
            <a:picLocks noChangeAspect="1"/>
          </p:cNvPicPr>
          <p:nvPr/>
        </p:nvPicPr>
        <p:blipFill>
          <a:blip r:embed="rId3" cstate="print">
            <a:lum bright="-30000" contrast="40000"/>
          </a:blip>
          <a:stretch>
            <a:fillRect/>
          </a:stretch>
        </p:blipFill>
        <p:spPr>
          <a:xfrm>
            <a:off x="357158" y="714362"/>
            <a:ext cx="685933" cy="685933"/>
          </a:xfrm>
          <a:prstGeom prst="rect">
            <a:avLst/>
          </a:prstGeom>
          <a:effectLst>
            <a:reflection blurRad="6350" stA="50000" endA="295" endPos="92000" dist="101600" dir="5400000" sy="-100000" algn="bl" rotWithShape="0"/>
          </a:effectLst>
        </p:spPr>
      </p:pic>
      <p:pic>
        <p:nvPicPr>
          <p:cNvPr id="8" name="7 Imagen" descr="led_circle_orange_preview.png"/>
          <p:cNvPicPr>
            <a:picLocks noChangeAspect="1"/>
          </p:cNvPicPr>
          <p:nvPr/>
        </p:nvPicPr>
        <p:blipFill>
          <a:blip r:embed="rId3" cstate="print">
            <a:lum bright="-30000" contrast="40000"/>
          </a:blip>
          <a:stretch>
            <a:fillRect/>
          </a:stretch>
        </p:blipFill>
        <p:spPr>
          <a:xfrm>
            <a:off x="785786" y="1285866"/>
            <a:ext cx="685933" cy="685933"/>
          </a:xfrm>
          <a:prstGeom prst="rect">
            <a:avLst/>
          </a:prstGeom>
          <a:effectLst>
            <a:reflection blurRad="6350" stA="50000" endA="295" endPos="92000" dist="101600" dir="5400000" sy="-100000" algn="bl" rotWithShape="0"/>
          </a:effectLst>
        </p:spPr>
      </p:pic>
      <p:pic>
        <p:nvPicPr>
          <p:cNvPr id="9" name="8 Imagen" descr="led_circle_orange_preview.png"/>
          <p:cNvPicPr>
            <a:picLocks noChangeAspect="1"/>
          </p:cNvPicPr>
          <p:nvPr/>
        </p:nvPicPr>
        <p:blipFill>
          <a:blip r:embed="rId3" cstate="print">
            <a:lum bright="-30000" contrast="40000"/>
          </a:blip>
          <a:stretch>
            <a:fillRect/>
          </a:stretch>
        </p:blipFill>
        <p:spPr>
          <a:xfrm>
            <a:off x="1285852" y="1714494"/>
            <a:ext cx="685933" cy="685933"/>
          </a:xfrm>
          <a:prstGeom prst="rect">
            <a:avLst/>
          </a:prstGeom>
          <a:effectLst>
            <a:reflection blurRad="6350" stA="50000" endA="295" endPos="92000" dist="101600" dir="5400000" sy="-100000" algn="bl" rotWithShape="0"/>
          </a:effectLst>
        </p:spPr>
      </p:pic>
      <p:pic>
        <p:nvPicPr>
          <p:cNvPr id="10" name="9 Imagen" descr="led_circle_orange_preview.png"/>
          <p:cNvPicPr>
            <a:picLocks noChangeAspect="1"/>
          </p:cNvPicPr>
          <p:nvPr/>
        </p:nvPicPr>
        <p:blipFill>
          <a:blip r:embed="rId3" cstate="print">
            <a:lum bright="-30000" contrast="40000"/>
          </a:blip>
          <a:stretch>
            <a:fillRect/>
          </a:stretch>
        </p:blipFill>
        <p:spPr>
          <a:xfrm>
            <a:off x="1785918" y="2143122"/>
            <a:ext cx="685933" cy="685933"/>
          </a:xfrm>
          <a:prstGeom prst="rect">
            <a:avLst/>
          </a:prstGeom>
          <a:effectLst>
            <a:reflection blurRad="6350" stA="50000" endA="295" endPos="92000" dist="101600" dir="5400000" sy="-100000" algn="bl" rotWithShape="0"/>
          </a:effectLst>
        </p:spPr>
      </p:pic>
      <p:pic>
        <p:nvPicPr>
          <p:cNvPr id="11" name="10 Imagen" descr="led_circle_orange_preview.png"/>
          <p:cNvPicPr>
            <a:picLocks noChangeAspect="1"/>
          </p:cNvPicPr>
          <p:nvPr/>
        </p:nvPicPr>
        <p:blipFill>
          <a:blip r:embed="rId3" cstate="print">
            <a:lum bright="-30000" contrast="40000"/>
          </a:blip>
          <a:stretch>
            <a:fillRect/>
          </a:stretch>
        </p:blipFill>
        <p:spPr>
          <a:xfrm>
            <a:off x="2285984" y="2571750"/>
            <a:ext cx="685933" cy="685933"/>
          </a:xfrm>
          <a:prstGeom prst="rect">
            <a:avLst/>
          </a:prstGeom>
          <a:effectLst>
            <a:reflection blurRad="6350" stA="50000" endA="295" endPos="92000" dist="101600" dir="5400000" sy="-100000" algn="bl" rotWithShape="0"/>
          </a:effectLst>
        </p:spPr>
      </p:pic>
      <p:pic>
        <p:nvPicPr>
          <p:cNvPr id="14" name="13 Imagen" descr="led_circle_orange_preview.png"/>
          <p:cNvPicPr>
            <a:picLocks noChangeAspect="1"/>
          </p:cNvPicPr>
          <p:nvPr/>
        </p:nvPicPr>
        <p:blipFill>
          <a:blip r:embed="rId3" cstate="print">
            <a:lum bright="-30000" contrast="40000"/>
          </a:blip>
          <a:stretch>
            <a:fillRect/>
          </a:stretch>
        </p:blipFill>
        <p:spPr>
          <a:xfrm>
            <a:off x="3428992" y="3214692"/>
            <a:ext cx="685933" cy="685933"/>
          </a:xfrm>
          <a:prstGeom prst="rect">
            <a:avLst/>
          </a:prstGeom>
          <a:effectLst>
            <a:reflection blurRad="6350" stA="50000" endA="295" endPos="92000" dist="101600" dir="5400000" sy="-100000" algn="bl" rotWithShape="0"/>
          </a:effectLst>
        </p:spPr>
      </p:pic>
      <p:pic>
        <p:nvPicPr>
          <p:cNvPr id="15" name="14 Imagen" descr="led_circle_orange_preview.png"/>
          <p:cNvPicPr>
            <a:picLocks noChangeAspect="1"/>
          </p:cNvPicPr>
          <p:nvPr/>
        </p:nvPicPr>
        <p:blipFill>
          <a:blip r:embed="rId3" cstate="print">
            <a:lum bright="-30000" contrast="40000"/>
          </a:blip>
          <a:stretch>
            <a:fillRect/>
          </a:stretch>
        </p:blipFill>
        <p:spPr>
          <a:xfrm>
            <a:off x="4572000" y="3714758"/>
            <a:ext cx="685933" cy="685933"/>
          </a:xfrm>
          <a:prstGeom prst="rect">
            <a:avLst/>
          </a:prstGeom>
          <a:effectLst>
            <a:reflection blurRad="6350" stA="50000" endA="295" endPos="92000" dist="101600" dir="5400000" sy="-100000" algn="bl" rotWithShape="0"/>
          </a:effectLst>
        </p:spPr>
      </p:pic>
      <p:pic>
        <p:nvPicPr>
          <p:cNvPr id="16" name="15 Imagen" descr="led_circle_orange_preview.png"/>
          <p:cNvPicPr>
            <a:picLocks noChangeAspect="1"/>
          </p:cNvPicPr>
          <p:nvPr/>
        </p:nvPicPr>
        <p:blipFill>
          <a:blip r:embed="rId3" cstate="print">
            <a:lum bright="-30000" contrast="40000"/>
          </a:blip>
          <a:stretch>
            <a:fillRect/>
          </a:stretch>
        </p:blipFill>
        <p:spPr>
          <a:xfrm>
            <a:off x="5857884" y="3786196"/>
            <a:ext cx="685933" cy="685933"/>
          </a:xfrm>
          <a:prstGeom prst="rect">
            <a:avLst/>
          </a:prstGeom>
          <a:effectLst>
            <a:reflection blurRad="6350" stA="50000" endA="295" endPos="92000" dist="101600" dir="5400000" sy="-100000" algn="bl" rotWithShape="0"/>
          </a:effectLst>
        </p:spPr>
      </p:pic>
      <p:pic>
        <p:nvPicPr>
          <p:cNvPr id="17" name="16 Imagen" descr="led_circle_orange_preview.png"/>
          <p:cNvPicPr>
            <a:picLocks noChangeAspect="1"/>
          </p:cNvPicPr>
          <p:nvPr/>
        </p:nvPicPr>
        <p:blipFill>
          <a:blip r:embed="rId3" cstate="print">
            <a:lum bright="-30000" contrast="40000"/>
          </a:blip>
          <a:stretch>
            <a:fillRect/>
          </a:stretch>
        </p:blipFill>
        <p:spPr>
          <a:xfrm>
            <a:off x="5214942" y="3786196"/>
            <a:ext cx="685933" cy="685933"/>
          </a:xfrm>
          <a:prstGeom prst="rect">
            <a:avLst/>
          </a:prstGeom>
          <a:effectLst>
            <a:reflection blurRad="6350" stA="50000" endA="295" endPos="92000" dist="101600" dir="5400000" sy="-100000" algn="bl" rotWithShape="0"/>
          </a:effectLst>
        </p:spPr>
      </p:pic>
      <p:pic>
        <p:nvPicPr>
          <p:cNvPr id="18" name="17 Imagen" descr="led_circle_orange_preview.png"/>
          <p:cNvPicPr>
            <a:picLocks noChangeAspect="1"/>
          </p:cNvPicPr>
          <p:nvPr/>
        </p:nvPicPr>
        <p:blipFill>
          <a:blip r:embed="rId3" cstate="print">
            <a:lum bright="-30000" contrast="40000"/>
          </a:blip>
          <a:stretch>
            <a:fillRect/>
          </a:stretch>
        </p:blipFill>
        <p:spPr>
          <a:xfrm>
            <a:off x="2857488" y="2928940"/>
            <a:ext cx="685933" cy="685933"/>
          </a:xfrm>
          <a:prstGeom prst="rect">
            <a:avLst/>
          </a:prstGeom>
          <a:effectLst>
            <a:reflection blurRad="6350" stA="50000" endA="295" endPos="92000" dist="101600" dir="5400000" sy="-100000" algn="bl" rotWithShape="0"/>
          </a:effectLst>
        </p:spPr>
      </p:pic>
      <p:pic>
        <p:nvPicPr>
          <p:cNvPr id="19" name="18 Imagen" descr="led_circle_orange_preview.png"/>
          <p:cNvPicPr>
            <a:picLocks noChangeAspect="1"/>
          </p:cNvPicPr>
          <p:nvPr/>
        </p:nvPicPr>
        <p:blipFill>
          <a:blip r:embed="rId4" cstate="print">
            <a:lum bright="-30000" contrast="40000"/>
          </a:blip>
          <a:stretch>
            <a:fillRect/>
          </a:stretch>
        </p:blipFill>
        <p:spPr>
          <a:xfrm>
            <a:off x="3997650" y="3500443"/>
            <a:ext cx="685934" cy="714381"/>
          </a:xfrm>
          <a:prstGeom prst="rect">
            <a:avLst/>
          </a:prstGeom>
          <a:effectLst>
            <a:reflection blurRad="6350" stA="50000" endA="295" endPos="92000" dist="101600" dir="5400000" sy="-100000" algn="bl" rotWithShape="0"/>
          </a:effectLst>
        </p:spPr>
      </p:pic>
      <p:pic>
        <p:nvPicPr>
          <p:cNvPr id="20" name="19 Imagen" descr="led_circle_orange_preview.png"/>
          <p:cNvPicPr>
            <a:picLocks noChangeAspect="1"/>
          </p:cNvPicPr>
          <p:nvPr/>
        </p:nvPicPr>
        <p:blipFill>
          <a:blip r:embed="rId3" cstate="print">
            <a:lum bright="-30000" contrast="40000"/>
          </a:blip>
          <a:stretch>
            <a:fillRect/>
          </a:stretch>
        </p:blipFill>
        <p:spPr>
          <a:xfrm>
            <a:off x="7143768" y="3786196"/>
            <a:ext cx="685933" cy="685933"/>
          </a:xfrm>
          <a:prstGeom prst="rect">
            <a:avLst/>
          </a:prstGeom>
          <a:effectLst>
            <a:reflection blurRad="6350" stA="50000" endA="295" endPos="92000" dist="101600" dir="5400000" sy="-100000" algn="bl" rotWithShape="0"/>
          </a:effectLst>
        </p:spPr>
      </p:pic>
      <p:pic>
        <p:nvPicPr>
          <p:cNvPr id="21" name="20 Imagen" descr="led_circle_orange_preview.png"/>
          <p:cNvPicPr>
            <a:picLocks noChangeAspect="1"/>
          </p:cNvPicPr>
          <p:nvPr/>
        </p:nvPicPr>
        <p:blipFill>
          <a:blip r:embed="rId3" cstate="print">
            <a:lum bright="-30000" contrast="40000"/>
          </a:blip>
          <a:stretch>
            <a:fillRect/>
          </a:stretch>
        </p:blipFill>
        <p:spPr>
          <a:xfrm>
            <a:off x="7786710" y="3786196"/>
            <a:ext cx="685933" cy="685933"/>
          </a:xfrm>
          <a:prstGeom prst="rect">
            <a:avLst/>
          </a:prstGeom>
          <a:effectLst>
            <a:reflection blurRad="6350" stA="50000" endA="295" endPos="92000" dist="101600" dir="5400000" sy="-100000" algn="bl" rotWithShape="0"/>
          </a:effectLst>
        </p:spPr>
      </p:pic>
      <p:sp>
        <p:nvSpPr>
          <p:cNvPr id="22" name="21 Rectángulo"/>
          <p:cNvSpPr/>
          <p:nvPr/>
        </p:nvSpPr>
        <p:spPr>
          <a:xfrm>
            <a:off x="-214346" y="-285770"/>
            <a:ext cx="9644130"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1+#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1+#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1+#ppt_w/2"/>
                                          </p:val>
                                        </p:tav>
                                        <p:tav tm="100000">
                                          <p:val>
                                            <p:strVal val="#ppt_x"/>
                                          </p:val>
                                        </p:tav>
                                      </p:tavLst>
                                    </p:anim>
                                    <p:anim calcmode="lin" valueType="num">
                                      <p:cBhvr additive="base">
                                        <p:cTn id="58" dur="2000" fill="hold"/>
                                        <p:tgtEl>
                                          <p:spTgt spid="18"/>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1+#ppt_w/2"/>
                                          </p:val>
                                        </p:tav>
                                        <p:tav tm="100000">
                                          <p:val>
                                            <p:strVal val="#ppt_x"/>
                                          </p:val>
                                        </p:tav>
                                      </p:tavLst>
                                    </p:anim>
                                    <p:anim calcmode="lin" valueType="num">
                                      <p:cBhvr additive="base">
                                        <p:cTn id="62" dur="2000" fill="hold"/>
                                        <p:tgtEl>
                                          <p:spTgt spid="19"/>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1+#ppt_w/2"/>
                                          </p:val>
                                        </p:tav>
                                        <p:tav tm="100000">
                                          <p:val>
                                            <p:strVal val="#ppt_x"/>
                                          </p:val>
                                        </p:tav>
                                      </p:tavLst>
                                    </p:anim>
                                    <p:anim calcmode="lin" valueType="num">
                                      <p:cBhvr additive="base">
                                        <p:cTn id="66" dur="2000" fill="hold"/>
                                        <p:tgtEl>
                                          <p:spTgt spid="20"/>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1+#ppt_w/2"/>
                                          </p:val>
                                        </p:tav>
                                        <p:tav tm="100000">
                                          <p:val>
                                            <p:strVal val="#ppt_x"/>
                                          </p:val>
                                        </p:tav>
                                      </p:tavLst>
                                    </p:anim>
                                    <p:anim calcmode="lin" valueType="num">
                                      <p:cBhvr additive="base">
                                        <p:cTn id="70" dur="2000" fill="hold"/>
                                        <p:tgtEl>
                                          <p:spTgt spid="21"/>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7"/>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8"/>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9"/>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1"/>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1+ppt_h/2"/>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1+ppt_h/2"/>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1+ppt_h/2"/>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1+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1+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7"/>
                                        </p:tgtEl>
                                        <p:attrNameLst>
                                          <p:attrName>ppt_x</p:attrName>
                                        </p:attrNameLst>
                                      </p:cBhvr>
                                      <p:tavLst>
                                        <p:tav tm="0">
                                          <p:val>
                                            <p:strVal val="ppt_x"/>
                                          </p:val>
                                        </p:tav>
                                        <p:tav tm="100000">
                                          <p:val>
                                            <p:strVal val="1+ppt_w/2"/>
                                          </p:val>
                                        </p:tav>
                                      </p:tavLst>
                                    </p:anim>
                                    <p:anim calcmode="lin" valueType="num">
                                      <p:cBhvr additive="base">
                                        <p:cTn id="150" dur="2000"/>
                                        <p:tgtEl>
                                          <p:spTgt spid="17"/>
                                        </p:tgtEl>
                                        <p:attrNameLst>
                                          <p:attrName>ppt_y</p:attrName>
                                        </p:attrNameLst>
                                      </p:cBhvr>
                                      <p:tavLst>
                                        <p:tav tm="0">
                                          <p:val>
                                            <p:strVal val="ppt_y"/>
                                          </p:val>
                                        </p:tav>
                                        <p:tav tm="100000">
                                          <p:val>
                                            <p:strVal val="1+ppt_h/2"/>
                                          </p:val>
                                        </p:tav>
                                      </p:tavLst>
                                    </p:anim>
                                    <p:set>
                                      <p:cBhvr>
                                        <p:cTn id="151" dur="1" fill="hold">
                                          <p:stCondLst>
                                            <p:cond delay="1999"/>
                                          </p:stCondLst>
                                        </p:cTn>
                                        <p:tgtEl>
                                          <p:spTgt spid="17"/>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8"/>
                                        </p:tgtEl>
                                        <p:attrNameLst>
                                          <p:attrName>ppt_x</p:attrName>
                                        </p:attrNameLst>
                                      </p:cBhvr>
                                      <p:tavLst>
                                        <p:tav tm="0">
                                          <p:val>
                                            <p:strVal val="ppt_x"/>
                                          </p:val>
                                        </p:tav>
                                        <p:tav tm="100000">
                                          <p:val>
                                            <p:strVal val="1+ppt_w/2"/>
                                          </p:val>
                                        </p:tav>
                                      </p:tavLst>
                                    </p:anim>
                                    <p:anim calcmode="lin" valueType="num">
                                      <p:cBhvr additive="base">
                                        <p:cTn id="154" dur="2000"/>
                                        <p:tgtEl>
                                          <p:spTgt spid="18"/>
                                        </p:tgtEl>
                                        <p:attrNameLst>
                                          <p:attrName>ppt_y</p:attrName>
                                        </p:attrNameLst>
                                      </p:cBhvr>
                                      <p:tavLst>
                                        <p:tav tm="0">
                                          <p:val>
                                            <p:strVal val="ppt_y"/>
                                          </p:val>
                                        </p:tav>
                                        <p:tav tm="100000">
                                          <p:val>
                                            <p:strVal val="1+ppt_h/2"/>
                                          </p:val>
                                        </p:tav>
                                      </p:tavLst>
                                    </p:anim>
                                    <p:set>
                                      <p:cBhvr>
                                        <p:cTn id="155" dur="1" fill="hold">
                                          <p:stCondLst>
                                            <p:cond delay="1999"/>
                                          </p:stCondLst>
                                        </p:cTn>
                                        <p:tgtEl>
                                          <p:spTgt spid="18"/>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9"/>
                                        </p:tgtEl>
                                        <p:attrNameLst>
                                          <p:attrName>ppt_x</p:attrName>
                                        </p:attrNameLst>
                                      </p:cBhvr>
                                      <p:tavLst>
                                        <p:tav tm="0">
                                          <p:val>
                                            <p:strVal val="ppt_x"/>
                                          </p:val>
                                        </p:tav>
                                        <p:tav tm="100000">
                                          <p:val>
                                            <p:strVal val="1+ppt_w/2"/>
                                          </p:val>
                                        </p:tav>
                                      </p:tavLst>
                                    </p:anim>
                                    <p:anim calcmode="lin" valueType="num">
                                      <p:cBhvr additive="base">
                                        <p:cTn id="158" dur="2000"/>
                                        <p:tgtEl>
                                          <p:spTgt spid="19"/>
                                        </p:tgtEl>
                                        <p:attrNameLst>
                                          <p:attrName>ppt_y</p:attrName>
                                        </p:attrNameLst>
                                      </p:cBhvr>
                                      <p:tavLst>
                                        <p:tav tm="0">
                                          <p:val>
                                            <p:strVal val="ppt_y"/>
                                          </p:val>
                                        </p:tav>
                                        <p:tav tm="100000">
                                          <p:val>
                                            <p:strVal val="1+ppt_h/2"/>
                                          </p:val>
                                        </p:tav>
                                      </p:tavLst>
                                    </p:anim>
                                    <p:set>
                                      <p:cBhvr>
                                        <p:cTn id="159" dur="1" fill="hold">
                                          <p:stCondLst>
                                            <p:cond delay="1999"/>
                                          </p:stCondLst>
                                        </p:cTn>
                                        <p:tgtEl>
                                          <p:spTgt spid="19"/>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1+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1+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7"/>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8"/>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9"/>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0"/>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1"/>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1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6"/>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9"/>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20"/>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1"/>
                                        </p:tgtEl>
                                        <p:attrNameLst>
                                          <p:attrName>r</p:attrName>
                                        </p:attrNameLst>
                                      </p:cBhvr>
                                    </p:animRot>
                                  </p:childTnLst>
                                </p:cTn>
                              </p:par>
                              <p:par>
                                <p:cTn id="200" presetID="2" presetClass="entr" presetSubtype="9"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additive="base">
                                        <p:cTn id="202" dur="2000" fill="hold"/>
                                        <p:tgtEl>
                                          <p:spTgt spid="2"/>
                                        </p:tgtEl>
                                        <p:attrNameLst>
                                          <p:attrName>ppt_x</p:attrName>
                                        </p:attrNameLst>
                                      </p:cBhvr>
                                      <p:tavLst>
                                        <p:tav tm="0">
                                          <p:val>
                                            <p:strVal val="0-#ppt_w/2"/>
                                          </p:val>
                                        </p:tav>
                                        <p:tav tm="100000">
                                          <p:val>
                                            <p:strVal val="#ppt_x"/>
                                          </p:val>
                                        </p:tav>
                                      </p:tavLst>
                                    </p:anim>
                                    <p:anim calcmode="lin" valueType="num">
                                      <p:cBhvr additive="base">
                                        <p:cTn id="203"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3000">
              <a:schemeClr val="bg1"/>
            </a:gs>
            <a:gs pos="50000">
              <a:srgbClr val="D60093">
                <a:shade val="67500"/>
                <a:satMod val="115000"/>
              </a:srgbClr>
            </a:gs>
            <a:gs pos="100000">
              <a:srgbClr val="D60093">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Fototapeta-Flizelinowa-Tulipany-Wiatraki-152x10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39512369075211.png"/>
          <p:cNvPicPr>
            <a:picLocks noChangeAspect="1"/>
          </p:cNvPicPr>
          <p:nvPr/>
        </p:nvPicPr>
        <p:blipFill>
          <a:blip r:embed="rId3">
            <a:lum contrast="40000"/>
          </a:blip>
          <a:stretch>
            <a:fillRect/>
          </a:stretch>
        </p:blipFill>
        <p:spPr>
          <a:xfrm rot="370722">
            <a:off x="3858059" y="2312913"/>
            <a:ext cx="1905266" cy="1438476"/>
          </a:xfrm>
          <a:prstGeom prst="rect">
            <a:avLst/>
          </a:prstGeom>
        </p:spPr>
      </p:pic>
      <p:pic>
        <p:nvPicPr>
          <p:cNvPr id="5" name="4 Imagen" descr="239512369075211.png"/>
          <p:cNvPicPr>
            <a:picLocks noChangeAspect="1"/>
          </p:cNvPicPr>
          <p:nvPr/>
        </p:nvPicPr>
        <p:blipFill>
          <a:blip r:embed="rId3">
            <a:lum contrast="40000"/>
          </a:blip>
          <a:stretch>
            <a:fillRect/>
          </a:stretch>
        </p:blipFill>
        <p:spPr>
          <a:xfrm rot="14853111">
            <a:off x="3862047" y="1078773"/>
            <a:ext cx="1905266" cy="1438476"/>
          </a:xfrm>
          <a:prstGeom prst="rect">
            <a:avLst/>
          </a:prstGeom>
        </p:spPr>
      </p:pic>
      <p:pic>
        <p:nvPicPr>
          <p:cNvPr id="6" name="5 Imagen" descr="239512369075211.png"/>
          <p:cNvPicPr>
            <a:picLocks noChangeAspect="1"/>
          </p:cNvPicPr>
          <p:nvPr/>
        </p:nvPicPr>
        <p:blipFill>
          <a:blip r:embed="rId3">
            <a:lum contrast="40000"/>
          </a:blip>
          <a:stretch>
            <a:fillRect/>
          </a:stretch>
        </p:blipFill>
        <p:spPr>
          <a:xfrm rot="18098423">
            <a:off x="4231369" y="1683524"/>
            <a:ext cx="1905266" cy="1438476"/>
          </a:xfrm>
          <a:prstGeom prst="rect">
            <a:avLst/>
          </a:prstGeom>
        </p:spPr>
      </p:pic>
      <p:pic>
        <p:nvPicPr>
          <p:cNvPr id="7" name="6 Imagen" descr="239512369075211.png"/>
          <p:cNvPicPr>
            <a:picLocks noChangeAspect="1"/>
          </p:cNvPicPr>
          <p:nvPr/>
        </p:nvPicPr>
        <p:blipFill>
          <a:blip r:embed="rId3">
            <a:lum contrast="40000"/>
          </a:blip>
          <a:stretch>
            <a:fillRect/>
          </a:stretch>
        </p:blipFill>
        <p:spPr>
          <a:xfrm rot="4017327">
            <a:off x="3153916" y="2367728"/>
            <a:ext cx="1905266" cy="1438476"/>
          </a:xfrm>
          <a:prstGeom prst="rect">
            <a:avLst/>
          </a:prstGeom>
        </p:spPr>
      </p:pic>
      <p:pic>
        <p:nvPicPr>
          <p:cNvPr id="8" name="7 Imagen" descr="239512369075211.png"/>
          <p:cNvPicPr>
            <a:picLocks noChangeAspect="1"/>
          </p:cNvPicPr>
          <p:nvPr/>
        </p:nvPicPr>
        <p:blipFill>
          <a:blip r:embed="rId3">
            <a:lum contrast="40000"/>
          </a:blip>
          <a:stretch>
            <a:fillRect/>
          </a:stretch>
        </p:blipFill>
        <p:spPr>
          <a:xfrm rot="8118685">
            <a:off x="2802174" y="1747905"/>
            <a:ext cx="1905266" cy="1438476"/>
          </a:xfrm>
          <a:prstGeom prst="rect">
            <a:avLst/>
          </a:prstGeom>
        </p:spPr>
      </p:pic>
      <p:pic>
        <p:nvPicPr>
          <p:cNvPr id="9" name="8 Imagen" descr="239512369075211.png"/>
          <p:cNvPicPr>
            <a:picLocks noChangeAspect="1"/>
          </p:cNvPicPr>
          <p:nvPr/>
        </p:nvPicPr>
        <p:blipFill>
          <a:blip r:embed="rId3">
            <a:lum contrast="40000"/>
          </a:blip>
          <a:stretch>
            <a:fillRect/>
          </a:stretch>
        </p:blipFill>
        <p:spPr>
          <a:xfrm rot="11899684">
            <a:off x="3106770" y="1120315"/>
            <a:ext cx="1905266" cy="1438476"/>
          </a:xfrm>
          <a:prstGeom prst="rect">
            <a:avLst/>
          </a:prstGeom>
        </p:spPr>
      </p:pic>
      <p:sp>
        <p:nvSpPr>
          <p:cNvPr id="10" name="9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8" presetClass="emph" presetSubtype="0" autoRev="1" fill="hold" nodeType="withEffect">
                                  <p:stCondLst>
                                    <p:cond delay="0"/>
                                  </p:stCondLst>
                                  <p:childTnLst>
                                    <p:animRot by="21600000">
                                      <p:cBhvr>
                                        <p:cTn id="44" dur="2000" fill="hold"/>
                                        <p:tgtEl>
                                          <p:spTgt spid="4"/>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6"/>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childTnLst>
                          </p:cTn>
                        </p:par>
                        <p:par>
                          <p:cTn id="55" fill="hold">
                            <p:stCondLst>
                              <p:cond delay="4000"/>
                            </p:stCondLst>
                            <p:childTnLst>
                              <p:par>
                                <p:cTn id="56" presetID="23" presetClass="exit" presetSubtype="544" fill="hold" nodeType="afterEffect">
                                  <p:stCondLst>
                                    <p:cond delay="0"/>
                                  </p:stCondLst>
                                  <p:childTnLst>
                                    <p:anim calcmode="lin" valueType="num">
                                      <p:cBhvr>
                                        <p:cTn id="57" dur="2000"/>
                                        <p:tgtEl>
                                          <p:spTgt spid="4"/>
                                        </p:tgtEl>
                                        <p:attrNameLst>
                                          <p:attrName>ppt_w</p:attrName>
                                        </p:attrNameLst>
                                      </p:cBhvr>
                                      <p:tavLst>
                                        <p:tav tm="0">
                                          <p:val>
                                            <p:strVal val="ppt_w"/>
                                          </p:val>
                                        </p:tav>
                                        <p:tav tm="100000">
                                          <p:val>
                                            <p:fltVal val="0"/>
                                          </p:val>
                                        </p:tav>
                                      </p:tavLst>
                                    </p:anim>
                                    <p:anim calcmode="lin" valueType="num">
                                      <p:cBhvr>
                                        <p:cTn id="58" dur="2000"/>
                                        <p:tgtEl>
                                          <p:spTgt spid="4"/>
                                        </p:tgtEl>
                                        <p:attrNameLst>
                                          <p:attrName>ppt_h</p:attrName>
                                        </p:attrNameLst>
                                      </p:cBhvr>
                                      <p:tavLst>
                                        <p:tav tm="0">
                                          <p:val>
                                            <p:strVal val="ppt_h"/>
                                          </p:val>
                                        </p:tav>
                                        <p:tav tm="100000">
                                          <p:val>
                                            <p:fltVal val="0"/>
                                          </p:val>
                                        </p:tav>
                                      </p:tavLst>
                                    </p:anim>
                                    <p:anim calcmode="lin" valueType="num">
                                      <p:cBhvr>
                                        <p:cTn id="59" dur="2000"/>
                                        <p:tgtEl>
                                          <p:spTgt spid="4"/>
                                        </p:tgtEl>
                                        <p:attrNameLst>
                                          <p:attrName>ppt_x</p:attrName>
                                        </p:attrNameLst>
                                      </p:cBhvr>
                                      <p:tavLst>
                                        <p:tav tm="0">
                                          <p:val>
                                            <p:strVal val="ppt_x"/>
                                          </p:val>
                                        </p:tav>
                                        <p:tav tm="100000">
                                          <p:val>
                                            <p:fltVal val="0.5"/>
                                          </p:val>
                                        </p:tav>
                                      </p:tavLst>
                                    </p:anim>
                                    <p:anim calcmode="lin" valueType="num">
                                      <p:cBhvr>
                                        <p:cTn id="60" dur="2000"/>
                                        <p:tgtEl>
                                          <p:spTgt spid="4"/>
                                        </p:tgtEl>
                                        <p:attrNameLst>
                                          <p:attrName>ppt_y</p:attrName>
                                        </p:attrNameLst>
                                      </p:cBhvr>
                                      <p:tavLst>
                                        <p:tav tm="0">
                                          <p:val>
                                            <p:strVal val="ppt_y"/>
                                          </p:val>
                                        </p:tav>
                                        <p:tav tm="100000">
                                          <p:val>
                                            <p:fltVal val="0.5"/>
                                          </p:val>
                                        </p:tav>
                                      </p:tavLst>
                                    </p:anim>
                                    <p:set>
                                      <p:cBhvr>
                                        <p:cTn id="61" dur="1" fill="hold">
                                          <p:stCondLst>
                                            <p:cond delay="1999"/>
                                          </p:stCondLst>
                                        </p:cTn>
                                        <p:tgtEl>
                                          <p:spTgt spid="4"/>
                                        </p:tgtEl>
                                        <p:attrNameLst>
                                          <p:attrName>style.visibility</p:attrName>
                                        </p:attrNameLst>
                                      </p:cBhvr>
                                      <p:to>
                                        <p:strVal val="hidden"/>
                                      </p:to>
                                    </p:set>
                                  </p:childTnLst>
                                </p:cTn>
                              </p:par>
                              <p:par>
                                <p:cTn id="62" presetID="23" presetClass="exit" presetSubtype="544" fill="hold" nodeType="withEffect">
                                  <p:stCondLst>
                                    <p:cond delay="0"/>
                                  </p:stCondLst>
                                  <p:childTnLst>
                                    <p:anim calcmode="lin" valueType="num">
                                      <p:cBhvr>
                                        <p:cTn id="63" dur="2000"/>
                                        <p:tgtEl>
                                          <p:spTgt spid="5"/>
                                        </p:tgtEl>
                                        <p:attrNameLst>
                                          <p:attrName>ppt_w</p:attrName>
                                        </p:attrNameLst>
                                      </p:cBhvr>
                                      <p:tavLst>
                                        <p:tav tm="0">
                                          <p:val>
                                            <p:strVal val="ppt_w"/>
                                          </p:val>
                                        </p:tav>
                                        <p:tav tm="100000">
                                          <p:val>
                                            <p:fltVal val="0"/>
                                          </p:val>
                                        </p:tav>
                                      </p:tavLst>
                                    </p:anim>
                                    <p:anim calcmode="lin" valueType="num">
                                      <p:cBhvr>
                                        <p:cTn id="64" dur="2000"/>
                                        <p:tgtEl>
                                          <p:spTgt spid="5"/>
                                        </p:tgtEl>
                                        <p:attrNameLst>
                                          <p:attrName>ppt_h</p:attrName>
                                        </p:attrNameLst>
                                      </p:cBhvr>
                                      <p:tavLst>
                                        <p:tav tm="0">
                                          <p:val>
                                            <p:strVal val="ppt_h"/>
                                          </p:val>
                                        </p:tav>
                                        <p:tav tm="100000">
                                          <p:val>
                                            <p:fltVal val="0"/>
                                          </p:val>
                                        </p:tav>
                                      </p:tavLst>
                                    </p:anim>
                                    <p:anim calcmode="lin" valueType="num">
                                      <p:cBhvr>
                                        <p:cTn id="65" dur="2000"/>
                                        <p:tgtEl>
                                          <p:spTgt spid="5"/>
                                        </p:tgtEl>
                                        <p:attrNameLst>
                                          <p:attrName>ppt_x</p:attrName>
                                        </p:attrNameLst>
                                      </p:cBhvr>
                                      <p:tavLst>
                                        <p:tav tm="0">
                                          <p:val>
                                            <p:strVal val="ppt_x"/>
                                          </p:val>
                                        </p:tav>
                                        <p:tav tm="100000">
                                          <p:val>
                                            <p:fltVal val="0.5"/>
                                          </p:val>
                                        </p:tav>
                                      </p:tavLst>
                                    </p:anim>
                                    <p:anim calcmode="lin" valueType="num">
                                      <p:cBhvr>
                                        <p:cTn id="66" dur="2000"/>
                                        <p:tgtEl>
                                          <p:spTgt spid="5"/>
                                        </p:tgtEl>
                                        <p:attrNameLst>
                                          <p:attrName>ppt_y</p:attrName>
                                        </p:attrNameLst>
                                      </p:cBhvr>
                                      <p:tavLst>
                                        <p:tav tm="0">
                                          <p:val>
                                            <p:strVal val="ppt_y"/>
                                          </p:val>
                                        </p:tav>
                                        <p:tav tm="100000">
                                          <p:val>
                                            <p:fltVal val="0.5"/>
                                          </p:val>
                                        </p:tav>
                                      </p:tavLst>
                                    </p:anim>
                                    <p:set>
                                      <p:cBhvr>
                                        <p:cTn id="67" dur="1" fill="hold">
                                          <p:stCondLst>
                                            <p:cond delay="1999"/>
                                          </p:stCondLst>
                                        </p:cTn>
                                        <p:tgtEl>
                                          <p:spTgt spid="5"/>
                                        </p:tgtEl>
                                        <p:attrNameLst>
                                          <p:attrName>style.visibility</p:attrName>
                                        </p:attrNameLst>
                                      </p:cBhvr>
                                      <p:to>
                                        <p:strVal val="hidden"/>
                                      </p:to>
                                    </p:set>
                                  </p:childTnLst>
                                </p:cTn>
                              </p:par>
                              <p:par>
                                <p:cTn id="68" presetID="23" presetClass="exit" presetSubtype="544" fill="hold" nodeType="withEffect">
                                  <p:stCondLst>
                                    <p:cond delay="0"/>
                                  </p:stCondLst>
                                  <p:childTnLst>
                                    <p:anim calcmode="lin" valueType="num">
                                      <p:cBhvr>
                                        <p:cTn id="69" dur="2000"/>
                                        <p:tgtEl>
                                          <p:spTgt spid="6"/>
                                        </p:tgtEl>
                                        <p:attrNameLst>
                                          <p:attrName>ppt_w</p:attrName>
                                        </p:attrNameLst>
                                      </p:cBhvr>
                                      <p:tavLst>
                                        <p:tav tm="0">
                                          <p:val>
                                            <p:strVal val="ppt_w"/>
                                          </p:val>
                                        </p:tav>
                                        <p:tav tm="100000">
                                          <p:val>
                                            <p:fltVal val="0"/>
                                          </p:val>
                                        </p:tav>
                                      </p:tavLst>
                                    </p:anim>
                                    <p:anim calcmode="lin" valueType="num">
                                      <p:cBhvr>
                                        <p:cTn id="70" dur="2000"/>
                                        <p:tgtEl>
                                          <p:spTgt spid="6"/>
                                        </p:tgtEl>
                                        <p:attrNameLst>
                                          <p:attrName>ppt_h</p:attrName>
                                        </p:attrNameLst>
                                      </p:cBhvr>
                                      <p:tavLst>
                                        <p:tav tm="0">
                                          <p:val>
                                            <p:strVal val="ppt_h"/>
                                          </p:val>
                                        </p:tav>
                                        <p:tav tm="100000">
                                          <p:val>
                                            <p:fltVal val="0"/>
                                          </p:val>
                                        </p:tav>
                                      </p:tavLst>
                                    </p:anim>
                                    <p:anim calcmode="lin" valueType="num">
                                      <p:cBhvr>
                                        <p:cTn id="71" dur="2000"/>
                                        <p:tgtEl>
                                          <p:spTgt spid="6"/>
                                        </p:tgtEl>
                                        <p:attrNameLst>
                                          <p:attrName>ppt_x</p:attrName>
                                        </p:attrNameLst>
                                      </p:cBhvr>
                                      <p:tavLst>
                                        <p:tav tm="0">
                                          <p:val>
                                            <p:strVal val="ppt_x"/>
                                          </p:val>
                                        </p:tav>
                                        <p:tav tm="100000">
                                          <p:val>
                                            <p:fltVal val="0.5"/>
                                          </p:val>
                                        </p:tav>
                                      </p:tavLst>
                                    </p:anim>
                                    <p:anim calcmode="lin" valueType="num">
                                      <p:cBhvr>
                                        <p:cTn id="72" dur="2000"/>
                                        <p:tgtEl>
                                          <p:spTgt spid="6"/>
                                        </p:tgtEl>
                                        <p:attrNameLst>
                                          <p:attrName>ppt_y</p:attrName>
                                        </p:attrNameLst>
                                      </p:cBhvr>
                                      <p:tavLst>
                                        <p:tav tm="0">
                                          <p:val>
                                            <p:strVal val="ppt_y"/>
                                          </p:val>
                                        </p:tav>
                                        <p:tav tm="100000">
                                          <p:val>
                                            <p:fltVal val="0.5"/>
                                          </p:val>
                                        </p:tav>
                                      </p:tavLst>
                                    </p:anim>
                                    <p:set>
                                      <p:cBhvr>
                                        <p:cTn id="73" dur="1" fill="hold">
                                          <p:stCondLst>
                                            <p:cond delay="1999"/>
                                          </p:stCondLst>
                                        </p:cTn>
                                        <p:tgtEl>
                                          <p:spTgt spid="6"/>
                                        </p:tgtEl>
                                        <p:attrNameLst>
                                          <p:attrName>style.visibility</p:attrName>
                                        </p:attrNameLst>
                                      </p:cBhvr>
                                      <p:to>
                                        <p:strVal val="hidden"/>
                                      </p:to>
                                    </p:set>
                                  </p:childTnLst>
                                </p:cTn>
                              </p:par>
                              <p:par>
                                <p:cTn id="74" presetID="23" presetClass="exit" presetSubtype="544" fill="hold" nodeType="withEffect">
                                  <p:stCondLst>
                                    <p:cond delay="0"/>
                                  </p:stCondLst>
                                  <p:childTnLst>
                                    <p:anim calcmode="lin" valueType="num">
                                      <p:cBhvr>
                                        <p:cTn id="75" dur="2000"/>
                                        <p:tgtEl>
                                          <p:spTgt spid="7"/>
                                        </p:tgtEl>
                                        <p:attrNameLst>
                                          <p:attrName>ppt_w</p:attrName>
                                        </p:attrNameLst>
                                      </p:cBhvr>
                                      <p:tavLst>
                                        <p:tav tm="0">
                                          <p:val>
                                            <p:strVal val="ppt_w"/>
                                          </p:val>
                                        </p:tav>
                                        <p:tav tm="100000">
                                          <p:val>
                                            <p:fltVal val="0"/>
                                          </p:val>
                                        </p:tav>
                                      </p:tavLst>
                                    </p:anim>
                                    <p:anim calcmode="lin" valueType="num">
                                      <p:cBhvr>
                                        <p:cTn id="76" dur="2000"/>
                                        <p:tgtEl>
                                          <p:spTgt spid="7"/>
                                        </p:tgtEl>
                                        <p:attrNameLst>
                                          <p:attrName>ppt_h</p:attrName>
                                        </p:attrNameLst>
                                      </p:cBhvr>
                                      <p:tavLst>
                                        <p:tav tm="0">
                                          <p:val>
                                            <p:strVal val="ppt_h"/>
                                          </p:val>
                                        </p:tav>
                                        <p:tav tm="100000">
                                          <p:val>
                                            <p:fltVal val="0"/>
                                          </p:val>
                                        </p:tav>
                                      </p:tavLst>
                                    </p:anim>
                                    <p:anim calcmode="lin" valueType="num">
                                      <p:cBhvr>
                                        <p:cTn id="77" dur="2000"/>
                                        <p:tgtEl>
                                          <p:spTgt spid="7"/>
                                        </p:tgtEl>
                                        <p:attrNameLst>
                                          <p:attrName>ppt_x</p:attrName>
                                        </p:attrNameLst>
                                      </p:cBhvr>
                                      <p:tavLst>
                                        <p:tav tm="0">
                                          <p:val>
                                            <p:strVal val="ppt_x"/>
                                          </p:val>
                                        </p:tav>
                                        <p:tav tm="100000">
                                          <p:val>
                                            <p:fltVal val="0.5"/>
                                          </p:val>
                                        </p:tav>
                                      </p:tavLst>
                                    </p:anim>
                                    <p:anim calcmode="lin" valueType="num">
                                      <p:cBhvr>
                                        <p:cTn id="78" dur="2000"/>
                                        <p:tgtEl>
                                          <p:spTgt spid="7"/>
                                        </p:tgtEl>
                                        <p:attrNameLst>
                                          <p:attrName>ppt_y</p:attrName>
                                        </p:attrNameLst>
                                      </p:cBhvr>
                                      <p:tavLst>
                                        <p:tav tm="0">
                                          <p:val>
                                            <p:strVal val="ppt_y"/>
                                          </p:val>
                                        </p:tav>
                                        <p:tav tm="100000">
                                          <p:val>
                                            <p:fltVal val="0.5"/>
                                          </p:val>
                                        </p:tav>
                                      </p:tavLst>
                                    </p:anim>
                                    <p:set>
                                      <p:cBhvr>
                                        <p:cTn id="79" dur="1" fill="hold">
                                          <p:stCondLst>
                                            <p:cond delay="1999"/>
                                          </p:stCondLst>
                                        </p:cTn>
                                        <p:tgtEl>
                                          <p:spTgt spid="7"/>
                                        </p:tgtEl>
                                        <p:attrNameLst>
                                          <p:attrName>style.visibility</p:attrName>
                                        </p:attrNameLst>
                                      </p:cBhvr>
                                      <p:to>
                                        <p:strVal val="hidden"/>
                                      </p:to>
                                    </p:set>
                                  </p:childTnLst>
                                </p:cTn>
                              </p:par>
                              <p:par>
                                <p:cTn id="80" presetID="23" presetClass="exit" presetSubtype="544" fill="hold" nodeType="withEffect">
                                  <p:stCondLst>
                                    <p:cond delay="0"/>
                                  </p:stCondLst>
                                  <p:childTnLst>
                                    <p:anim calcmode="lin" valueType="num">
                                      <p:cBhvr>
                                        <p:cTn id="81" dur="2000"/>
                                        <p:tgtEl>
                                          <p:spTgt spid="8"/>
                                        </p:tgtEl>
                                        <p:attrNameLst>
                                          <p:attrName>ppt_w</p:attrName>
                                        </p:attrNameLst>
                                      </p:cBhvr>
                                      <p:tavLst>
                                        <p:tav tm="0">
                                          <p:val>
                                            <p:strVal val="ppt_w"/>
                                          </p:val>
                                        </p:tav>
                                        <p:tav tm="100000">
                                          <p:val>
                                            <p:fltVal val="0"/>
                                          </p:val>
                                        </p:tav>
                                      </p:tavLst>
                                    </p:anim>
                                    <p:anim calcmode="lin" valueType="num">
                                      <p:cBhvr>
                                        <p:cTn id="82" dur="2000"/>
                                        <p:tgtEl>
                                          <p:spTgt spid="8"/>
                                        </p:tgtEl>
                                        <p:attrNameLst>
                                          <p:attrName>ppt_h</p:attrName>
                                        </p:attrNameLst>
                                      </p:cBhvr>
                                      <p:tavLst>
                                        <p:tav tm="0">
                                          <p:val>
                                            <p:strVal val="ppt_h"/>
                                          </p:val>
                                        </p:tav>
                                        <p:tav tm="100000">
                                          <p:val>
                                            <p:fltVal val="0"/>
                                          </p:val>
                                        </p:tav>
                                      </p:tavLst>
                                    </p:anim>
                                    <p:anim calcmode="lin" valueType="num">
                                      <p:cBhvr>
                                        <p:cTn id="83" dur="2000"/>
                                        <p:tgtEl>
                                          <p:spTgt spid="8"/>
                                        </p:tgtEl>
                                        <p:attrNameLst>
                                          <p:attrName>ppt_x</p:attrName>
                                        </p:attrNameLst>
                                      </p:cBhvr>
                                      <p:tavLst>
                                        <p:tav tm="0">
                                          <p:val>
                                            <p:strVal val="ppt_x"/>
                                          </p:val>
                                        </p:tav>
                                        <p:tav tm="100000">
                                          <p:val>
                                            <p:fltVal val="0.5"/>
                                          </p:val>
                                        </p:tav>
                                      </p:tavLst>
                                    </p:anim>
                                    <p:anim calcmode="lin" valueType="num">
                                      <p:cBhvr>
                                        <p:cTn id="84" dur="2000"/>
                                        <p:tgtEl>
                                          <p:spTgt spid="8"/>
                                        </p:tgtEl>
                                        <p:attrNameLst>
                                          <p:attrName>ppt_y</p:attrName>
                                        </p:attrNameLst>
                                      </p:cBhvr>
                                      <p:tavLst>
                                        <p:tav tm="0">
                                          <p:val>
                                            <p:strVal val="ppt_y"/>
                                          </p:val>
                                        </p:tav>
                                        <p:tav tm="100000">
                                          <p:val>
                                            <p:fltVal val="0.5"/>
                                          </p:val>
                                        </p:tav>
                                      </p:tavLst>
                                    </p:anim>
                                    <p:set>
                                      <p:cBhvr>
                                        <p:cTn id="85" dur="1" fill="hold">
                                          <p:stCondLst>
                                            <p:cond delay="1999"/>
                                          </p:stCondLst>
                                        </p:cTn>
                                        <p:tgtEl>
                                          <p:spTgt spid="8"/>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9"/>
                                        </p:tgtEl>
                                        <p:attrNameLst>
                                          <p:attrName>ppt_w</p:attrName>
                                        </p:attrNameLst>
                                      </p:cBhvr>
                                      <p:tavLst>
                                        <p:tav tm="0">
                                          <p:val>
                                            <p:strVal val="ppt_w"/>
                                          </p:val>
                                        </p:tav>
                                        <p:tav tm="100000">
                                          <p:val>
                                            <p:fltVal val="0"/>
                                          </p:val>
                                        </p:tav>
                                      </p:tavLst>
                                    </p:anim>
                                    <p:anim calcmode="lin" valueType="num">
                                      <p:cBhvr>
                                        <p:cTn id="88" dur="2000"/>
                                        <p:tgtEl>
                                          <p:spTgt spid="9"/>
                                        </p:tgtEl>
                                        <p:attrNameLst>
                                          <p:attrName>ppt_h</p:attrName>
                                        </p:attrNameLst>
                                      </p:cBhvr>
                                      <p:tavLst>
                                        <p:tav tm="0">
                                          <p:val>
                                            <p:strVal val="ppt_h"/>
                                          </p:val>
                                        </p:tav>
                                        <p:tav tm="100000">
                                          <p:val>
                                            <p:fltVal val="0"/>
                                          </p:val>
                                        </p:tav>
                                      </p:tavLst>
                                    </p:anim>
                                    <p:anim calcmode="lin" valueType="num">
                                      <p:cBhvr>
                                        <p:cTn id="89" dur="2000"/>
                                        <p:tgtEl>
                                          <p:spTgt spid="9"/>
                                        </p:tgtEl>
                                        <p:attrNameLst>
                                          <p:attrName>ppt_x</p:attrName>
                                        </p:attrNameLst>
                                      </p:cBhvr>
                                      <p:tavLst>
                                        <p:tav tm="0">
                                          <p:val>
                                            <p:strVal val="ppt_x"/>
                                          </p:val>
                                        </p:tav>
                                        <p:tav tm="100000">
                                          <p:val>
                                            <p:fltVal val="0.5"/>
                                          </p:val>
                                        </p:tav>
                                      </p:tavLst>
                                    </p:anim>
                                    <p:anim calcmode="lin" valueType="num">
                                      <p:cBhvr>
                                        <p:cTn id="90" dur="2000"/>
                                        <p:tgtEl>
                                          <p:spTgt spid="9"/>
                                        </p:tgtEl>
                                        <p:attrNameLst>
                                          <p:attrName>ppt_y</p:attrName>
                                        </p:attrNameLst>
                                      </p:cBhvr>
                                      <p:tavLst>
                                        <p:tav tm="0">
                                          <p:val>
                                            <p:strVal val="ppt_y"/>
                                          </p:val>
                                        </p:tav>
                                        <p:tav tm="100000">
                                          <p:val>
                                            <p:fltVal val="0.5"/>
                                          </p:val>
                                        </p:tav>
                                      </p:tavLst>
                                    </p:anim>
                                    <p:set>
                                      <p:cBhvr>
                                        <p:cTn id="91" dur="1" fill="hold">
                                          <p:stCondLst>
                                            <p:cond delay="1999"/>
                                          </p:stCondLst>
                                        </p:cTn>
                                        <p:tgtEl>
                                          <p:spTgt spid="9"/>
                                        </p:tgtEl>
                                        <p:attrNameLst>
                                          <p:attrName>style.visibility</p:attrName>
                                        </p:attrNameLst>
                                      </p:cBhvr>
                                      <p:to>
                                        <p:strVal val="hidden"/>
                                      </p:to>
                                    </p:set>
                                  </p:childTnLst>
                                </p:cTn>
                              </p:par>
                              <p:par>
                                <p:cTn id="92" presetID="8" presetClass="emph" presetSubtype="0" autoRev="1" fill="hold" nodeType="withEffect">
                                  <p:stCondLst>
                                    <p:cond delay="0"/>
                                  </p:stCondLst>
                                  <p:childTnLst>
                                    <p:animRot by="-21600000">
                                      <p:cBhvr>
                                        <p:cTn id="93" dur="2000" fill="hold"/>
                                        <p:tgtEl>
                                          <p:spTgt spid="4"/>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5"/>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6"/>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7"/>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9"/>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21" presetClass="entr" presetSubtype="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wheel(2)">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0033CC"/>
            </a:gs>
            <a:gs pos="50000">
              <a:srgbClr val="FF99FF">
                <a:shade val="67500"/>
                <a:satMod val="115000"/>
              </a:srgbClr>
            </a:gs>
            <a:gs pos="100000">
              <a:srgbClr val="FF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holland-windmill_14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214282" y="1285866"/>
            <a:ext cx="1357290" cy="1357290"/>
          </a:xfrm>
          <a:prstGeom prst="rect">
            <a:avLst/>
          </a:prstGeom>
        </p:spPr>
      </p:pic>
      <p:pic>
        <p:nvPicPr>
          <p:cNvPr id="4" name="3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214282" y="2500312"/>
            <a:ext cx="1357290" cy="1357290"/>
          </a:xfrm>
          <a:prstGeom prst="rect">
            <a:avLst/>
          </a:prstGeom>
        </p:spPr>
      </p:pic>
      <p:pic>
        <p:nvPicPr>
          <p:cNvPr id="5" name="4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1000132" y="1285866"/>
            <a:ext cx="1357290" cy="1357290"/>
          </a:xfrm>
          <a:prstGeom prst="rect">
            <a:avLst/>
          </a:prstGeom>
        </p:spPr>
      </p:pic>
      <p:pic>
        <p:nvPicPr>
          <p:cNvPr id="6" name="5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1000132" y="2500312"/>
            <a:ext cx="1357290" cy="1357290"/>
          </a:xfrm>
          <a:prstGeom prst="rect">
            <a:avLst/>
          </a:prstGeom>
        </p:spPr>
      </p:pic>
      <p:pic>
        <p:nvPicPr>
          <p:cNvPr id="7" name="6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2143172" y="1285866"/>
            <a:ext cx="1357290" cy="1357290"/>
          </a:xfrm>
          <a:prstGeom prst="rect">
            <a:avLst/>
          </a:prstGeom>
        </p:spPr>
      </p:pic>
      <p:pic>
        <p:nvPicPr>
          <p:cNvPr id="8" name="7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2143172" y="2500312"/>
            <a:ext cx="1357290" cy="1357290"/>
          </a:xfrm>
          <a:prstGeom prst="rect">
            <a:avLst/>
          </a:prstGeom>
        </p:spPr>
      </p:pic>
      <p:pic>
        <p:nvPicPr>
          <p:cNvPr id="9" name="8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357586" y="1285866"/>
            <a:ext cx="1357290" cy="1357290"/>
          </a:xfrm>
          <a:prstGeom prst="rect">
            <a:avLst/>
          </a:prstGeom>
        </p:spPr>
      </p:pic>
      <p:pic>
        <p:nvPicPr>
          <p:cNvPr id="10" name="9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357586" y="2500312"/>
            <a:ext cx="1357290" cy="1357290"/>
          </a:xfrm>
          <a:prstGeom prst="rect">
            <a:avLst/>
          </a:prstGeom>
        </p:spPr>
      </p:pic>
      <p:pic>
        <p:nvPicPr>
          <p:cNvPr id="11" name="10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4500594" y="1285866"/>
            <a:ext cx="1357290" cy="1357290"/>
          </a:xfrm>
          <a:prstGeom prst="rect">
            <a:avLst/>
          </a:prstGeom>
        </p:spPr>
      </p:pic>
      <p:pic>
        <p:nvPicPr>
          <p:cNvPr id="12" name="11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4500594" y="2500312"/>
            <a:ext cx="1357290" cy="1357290"/>
          </a:xfrm>
          <a:prstGeom prst="rect">
            <a:avLst/>
          </a:prstGeom>
        </p:spPr>
      </p:pic>
      <p:pic>
        <p:nvPicPr>
          <p:cNvPr id="13" name="12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715008" y="1285866"/>
            <a:ext cx="1357290" cy="1357290"/>
          </a:xfrm>
          <a:prstGeom prst="rect">
            <a:avLst/>
          </a:prstGeom>
        </p:spPr>
      </p:pic>
      <p:pic>
        <p:nvPicPr>
          <p:cNvPr id="14" name="13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715008" y="2500312"/>
            <a:ext cx="1357290" cy="1357290"/>
          </a:xfrm>
          <a:prstGeom prst="rect">
            <a:avLst/>
          </a:prstGeom>
        </p:spPr>
      </p:pic>
      <p:pic>
        <p:nvPicPr>
          <p:cNvPr id="15" name="14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6858048" y="1285866"/>
            <a:ext cx="1357290" cy="1357290"/>
          </a:xfrm>
          <a:prstGeom prst="rect">
            <a:avLst/>
          </a:prstGeom>
        </p:spPr>
      </p:pic>
      <p:pic>
        <p:nvPicPr>
          <p:cNvPr id="16" name="15 Imagen" descr="180px-Penrose_square.svg.png"/>
          <p:cNvPicPr>
            <a:picLocks noChangeAspect="1"/>
          </p:cNvPicPr>
          <p:nvPr/>
        </p:nvPicPr>
        <p:blipFill>
          <a:blip r:embed="rId3">
            <a:duotone>
              <a:prstClr val="black"/>
              <a:srgbClr val="F098D3">
                <a:tint val="45000"/>
                <a:satMod val="400000"/>
              </a:srgbClr>
            </a:duotone>
            <a:lum contrast="40000"/>
          </a:blip>
          <a:stretch>
            <a:fillRect/>
          </a:stretch>
        </p:blipFill>
        <p:spPr>
          <a:xfrm>
            <a:off x="6858048" y="2500312"/>
            <a:ext cx="1357290" cy="1357290"/>
          </a:xfrm>
          <a:prstGeom prst="rect">
            <a:avLst/>
          </a:prstGeom>
        </p:spPr>
      </p:pic>
      <p:pic>
        <p:nvPicPr>
          <p:cNvPr id="17" name="16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8072462" y="1285866"/>
            <a:ext cx="1357290" cy="1357290"/>
          </a:xfrm>
          <a:prstGeom prst="rect">
            <a:avLst/>
          </a:prstGeom>
        </p:spPr>
      </p:pic>
      <p:pic>
        <p:nvPicPr>
          <p:cNvPr id="18" name="17 Imagen" descr="180px-Penrose_square.svg.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8072462" y="2500312"/>
            <a:ext cx="1357290" cy="1357290"/>
          </a:xfrm>
          <a:prstGeom prst="rect">
            <a:avLst/>
          </a:prstGeom>
        </p:spPr>
      </p:pic>
      <p:sp>
        <p:nvSpPr>
          <p:cNvPr id="19" name="18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19" presetClass="entr" presetSubtype="5" fill="hold"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p:cTn id="73" dur="2000" fill="hold"/>
                                        <p:tgtEl>
                                          <p:spTgt spid="3"/>
                                        </p:tgtEl>
                                        <p:attrNameLst>
                                          <p:attrName>ppt_w</p:attrName>
                                        </p:attrNameLst>
                                      </p:cBhvr>
                                      <p:tavLst>
                                        <p:tav tm="0">
                                          <p:val>
                                            <p:strVal val="#ppt_w"/>
                                          </p:val>
                                        </p:tav>
                                        <p:tav tm="100000">
                                          <p:val>
                                            <p:strVal val="#ppt_w"/>
                                          </p:val>
                                        </p:tav>
                                      </p:tavLst>
                                    </p:anim>
                                    <p:anim calcmode="lin" valueType="num">
                                      <p:cBhvr>
                                        <p:cTn id="74" dur="2000" fill="hold"/>
                                        <p:tgtEl>
                                          <p:spTgt spid="3"/>
                                        </p:tgtEl>
                                        <p:attrNameLst>
                                          <p:attrName>ppt_h</p:attrName>
                                        </p:attrNameLst>
                                      </p:cBhvr>
                                      <p:tavLst>
                                        <p:tav tm="0" fmla="#ppt_h*sin(2.5*pi*$)">
                                          <p:val>
                                            <p:fltVal val="0"/>
                                          </p:val>
                                        </p:tav>
                                        <p:tav tm="100000">
                                          <p:val>
                                            <p:fltVal val="1"/>
                                          </p:val>
                                        </p:tav>
                                      </p:tavLst>
                                    </p:anim>
                                  </p:childTnLst>
                                </p:cTn>
                              </p:par>
                              <p:par>
                                <p:cTn id="75" presetID="19" presetClass="entr" presetSubtype="5"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p:cTn id="77" dur="2000" fill="hold"/>
                                        <p:tgtEl>
                                          <p:spTgt spid="5"/>
                                        </p:tgtEl>
                                        <p:attrNameLst>
                                          <p:attrName>ppt_w</p:attrName>
                                        </p:attrNameLst>
                                      </p:cBhvr>
                                      <p:tavLst>
                                        <p:tav tm="0">
                                          <p:val>
                                            <p:strVal val="#ppt_w"/>
                                          </p:val>
                                        </p:tav>
                                        <p:tav tm="100000">
                                          <p:val>
                                            <p:strVal val="#ppt_w"/>
                                          </p:val>
                                        </p:tav>
                                      </p:tavLst>
                                    </p:anim>
                                    <p:anim calcmode="lin" valueType="num">
                                      <p:cBhvr>
                                        <p:cTn id="78" dur="2000" fill="hold"/>
                                        <p:tgtEl>
                                          <p:spTgt spid="5"/>
                                        </p:tgtEl>
                                        <p:attrNameLst>
                                          <p:attrName>ppt_h</p:attrName>
                                        </p:attrNameLst>
                                      </p:cBhvr>
                                      <p:tavLst>
                                        <p:tav tm="0" fmla="#ppt_h*sin(2.5*pi*$)">
                                          <p:val>
                                            <p:fltVal val="0"/>
                                          </p:val>
                                        </p:tav>
                                        <p:tav tm="100000">
                                          <p:val>
                                            <p:fltVal val="1"/>
                                          </p:val>
                                        </p:tav>
                                      </p:tavLst>
                                    </p:anim>
                                  </p:childTnLst>
                                </p:cTn>
                              </p:par>
                              <p:par>
                                <p:cTn id="79" presetID="19" presetClass="entr" presetSubtype="5"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2000" fill="hold"/>
                                        <p:tgtEl>
                                          <p:spTgt spid="7"/>
                                        </p:tgtEl>
                                        <p:attrNameLst>
                                          <p:attrName>ppt_w</p:attrName>
                                        </p:attrNameLst>
                                      </p:cBhvr>
                                      <p:tavLst>
                                        <p:tav tm="0">
                                          <p:val>
                                            <p:strVal val="#ppt_w"/>
                                          </p:val>
                                        </p:tav>
                                        <p:tav tm="100000">
                                          <p:val>
                                            <p:strVal val="#ppt_w"/>
                                          </p:val>
                                        </p:tav>
                                      </p:tavLst>
                                    </p:anim>
                                    <p:anim calcmode="lin" valueType="num">
                                      <p:cBhvr>
                                        <p:cTn id="82" dur="2000" fill="hold"/>
                                        <p:tgtEl>
                                          <p:spTgt spid="7"/>
                                        </p:tgtEl>
                                        <p:attrNameLst>
                                          <p:attrName>ppt_h</p:attrName>
                                        </p:attrNameLst>
                                      </p:cBhvr>
                                      <p:tavLst>
                                        <p:tav tm="0" fmla="#ppt_h*sin(2.5*pi*$)">
                                          <p:val>
                                            <p:fltVal val="0"/>
                                          </p:val>
                                        </p:tav>
                                        <p:tav tm="100000">
                                          <p:val>
                                            <p:fltVal val="1"/>
                                          </p:val>
                                        </p:tav>
                                      </p:tavLst>
                                    </p:anim>
                                  </p:childTnLst>
                                </p:cTn>
                              </p:par>
                              <p:par>
                                <p:cTn id="83" presetID="19" presetClass="entr" presetSubtype="5" fill="hold" nodeType="with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p:cTn id="85" dur="2000" fill="hold"/>
                                        <p:tgtEl>
                                          <p:spTgt spid="9"/>
                                        </p:tgtEl>
                                        <p:attrNameLst>
                                          <p:attrName>ppt_w</p:attrName>
                                        </p:attrNameLst>
                                      </p:cBhvr>
                                      <p:tavLst>
                                        <p:tav tm="0">
                                          <p:val>
                                            <p:strVal val="#ppt_w"/>
                                          </p:val>
                                        </p:tav>
                                        <p:tav tm="100000">
                                          <p:val>
                                            <p:strVal val="#ppt_w"/>
                                          </p:val>
                                        </p:tav>
                                      </p:tavLst>
                                    </p:anim>
                                    <p:anim calcmode="lin" valueType="num">
                                      <p:cBhvr>
                                        <p:cTn id="86" dur="2000" fill="hold"/>
                                        <p:tgtEl>
                                          <p:spTgt spid="9"/>
                                        </p:tgtEl>
                                        <p:attrNameLst>
                                          <p:attrName>ppt_h</p:attrName>
                                        </p:attrNameLst>
                                      </p:cBhvr>
                                      <p:tavLst>
                                        <p:tav tm="0" fmla="#ppt_h*sin(2.5*pi*$)">
                                          <p:val>
                                            <p:fltVal val="0"/>
                                          </p:val>
                                        </p:tav>
                                        <p:tav tm="100000">
                                          <p:val>
                                            <p:fltVal val="1"/>
                                          </p:val>
                                        </p:tav>
                                      </p:tavLst>
                                    </p:anim>
                                  </p:childTnLst>
                                </p:cTn>
                              </p:par>
                              <p:par>
                                <p:cTn id="87" presetID="19" presetClass="entr" presetSubtype="5" fill="hold"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p:cTn id="89" dur="2000" fill="hold"/>
                                        <p:tgtEl>
                                          <p:spTgt spid="11"/>
                                        </p:tgtEl>
                                        <p:attrNameLst>
                                          <p:attrName>ppt_w</p:attrName>
                                        </p:attrNameLst>
                                      </p:cBhvr>
                                      <p:tavLst>
                                        <p:tav tm="0">
                                          <p:val>
                                            <p:strVal val="#ppt_w"/>
                                          </p:val>
                                        </p:tav>
                                        <p:tav tm="100000">
                                          <p:val>
                                            <p:strVal val="#ppt_w"/>
                                          </p:val>
                                        </p:tav>
                                      </p:tavLst>
                                    </p:anim>
                                    <p:anim calcmode="lin" valueType="num">
                                      <p:cBhvr>
                                        <p:cTn id="90" dur="2000" fill="hold"/>
                                        <p:tgtEl>
                                          <p:spTgt spid="11"/>
                                        </p:tgtEl>
                                        <p:attrNameLst>
                                          <p:attrName>ppt_h</p:attrName>
                                        </p:attrNameLst>
                                      </p:cBhvr>
                                      <p:tavLst>
                                        <p:tav tm="0" fmla="#ppt_h*sin(2.5*pi*$)">
                                          <p:val>
                                            <p:fltVal val="0"/>
                                          </p:val>
                                        </p:tav>
                                        <p:tav tm="100000">
                                          <p:val>
                                            <p:fltVal val="1"/>
                                          </p:val>
                                        </p:tav>
                                      </p:tavLst>
                                    </p:anim>
                                  </p:childTnLst>
                                </p:cTn>
                              </p:par>
                              <p:par>
                                <p:cTn id="91" presetID="19" presetClass="entr" presetSubtype="5" fill="hold" nodeType="with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p:cTn id="93" dur="2000" fill="hold"/>
                                        <p:tgtEl>
                                          <p:spTgt spid="13"/>
                                        </p:tgtEl>
                                        <p:attrNameLst>
                                          <p:attrName>ppt_w</p:attrName>
                                        </p:attrNameLst>
                                      </p:cBhvr>
                                      <p:tavLst>
                                        <p:tav tm="0">
                                          <p:val>
                                            <p:strVal val="#ppt_w"/>
                                          </p:val>
                                        </p:tav>
                                        <p:tav tm="100000">
                                          <p:val>
                                            <p:strVal val="#ppt_w"/>
                                          </p:val>
                                        </p:tav>
                                      </p:tavLst>
                                    </p:anim>
                                    <p:anim calcmode="lin" valueType="num">
                                      <p:cBhvr>
                                        <p:cTn id="94" dur="2000" fill="hold"/>
                                        <p:tgtEl>
                                          <p:spTgt spid="13"/>
                                        </p:tgtEl>
                                        <p:attrNameLst>
                                          <p:attrName>ppt_h</p:attrName>
                                        </p:attrNameLst>
                                      </p:cBhvr>
                                      <p:tavLst>
                                        <p:tav tm="0" fmla="#ppt_h*sin(2.5*pi*$)">
                                          <p:val>
                                            <p:fltVal val="0"/>
                                          </p:val>
                                        </p:tav>
                                        <p:tav tm="100000">
                                          <p:val>
                                            <p:fltVal val="1"/>
                                          </p:val>
                                        </p:tav>
                                      </p:tavLst>
                                    </p:anim>
                                  </p:childTnLst>
                                </p:cTn>
                              </p:par>
                              <p:par>
                                <p:cTn id="95" presetID="19" presetClass="entr" presetSubtype="5" fill="hold"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p:cTn id="97" dur="2000" fill="hold"/>
                                        <p:tgtEl>
                                          <p:spTgt spid="15"/>
                                        </p:tgtEl>
                                        <p:attrNameLst>
                                          <p:attrName>ppt_w</p:attrName>
                                        </p:attrNameLst>
                                      </p:cBhvr>
                                      <p:tavLst>
                                        <p:tav tm="0">
                                          <p:val>
                                            <p:strVal val="#ppt_w"/>
                                          </p:val>
                                        </p:tav>
                                        <p:tav tm="100000">
                                          <p:val>
                                            <p:strVal val="#ppt_w"/>
                                          </p:val>
                                        </p:tav>
                                      </p:tavLst>
                                    </p:anim>
                                    <p:anim calcmode="lin" valueType="num">
                                      <p:cBhvr>
                                        <p:cTn id="98" dur="2000" fill="hold"/>
                                        <p:tgtEl>
                                          <p:spTgt spid="15"/>
                                        </p:tgtEl>
                                        <p:attrNameLst>
                                          <p:attrName>ppt_h</p:attrName>
                                        </p:attrNameLst>
                                      </p:cBhvr>
                                      <p:tavLst>
                                        <p:tav tm="0" fmla="#ppt_h*sin(2.5*pi*$)">
                                          <p:val>
                                            <p:fltVal val="0"/>
                                          </p:val>
                                        </p:tav>
                                        <p:tav tm="100000">
                                          <p:val>
                                            <p:fltVal val="1"/>
                                          </p:val>
                                        </p:tav>
                                      </p:tavLst>
                                    </p:anim>
                                  </p:childTnLst>
                                </p:cTn>
                              </p:par>
                              <p:par>
                                <p:cTn id="99" presetID="19" presetClass="entr" presetSubtype="5" fill="hold"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p:cTn id="101" dur="2000" fill="hold"/>
                                        <p:tgtEl>
                                          <p:spTgt spid="17"/>
                                        </p:tgtEl>
                                        <p:attrNameLst>
                                          <p:attrName>ppt_w</p:attrName>
                                        </p:attrNameLst>
                                      </p:cBhvr>
                                      <p:tavLst>
                                        <p:tav tm="0">
                                          <p:val>
                                            <p:strVal val="#ppt_w"/>
                                          </p:val>
                                        </p:tav>
                                        <p:tav tm="100000">
                                          <p:val>
                                            <p:strVal val="#ppt_w"/>
                                          </p:val>
                                        </p:tav>
                                      </p:tavLst>
                                    </p:anim>
                                    <p:anim calcmode="lin" valueType="num">
                                      <p:cBhvr>
                                        <p:cTn id="102" dur="2000" fill="hold"/>
                                        <p:tgtEl>
                                          <p:spTgt spid="17"/>
                                        </p:tgtEl>
                                        <p:attrNameLst>
                                          <p:attrName>ppt_h</p:attrName>
                                        </p:attrNameLst>
                                      </p:cBhvr>
                                      <p:tavLst>
                                        <p:tav tm="0" fmla="#ppt_h*sin(2.5*pi*$)">
                                          <p:val>
                                            <p:fltVal val="0"/>
                                          </p:val>
                                        </p:tav>
                                        <p:tav tm="100000">
                                          <p:val>
                                            <p:fltVal val="1"/>
                                          </p:val>
                                        </p:tav>
                                      </p:tavLst>
                                    </p:anim>
                                  </p:childTnLst>
                                </p:cTn>
                              </p:par>
                              <p:par>
                                <p:cTn id="103" presetID="19" presetClass="entr" presetSubtype="5"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p:cTn id="105" dur="2000" fill="hold"/>
                                        <p:tgtEl>
                                          <p:spTgt spid="4"/>
                                        </p:tgtEl>
                                        <p:attrNameLst>
                                          <p:attrName>ppt_w</p:attrName>
                                        </p:attrNameLst>
                                      </p:cBhvr>
                                      <p:tavLst>
                                        <p:tav tm="0">
                                          <p:val>
                                            <p:strVal val="#ppt_w"/>
                                          </p:val>
                                        </p:tav>
                                        <p:tav tm="100000">
                                          <p:val>
                                            <p:strVal val="#ppt_w"/>
                                          </p:val>
                                        </p:tav>
                                      </p:tavLst>
                                    </p:anim>
                                    <p:anim calcmode="lin" valueType="num">
                                      <p:cBhvr>
                                        <p:cTn id="106" dur="2000" fill="hold"/>
                                        <p:tgtEl>
                                          <p:spTgt spid="4"/>
                                        </p:tgtEl>
                                        <p:attrNameLst>
                                          <p:attrName>ppt_h</p:attrName>
                                        </p:attrNameLst>
                                      </p:cBhvr>
                                      <p:tavLst>
                                        <p:tav tm="0" fmla="#ppt_h*sin(2.5*pi*$)">
                                          <p:val>
                                            <p:fltVal val="0"/>
                                          </p:val>
                                        </p:tav>
                                        <p:tav tm="100000">
                                          <p:val>
                                            <p:fltVal val="1"/>
                                          </p:val>
                                        </p:tav>
                                      </p:tavLst>
                                    </p:anim>
                                  </p:childTnLst>
                                </p:cTn>
                              </p:par>
                              <p:par>
                                <p:cTn id="107" presetID="19" presetClass="entr" presetSubtype="5" fill="hold"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p:cTn id="109" dur="2000" fill="hold"/>
                                        <p:tgtEl>
                                          <p:spTgt spid="6"/>
                                        </p:tgtEl>
                                        <p:attrNameLst>
                                          <p:attrName>ppt_w</p:attrName>
                                        </p:attrNameLst>
                                      </p:cBhvr>
                                      <p:tavLst>
                                        <p:tav tm="0">
                                          <p:val>
                                            <p:strVal val="#ppt_w"/>
                                          </p:val>
                                        </p:tav>
                                        <p:tav tm="100000">
                                          <p:val>
                                            <p:strVal val="#ppt_w"/>
                                          </p:val>
                                        </p:tav>
                                      </p:tavLst>
                                    </p:anim>
                                    <p:anim calcmode="lin" valueType="num">
                                      <p:cBhvr>
                                        <p:cTn id="110" dur="2000" fill="hold"/>
                                        <p:tgtEl>
                                          <p:spTgt spid="6"/>
                                        </p:tgtEl>
                                        <p:attrNameLst>
                                          <p:attrName>ppt_h</p:attrName>
                                        </p:attrNameLst>
                                      </p:cBhvr>
                                      <p:tavLst>
                                        <p:tav tm="0" fmla="#ppt_h*sin(2.5*pi*$)">
                                          <p:val>
                                            <p:fltVal val="0"/>
                                          </p:val>
                                        </p:tav>
                                        <p:tav tm="100000">
                                          <p:val>
                                            <p:fltVal val="1"/>
                                          </p:val>
                                        </p:tav>
                                      </p:tavLst>
                                    </p:anim>
                                  </p:childTnLst>
                                </p:cTn>
                              </p:par>
                              <p:par>
                                <p:cTn id="111" presetID="19" presetClass="entr" presetSubtype="5" fill="hold" nodeType="withEffect">
                                  <p:stCondLst>
                                    <p:cond delay="0"/>
                                  </p:stCondLst>
                                  <p:childTnLst>
                                    <p:set>
                                      <p:cBhvr>
                                        <p:cTn id="112" dur="1" fill="hold">
                                          <p:stCondLst>
                                            <p:cond delay="0"/>
                                          </p:stCondLst>
                                        </p:cTn>
                                        <p:tgtEl>
                                          <p:spTgt spid="8"/>
                                        </p:tgtEl>
                                        <p:attrNameLst>
                                          <p:attrName>style.visibility</p:attrName>
                                        </p:attrNameLst>
                                      </p:cBhvr>
                                      <p:to>
                                        <p:strVal val="visible"/>
                                      </p:to>
                                    </p:set>
                                    <p:anim calcmode="lin" valueType="num">
                                      <p:cBhvr>
                                        <p:cTn id="113" dur="2000" fill="hold"/>
                                        <p:tgtEl>
                                          <p:spTgt spid="8"/>
                                        </p:tgtEl>
                                        <p:attrNameLst>
                                          <p:attrName>ppt_w</p:attrName>
                                        </p:attrNameLst>
                                      </p:cBhvr>
                                      <p:tavLst>
                                        <p:tav tm="0">
                                          <p:val>
                                            <p:strVal val="#ppt_w"/>
                                          </p:val>
                                        </p:tav>
                                        <p:tav tm="100000">
                                          <p:val>
                                            <p:strVal val="#ppt_w"/>
                                          </p:val>
                                        </p:tav>
                                      </p:tavLst>
                                    </p:anim>
                                    <p:anim calcmode="lin" valueType="num">
                                      <p:cBhvr>
                                        <p:cTn id="114" dur="2000" fill="hold"/>
                                        <p:tgtEl>
                                          <p:spTgt spid="8"/>
                                        </p:tgtEl>
                                        <p:attrNameLst>
                                          <p:attrName>ppt_h</p:attrName>
                                        </p:attrNameLst>
                                      </p:cBhvr>
                                      <p:tavLst>
                                        <p:tav tm="0" fmla="#ppt_h*sin(2.5*pi*$)">
                                          <p:val>
                                            <p:fltVal val="0"/>
                                          </p:val>
                                        </p:tav>
                                        <p:tav tm="100000">
                                          <p:val>
                                            <p:fltVal val="1"/>
                                          </p:val>
                                        </p:tav>
                                      </p:tavLst>
                                    </p:anim>
                                  </p:childTnLst>
                                </p:cTn>
                              </p:par>
                              <p:par>
                                <p:cTn id="115" presetID="19" presetClass="entr" presetSubtype="5" fill="hold"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p:cTn id="117" dur="2000" fill="hold"/>
                                        <p:tgtEl>
                                          <p:spTgt spid="10"/>
                                        </p:tgtEl>
                                        <p:attrNameLst>
                                          <p:attrName>ppt_w</p:attrName>
                                        </p:attrNameLst>
                                      </p:cBhvr>
                                      <p:tavLst>
                                        <p:tav tm="0">
                                          <p:val>
                                            <p:strVal val="#ppt_w"/>
                                          </p:val>
                                        </p:tav>
                                        <p:tav tm="100000">
                                          <p:val>
                                            <p:strVal val="#ppt_w"/>
                                          </p:val>
                                        </p:tav>
                                      </p:tavLst>
                                    </p:anim>
                                    <p:anim calcmode="lin" valueType="num">
                                      <p:cBhvr>
                                        <p:cTn id="118" dur="2000" fill="hold"/>
                                        <p:tgtEl>
                                          <p:spTgt spid="10"/>
                                        </p:tgtEl>
                                        <p:attrNameLst>
                                          <p:attrName>ppt_h</p:attrName>
                                        </p:attrNameLst>
                                      </p:cBhvr>
                                      <p:tavLst>
                                        <p:tav tm="0" fmla="#ppt_h*sin(2.5*pi*$)">
                                          <p:val>
                                            <p:fltVal val="0"/>
                                          </p:val>
                                        </p:tav>
                                        <p:tav tm="100000">
                                          <p:val>
                                            <p:fltVal val="1"/>
                                          </p:val>
                                        </p:tav>
                                      </p:tavLst>
                                    </p:anim>
                                  </p:childTnLst>
                                </p:cTn>
                              </p:par>
                              <p:par>
                                <p:cTn id="119" presetID="19" presetClass="entr" presetSubtype="5" fill="hold"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p:cTn id="121" dur="2000" fill="hold"/>
                                        <p:tgtEl>
                                          <p:spTgt spid="12"/>
                                        </p:tgtEl>
                                        <p:attrNameLst>
                                          <p:attrName>ppt_w</p:attrName>
                                        </p:attrNameLst>
                                      </p:cBhvr>
                                      <p:tavLst>
                                        <p:tav tm="0">
                                          <p:val>
                                            <p:strVal val="#ppt_w"/>
                                          </p:val>
                                        </p:tav>
                                        <p:tav tm="100000">
                                          <p:val>
                                            <p:strVal val="#ppt_w"/>
                                          </p:val>
                                        </p:tav>
                                      </p:tavLst>
                                    </p:anim>
                                    <p:anim calcmode="lin" valueType="num">
                                      <p:cBhvr>
                                        <p:cTn id="122" dur="2000" fill="hold"/>
                                        <p:tgtEl>
                                          <p:spTgt spid="12"/>
                                        </p:tgtEl>
                                        <p:attrNameLst>
                                          <p:attrName>ppt_h</p:attrName>
                                        </p:attrNameLst>
                                      </p:cBhvr>
                                      <p:tavLst>
                                        <p:tav tm="0" fmla="#ppt_h*sin(2.5*pi*$)">
                                          <p:val>
                                            <p:fltVal val="0"/>
                                          </p:val>
                                        </p:tav>
                                        <p:tav tm="100000">
                                          <p:val>
                                            <p:fltVal val="1"/>
                                          </p:val>
                                        </p:tav>
                                      </p:tavLst>
                                    </p:anim>
                                  </p:childTnLst>
                                </p:cTn>
                              </p:par>
                              <p:par>
                                <p:cTn id="123" presetID="19" presetClass="entr" presetSubtype="5" fill="hold"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2000" fill="hold"/>
                                        <p:tgtEl>
                                          <p:spTgt spid="14"/>
                                        </p:tgtEl>
                                        <p:attrNameLst>
                                          <p:attrName>ppt_w</p:attrName>
                                        </p:attrNameLst>
                                      </p:cBhvr>
                                      <p:tavLst>
                                        <p:tav tm="0">
                                          <p:val>
                                            <p:strVal val="#ppt_w"/>
                                          </p:val>
                                        </p:tav>
                                        <p:tav tm="100000">
                                          <p:val>
                                            <p:strVal val="#ppt_w"/>
                                          </p:val>
                                        </p:tav>
                                      </p:tavLst>
                                    </p:anim>
                                    <p:anim calcmode="lin" valueType="num">
                                      <p:cBhvr>
                                        <p:cTn id="126" dur="2000" fill="hold"/>
                                        <p:tgtEl>
                                          <p:spTgt spid="14"/>
                                        </p:tgtEl>
                                        <p:attrNameLst>
                                          <p:attrName>ppt_h</p:attrName>
                                        </p:attrNameLst>
                                      </p:cBhvr>
                                      <p:tavLst>
                                        <p:tav tm="0" fmla="#ppt_h*sin(2.5*pi*$)">
                                          <p:val>
                                            <p:fltVal val="0"/>
                                          </p:val>
                                        </p:tav>
                                        <p:tav tm="100000">
                                          <p:val>
                                            <p:fltVal val="1"/>
                                          </p:val>
                                        </p:tav>
                                      </p:tavLst>
                                    </p:anim>
                                  </p:childTnLst>
                                </p:cTn>
                              </p:par>
                              <p:par>
                                <p:cTn id="127" presetID="19" presetClass="entr" presetSubtype="5" fill="hold" nodeType="withEffect">
                                  <p:stCondLst>
                                    <p:cond delay="0"/>
                                  </p:stCondLst>
                                  <p:childTnLst>
                                    <p:set>
                                      <p:cBhvr>
                                        <p:cTn id="128" dur="1" fill="hold">
                                          <p:stCondLst>
                                            <p:cond delay="0"/>
                                          </p:stCondLst>
                                        </p:cTn>
                                        <p:tgtEl>
                                          <p:spTgt spid="16"/>
                                        </p:tgtEl>
                                        <p:attrNameLst>
                                          <p:attrName>style.visibility</p:attrName>
                                        </p:attrNameLst>
                                      </p:cBhvr>
                                      <p:to>
                                        <p:strVal val="visible"/>
                                      </p:to>
                                    </p:set>
                                    <p:anim calcmode="lin" valueType="num">
                                      <p:cBhvr>
                                        <p:cTn id="129" dur="2000" fill="hold"/>
                                        <p:tgtEl>
                                          <p:spTgt spid="16"/>
                                        </p:tgtEl>
                                        <p:attrNameLst>
                                          <p:attrName>ppt_w</p:attrName>
                                        </p:attrNameLst>
                                      </p:cBhvr>
                                      <p:tavLst>
                                        <p:tav tm="0">
                                          <p:val>
                                            <p:strVal val="#ppt_w"/>
                                          </p:val>
                                        </p:tav>
                                        <p:tav tm="100000">
                                          <p:val>
                                            <p:strVal val="#ppt_w"/>
                                          </p:val>
                                        </p:tav>
                                      </p:tavLst>
                                    </p:anim>
                                    <p:anim calcmode="lin" valueType="num">
                                      <p:cBhvr>
                                        <p:cTn id="130" dur="2000" fill="hold"/>
                                        <p:tgtEl>
                                          <p:spTgt spid="16"/>
                                        </p:tgtEl>
                                        <p:attrNameLst>
                                          <p:attrName>ppt_h</p:attrName>
                                        </p:attrNameLst>
                                      </p:cBhvr>
                                      <p:tavLst>
                                        <p:tav tm="0" fmla="#ppt_h*sin(2.5*pi*$)">
                                          <p:val>
                                            <p:fltVal val="0"/>
                                          </p:val>
                                        </p:tav>
                                        <p:tav tm="100000">
                                          <p:val>
                                            <p:fltVal val="1"/>
                                          </p:val>
                                        </p:tav>
                                      </p:tavLst>
                                    </p:anim>
                                  </p:childTnLst>
                                </p:cTn>
                              </p:par>
                              <p:par>
                                <p:cTn id="131" presetID="19" presetClass="entr" presetSubtype="5" fill="hold" nodeType="withEffect">
                                  <p:stCondLst>
                                    <p:cond delay="0"/>
                                  </p:stCondLst>
                                  <p:childTnLst>
                                    <p:set>
                                      <p:cBhvr>
                                        <p:cTn id="132" dur="1" fill="hold">
                                          <p:stCondLst>
                                            <p:cond delay="0"/>
                                          </p:stCondLst>
                                        </p:cTn>
                                        <p:tgtEl>
                                          <p:spTgt spid="18"/>
                                        </p:tgtEl>
                                        <p:attrNameLst>
                                          <p:attrName>style.visibility</p:attrName>
                                        </p:attrNameLst>
                                      </p:cBhvr>
                                      <p:to>
                                        <p:strVal val="visible"/>
                                      </p:to>
                                    </p:set>
                                    <p:anim calcmode="lin" valueType="num">
                                      <p:cBhvr>
                                        <p:cTn id="133" dur="2000" fill="hold"/>
                                        <p:tgtEl>
                                          <p:spTgt spid="18"/>
                                        </p:tgtEl>
                                        <p:attrNameLst>
                                          <p:attrName>ppt_w</p:attrName>
                                        </p:attrNameLst>
                                      </p:cBhvr>
                                      <p:tavLst>
                                        <p:tav tm="0">
                                          <p:val>
                                            <p:strVal val="#ppt_w"/>
                                          </p:val>
                                        </p:tav>
                                        <p:tav tm="100000">
                                          <p:val>
                                            <p:strVal val="#ppt_w"/>
                                          </p:val>
                                        </p:tav>
                                      </p:tavLst>
                                    </p:anim>
                                    <p:anim calcmode="lin" valueType="num">
                                      <p:cBhvr>
                                        <p:cTn id="134" dur="2000" fill="hold"/>
                                        <p:tgtEl>
                                          <p:spTgt spid="18"/>
                                        </p:tgtEl>
                                        <p:attrNameLst>
                                          <p:attrName>ppt_h</p:attrName>
                                        </p:attrNameLst>
                                      </p:cBhvr>
                                      <p:tavLst>
                                        <p:tav tm="0" fmla="#ppt_h*sin(2.5*pi*$)">
                                          <p:val>
                                            <p:fltVal val="0"/>
                                          </p:val>
                                        </p:tav>
                                        <p:tav tm="100000">
                                          <p:val>
                                            <p:fltVal val="1"/>
                                          </p:val>
                                        </p:tav>
                                      </p:tavLst>
                                    </p:anim>
                                  </p:childTnLst>
                                </p:cTn>
                              </p:par>
                              <p:par>
                                <p:cTn id="135" presetID="15" presetClass="entr" presetSubtype="0" fill="hold" nodeType="withEffect">
                                  <p:stCondLst>
                                    <p:cond delay="0"/>
                                  </p:stCondLst>
                                  <p:childTnLst>
                                    <p:set>
                                      <p:cBhvr>
                                        <p:cTn id="136" dur="1" fill="hold">
                                          <p:stCondLst>
                                            <p:cond delay="0"/>
                                          </p:stCondLst>
                                        </p:cTn>
                                        <p:tgtEl>
                                          <p:spTgt spid="3"/>
                                        </p:tgtEl>
                                        <p:attrNameLst>
                                          <p:attrName>style.visibility</p:attrName>
                                        </p:attrNameLst>
                                      </p:cBhvr>
                                      <p:to>
                                        <p:strVal val="visible"/>
                                      </p:to>
                                    </p:set>
                                    <p:anim calcmode="lin" valueType="num">
                                      <p:cBhvr>
                                        <p:cTn id="137" dur="2000" fill="hold"/>
                                        <p:tgtEl>
                                          <p:spTgt spid="3"/>
                                        </p:tgtEl>
                                        <p:attrNameLst>
                                          <p:attrName>ppt_w</p:attrName>
                                        </p:attrNameLst>
                                      </p:cBhvr>
                                      <p:tavLst>
                                        <p:tav tm="0">
                                          <p:val>
                                            <p:fltVal val="0"/>
                                          </p:val>
                                        </p:tav>
                                        <p:tav tm="100000">
                                          <p:val>
                                            <p:strVal val="#ppt_w"/>
                                          </p:val>
                                        </p:tav>
                                      </p:tavLst>
                                    </p:anim>
                                    <p:anim calcmode="lin" valueType="num">
                                      <p:cBhvr>
                                        <p:cTn id="138" dur="2000" fill="hold"/>
                                        <p:tgtEl>
                                          <p:spTgt spid="3"/>
                                        </p:tgtEl>
                                        <p:attrNameLst>
                                          <p:attrName>ppt_h</p:attrName>
                                        </p:attrNameLst>
                                      </p:cBhvr>
                                      <p:tavLst>
                                        <p:tav tm="0">
                                          <p:val>
                                            <p:fltVal val="0"/>
                                          </p:val>
                                        </p:tav>
                                        <p:tav tm="100000">
                                          <p:val>
                                            <p:strVal val="#ppt_h"/>
                                          </p:val>
                                        </p:tav>
                                      </p:tavLst>
                                    </p:anim>
                                    <p:anim calcmode="lin" valueType="num">
                                      <p:cBhvr>
                                        <p:cTn id="139"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40" dur="2000" fill="hold"/>
                                        <p:tgtEl>
                                          <p:spTgt spid="3"/>
                                        </p:tgtEl>
                                        <p:attrNameLst>
                                          <p:attrName>ppt_y</p:attrName>
                                        </p:attrNameLst>
                                      </p:cBhvr>
                                      <p:tavLst>
                                        <p:tav tm="0" fmla="#ppt_y+(sin(-2*pi*(1-$))*-#ppt_x+cos(-2*pi*(1-$))*(1-#ppt_y))*(1-$)">
                                          <p:val>
                                            <p:fltVal val="0"/>
                                          </p:val>
                                        </p:tav>
                                        <p:tav tm="100000">
                                          <p:val>
                                            <p:fltVal val="1"/>
                                          </p:val>
                                        </p:tav>
                                      </p:tavLst>
                                    </p:anim>
                                  </p:childTnLst>
                                </p:cTn>
                              </p:par>
                              <p:par>
                                <p:cTn id="141" presetID="15" presetClass="entr" presetSubtype="0" fill="hold" nodeType="withEffect">
                                  <p:stCondLst>
                                    <p:cond delay="0"/>
                                  </p:stCondLst>
                                  <p:childTnLst>
                                    <p:set>
                                      <p:cBhvr>
                                        <p:cTn id="142" dur="1" fill="hold">
                                          <p:stCondLst>
                                            <p:cond delay="0"/>
                                          </p:stCondLst>
                                        </p:cTn>
                                        <p:tgtEl>
                                          <p:spTgt spid="5"/>
                                        </p:tgtEl>
                                        <p:attrNameLst>
                                          <p:attrName>style.visibility</p:attrName>
                                        </p:attrNameLst>
                                      </p:cBhvr>
                                      <p:to>
                                        <p:strVal val="visible"/>
                                      </p:to>
                                    </p:set>
                                    <p:anim calcmode="lin" valueType="num">
                                      <p:cBhvr>
                                        <p:cTn id="143" dur="2000" fill="hold"/>
                                        <p:tgtEl>
                                          <p:spTgt spid="5"/>
                                        </p:tgtEl>
                                        <p:attrNameLst>
                                          <p:attrName>ppt_w</p:attrName>
                                        </p:attrNameLst>
                                      </p:cBhvr>
                                      <p:tavLst>
                                        <p:tav tm="0">
                                          <p:val>
                                            <p:fltVal val="0"/>
                                          </p:val>
                                        </p:tav>
                                        <p:tav tm="100000">
                                          <p:val>
                                            <p:strVal val="#ppt_w"/>
                                          </p:val>
                                        </p:tav>
                                      </p:tavLst>
                                    </p:anim>
                                    <p:anim calcmode="lin" valueType="num">
                                      <p:cBhvr>
                                        <p:cTn id="144" dur="2000" fill="hold"/>
                                        <p:tgtEl>
                                          <p:spTgt spid="5"/>
                                        </p:tgtEl>
                                        <p:attrNameLst>
                                          <p:attrName>ppt_h</p:attrName>
                                        </p:attrNameLst>
                                      </p:cBhvr>
                                      <p:tavLst>
                                        <p:tav tm="0">
                                          <p:val>
                                            <p:fltVal val="0"/>
                                          </p:val>
                                        </p:tav>
                                        <p:tav tm="100000">
                                          <p:val>
                                            <p:strVal val="#ppt_h"/>
                                          </p:val>
                                        </p:tav>
                                      </p:tavLst>
                                    </p:anim>
                                    <p:anim calcmode="lin" valueType="num">
                                      <p:cBhvr>
                                        <p:cTn id="145"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46" dur="2000" fill="hold"/>
                                        <p:tgtEl>
                                          <p:spTgt spid="5"/>
                                        </p:tgtEl>
                                        <p:attrNameLst>
                                          <p:attrName>ppt_y</p:attrName>
                                        </p:attrNameLst>
                                      </p:cBhvr>
                                      <p:tavLst>
                                        <p:tav tm="0" fmla="#ppt_y+(sin(-2*pi*(1-$))*-#ppt_x+cos(-2*pi*(1-$))*(1-#ppt_y))*(1-$)">
                                          <p:val>
                                            <p:fltVal val="0"/>
                                          </p:val>
                                        </p:tav>
                                        <p:tav tm="100000">
                                          <p:val>
                                            <p:fltVal val="1"/>
                                          </p:val>
                                        </p:tav>
                                      </p:tavLst>
                                    </p:anim>
                                  </p:childTnLst>
                                </p:cTn>
                              </p:par>
                              <p:par>
                                <p:cTn id="147" presetID="15" presetClass="entr" presetSubtype="0" fill="hold" nodeType="withEffect">
                                  <p:stCondLst>
                                    <p:cond delay="0"/>
                                  </p:stCondLst>
                                  <p:childTnLst>
                                    <p:set>
                                      <p:cBhvr>
                                        <p:cTn id="148" dur="1" fill="hold">
                                          <p:stCondLst>
                                            <p:cond delay="0"/>
                                          </p:stCondLst>
                                        </p:cTn>
                                        <p:tgtEl>
                                          <p:spTgt spid="7"/>
                                        </p:tgtEl>
                                        <p:attrNameLst>
                                          <p:attrName>style.visibility</p:attrName>
                                        </p:attrNameLst>
                                      </p:cBhvr>
                                      <p:to>
                                        <p:strVal val="visible"/>
                                      </p:to>
                                    </p:set>
                                    <p:anim calcmode="lin" valueType="num">
                                      <p:cBhvr>
                                        <p:cTn id="149" dur="2000" fill="hold"/>
                                        <p:tgtEl>
                                          <p:spTgt spid="7"/>
                                        </p:tgtEl>
                                        <p:attrNameLst>
                                          <p:attrName>ppt_w</p:attrName>
                                        </p:attrNameLst>
                                      </p:cBhvr>
                                      <p:tavLst>
                                        <p:tav tm="0">
                                          <p:val>
                                            <p:fltVal val="0"/>
                                          </p:val>
                                        </p:tav>
                                        <p:tav tm="100000">
                                          <p:val>
                                            <p:strVal val="#ppt_w"/>
                                          </p:val>
                                        </p:tav>
                                      </p:tavLst>
                                    </p:anim>
                                    <p:anim calcmode="lin" valueType="num">
                                      <p:cBhvr>
                                        <p:cTn id="150" dur="2000" fill="hold"/>
                                        <p:tgtEl>
                                          <p:spTgt spid="7"/>
                                        </p:tgtEl>
                                        <p:attrNameLst>
                                          <p:attrName>ppt_h</p:attrName>
                                        </p:attrNameLst>
                                      </p:cBhvr>
                                      <p:tavLst>
                                        <p:tav tm="0">
                                          <p:val>
                                            <p:fltVal val="0"/>
                                          </p:val>
                                        </p:tav>
                                        <p:tav tm="100000">
                                          <p:val>
                                            <p:strVal val="#ppt_h"/>
                                          </p:val>
                                        </p:tav>
                                      </p:tavLst>
                                    </p:anim>
                                    <p:anim calcmode="lin" valueType="num">
                                      <p:cBhvr>
                                        <p:cTn id="151"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52" dur="2000" fill="hold"/>
                                        <p:tgtEl>
                                          <p:spTgt spid="7"/>
                                        </p:tgtEl>
                                        <p:attrNameLst>
                                          <p:attrName>ppt_y</p:attrName>
                                        </p:attrNameLst>
                                      </p:cBhvr>
                                      <p:tavLst>
                                        <p:tav tm="0" fmla="#ppt_y+(sin(-2*pi*(1-$))*-#ppt_x+cos(-2*pi*(1-$))*(1-#ppt_y))*(1-$)">
                                          <p:val>
                                            <p:fltVal val="0"/>
                                          </p:val>
                                        </p:tav>
                                        <p:tav tm="100000">
                                          <p:val>
                                            <p:fltVal val="1"/>
                                          </p:val>
                                        </p:tav>
                                      </p:tavLst>
                                    </p:anim>
                                  </p:childTnLst>
                                </p:cTn>
                              </p:par>
                              <p:par>
                                <p:cTn id="153" presetID="15" presetClass="entr" presetSubtype="0" fill="hold" nodeType="withEffect">
                                  <p:stCondLst>
                                    <p:cond delay="0"/>
                                  </p:stCondLst>
                                  <p:childTnLst>
                                    <p:set>
                                      <p:cBhvr>
                                        <p:cTn id="154" dur="1" fill="hold">
                                          <p:stCondLst>
                                            <p:cond delay="0"/>
                                          </p:stCondLst>
                                        </p:cTn>
                                        <p:tgtEl>
                                          <p:spTgt spid="9"/>
                                        </p:tgtEl>
                                        <p:attrNameLst>
                                          <p:attrName>style.visibility</p:attrName>
                                        </p:attrNameLst>
                                      </p:cBhvr>
                                      <p:to>
                                        <p:strVal val="visible"/>
                                      </p:to>
                                    </p:set>
                                    <p:anim calcmode="lin" valueType="num">
                                      <p:cBhvr>
                                        <p:cTn id="155" dur="2000" fill="hold"/>
                                        <p:tgtEl>
                                          <p:spTgt spid="9"/>
                                        </p:tgtEl>
                                        <p:attrNameLst>
                                          <p:attrName>ppt_w</p:attrName>
                                        </p:attrNameLst>
                                      </p:cBhvr>
                                      <p:tavLst>
                                        <p:tav tm="0">
                                          <p:val>
                                            <p:fltVal val="0"/>
                                          </p:val>
                                        </p:tav>
                                        <p:tav tm="100000">
                                          <p:val>
                                            <p:strVal val="#ppt_w"/>
                                          </p:val>
                                        </p:tav>
                                      </p:tavLst>
                                    </p:anim>
                                    <p:anim calcmode="lin" valueType="num">
                                      <p:cBhvr>
                                        <p:cTn id="156" dur="2000" fill="hold"/>
                                        <p:tgtEl>
                                          <p:spTgt spid="9"/>
                                        </p:tgtEl>
                                        <p:attrNameLst>
                                          <p:attrName>ppt_h</p:attrName>
                                        </p:attrNameLst>
                                      </p:cBhvr>
                                      <p:tavLst>
                                        <p:tav tm="0">
                                          <p:val>
                                            <p:fltVal val="0"/>
                                          </p:val>
                                        </p:tav>
                                        <p:tav tm="100000">
                                          <p:val>
                                            <p:strVal val="#ppt_h"/>
                                          </p:val>
                                        </p:tav>
                                      </p:tavLst>
                                    </p:anim>
                                    <p:anim calcmode="lin" valueType="num">
                                      <p:cBhvr>
                                        <p:cTn id="15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58" dur="2000" fill="hold"/>
                                        <p:tgtEl>
                                          <p:spTgt spid="9"/>
                                        </p:tgtEl>
                                        <p:attrNameLst>
                                          <p:attrName>ppt_y</p:attrName>
                                        </p:attrNameLst>
                                      </p:cBhvr>
                                      <p:tavLst>
                                        <p:tav tm="0" fmla="#ppt_y+(sin(-2*pi*(1-$))*-#ppt_x+cos(-2*pi*(1-$))*(1-#ppt_y))*(1-$)">
                                          <p:val>
                                            <p:fltVal val="0"/>
                                          </p:val>
                                        </p:tav>
                                        <p:tav tm="100000">
                                          <p:val>
                                            <p:fltVal val="1"/>
                                          </p:val>
                                        </p:tav>
                                      </p:tavLst>
                                    </p:anim>
                                  </p:childTnLst>
                                </p:cTn>
                              </p:par>
                              <p:par>
                                <p:cTn id="159" presetID="15" presetClass="entr" presetSubtype="0" fill="hold" nodeType="withEffect">
                                  <p:stCondLst>
                                    <p:cond delay="0"/>
                                  </p:stCondLst>
                                  <p:childTnLst>
                                    <p:set>
                                      <p:cBhvr>
                                        <p:cTn id="160" dur="1" fill="hold">
                                          <p:stCondLst>
                                            <p:cond delay="0"/>
                                          </p:stCondLst>
                                        </p:cTn>
                                        <p:tgtEl>
                                          <p:spTgt spid="11"/>
                                        </p:tgtEl>
                                        <p:attrNameLst>
                                          <p:attrName>style.visibility</p:attrName>
                                        </p:attrNameLst>
                                      </p:cBhvr>
                                      <p:to>
                                        <p:strVal val="visible"/>
                                      </p:to>
                                    </p:set>
                                    <p:anim calcmode="lin" valueType="num">
                                      <p:cBhvr>
                                        <p:cTn id="161" dur="2000" fill="hold"/>
                                        <p:tgtEl>
                                          <p:spTgt spid="11"/>
                                        </p:tgtEl>
                                        <p:attrNameLst>
                                          <p:attrName>ppt_w</p:attrName>
                                        </p:attrNameLst>
                                      </p:cBhvr>
                                      <p:tavLst>
                                        <p:tav tm="0">
                                          <p:val>
                                            <p:fltVal val="0"/>
                                          </p:val>
                                        </p:tav>
                                        <p:tav tm="100000">
                                          <p:val>
                                            <p:strVal val="#ppt_w"/>
                                          </p:val>
                                        </p:tav>
                                      </p:tavLst>
                                    </p:anim>
                                    <p:anim calcmode="lin" valueType="num">
                                      <p:cBhvr>
                                        <p:cTn id="162" dur="2000" fill="hold"/>
                                        <p:tgtEl>
                                          <p:spTgt spid="11"/>
                                        </p:tgtEl>
                                        <p:attrNameLst>
                                          <p:attrName>ppt_h</p:attrName>
                                        </p:attrNameLst>
                                      </p:cBhvr>
                                      <p:tavLst>
                                        <p:tav tm="0">
                                          <p:val>
                                            <p:fltVal val="0"/>
                                          </p:val>
                                        </p:tav>
                                        <p:tav tm="100000">
                                          <p:val>
                                            <p:strVal val="#ppt_h"/>
                                          </p:val>
                                        </p:tav>
                                      </p:tavLst>
                                    </p:anim>
                                    <p:anim calcmode="lin" valueType="num">
                                      <p:cBhvr>
                                        <p:cTn id="163"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64" dur="2000" fill="hold"/>
                                        <p:tgtEl>
                                          <p:spTgt spid="11"/>
                                        </p:tgtEl>
                                        <p:attrNameLst>
                                          <p:attrName>ppt_y</p:attrName>
                                        </p:attrNameLst>
                                      </p:cBhvr>
                                      <p:tavLst>
                                        <p:tav tm="0" fmla="#ppt_y+(sin(-2*pi*(1-$))*-#ppt_x+cos(-2*pi*(1-$))*(1-#ppt_y))*(1-$)">
                                          <p:val>
                                            <p:fltVal val="0"/>
                                          </p:val>
                                        </p:tav>
                                        <p:tav tm="100000">
                                          <p:val>
                                            <p:fltVal val="1"/>
                                          </p:val>
                                        </p:tav>
                                      </p:tavLst>
                                    </p:anim>
                                  </p:childTnLst>
                                </p:cTn>
                              </p:par>
                              <p:par>
                                <p:cTn id="165" presetID="15" presetClass="entr" presetSubtype="0" fill="hold" nodeType="withEffect">
                                  <p:stCondLst>
                                    <p:cond delay="0"/>
                                  </p:stCondLst>
                                  <p:childTnLst>
                                    <p:set>
                                      <p:cBhvr>
                                        <p:cTn id="166" dur="1" fill="hold">
                                          <p:stCondLst>
                                            <p:cond delay="0"/>
                                          </p:stCondLst>
                                        </p:cTn>
                                        <p:tgtEl>
                                          <p:spTgt spid="13"/>
                                        </p:tgtEl>
                                        <p:attrNameLst>
                                          <p:attrName>style.visibility</p:attrName>
                                        </p:attrNameLst>
                                      </p:cBhvr>
                                      <p:to>
                                        <p:strVal val="visible"/>
                                      </p:to>
                                    </p:set>
                                    <p:anim calcmode="lin" valueType="num">
                                      <p:cBhvr>
                                        <p:cTn id="167" dur="2000" fill="hold"/>
                                        <p:tgtEl>
                                          <p:spTgt spid="13"/>
                                        </p:tgtEl>
                                        <p:attrNameLst>
                                          <p:attrName>ppt_w</p:attrName>
                                        </p:attrNameLst>
                                      </p:cBhvr>
                                      <p:tavLst>
                                        <p:tav tm="0">
                                          <p:val>
                                            <p:fltVal val="0"/>
                                          </p:val>
                                        </p:tav>
                                        <p:tav tm="100000">
                                          <p:val>
                                            <p:strVal val="#ppt_w"/>
                                          </p:val>
                                        </p:tav>
                                      </p:tavLst>
                                    </p:anim>
                                    <p:anim calcmode="lin" valueType="num">
                                      <p:cBhvr>
                                        <p:cTn id="168" dur="2000" fill="hold"/>
                                        <p:tgtEl>
                                          <p:spTgt spid="13"/>
                                        </p:tgtEl>
                                        <p:attrNameLst>
                                          <p:attrName>ppt_h</p:attrName>
                                        </p:attrNameLst>
                                      </p:cBhvr>
                                      <p:tavLst>
                                        <p:tav tm="0">
                                          <p:val>
                                            <p:fltVal val="0"/>
                                          </p:val>
                                        </p:tav>
                                        <p:tav tm="100000">
                                          <p:val>
                                            <p:strVal val="#ppt_h"/>
                                          </p:val>
                                        </p:tav>
                                      </p:tavLst>
                                    </p:anim>
                                    <p:anim calcmode="lin" valueType="num">
                                      <p:cBhvr>
                                        <p:cTn id="169"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70" dur="2000" fill="hold"/>
                                        <p:tgtEl>
                                          <p:spTgt spid="13"/>
                                        </p:tgtEl>
                                        <p:attrNameLst>
                                          <p:attrName>ppt_y</p:attrName>
                                        </p:attrNameLst>
                                      </p:cBhvr>
                                      <p:tavLst>
                                        <p:tav tm="0" fmla="#ppt_y+(sin(-2*pi*(1-$))*-#ppt_x+cos(-2*pi*(1-$))*(1-#ppt_y))*(1-$)">
                                          <p:val>
                                            <p:fltVal val="0"/>
                                          </p:val>
                                        </p:tav>
                                        <p:tav tm="100000">
                                          <p:val>
                                            <p:fltVal val="1"/>
                                          </p:val>
                                        </p:tav>
                                      </p:tavLst>
                                    </p:anim>
                                  </p:childTnLst>
                                </p:cTn>
                              </p:par>
                              <p:par>
                                <p:cTn id="171" presetID="15" presetClass="entr" presetSubtype="0" fill="hold" nodeType="withEffect">
                                  <p:stCondLst>
                                    <p:cond delay="0"/>
                                  </p:stCondLst>
                                  <p:childTnLst>
                                    <p:set>
                                      <p:cBhvr>
                                        <p:cTn id="172" dur="1" fill="hold">
                                          <p:stCondLst>
                                            <p:cond delay="0"/>
                                          </p:stCondLst>
                                        </p:cTn>
                                        <p:tgtEl>
                                          <p:spTgt spid="15"/>
                                        </p:tgtEl>
                                        <p:attrNameLst>
                                          <p:attrName>style.visibility</p:attrName>
                                        </p:attrNameLst>
                                      </p:cBhvr>
                                      <p:to>
                                        <p:strVal val="visible"/>
                                      </p:to>
                                    </p:set>
                                    <p:anim calcmode="lin" valueType="num">
                                      <p:cBhvr>
                                        <p:cTn id="173" dur="2000" fill="hold"/>
                                        <p:tgtEl>
                                          <p:spTgt spid="15"/>
                                        </p:tgtEl>
                                        <p:attrNameLst>
                                          <p:attrName>ppt_w</p:attrName>
                                        </p:attrNameLst>
                                      </p:cBhvr>
                                      <p:tavLst>
                                        <p:tav tm="0">
                                          <p:val>
                                            <p:fltVal val="0"/>
                                          </p:val>
                                        </p:tav>
                                        <p:tav tm="100000">
                                          <p:val>
                                            <p:strVal val="#ppt_w"/>
                                          </p:val>
                                        </p:tav>
                                      </p:tavLst>
                                    </p:anim>
                                    <p:anim calcmode="lin" valueType="num">
                                      <p:cBhvr>
                                        <p:cTn id="174" dur="2000" fill="hold"/>
                                        <p:tgtEl>
                                          <p:spTgt spid="15"/>
                                        </p:tgtEl>
                                        <p:attrNameLst>
                                          <p:attrName>ppt_h</p:attrName>
                                        </p:attrNameLst>
                                      </p:cBhvr>
                                      <p:tavLst>
                                        <p:tav tm="0">
                                          <p:val>
                                            <p:fltVal val="0"/>
                                          </p:val>
                                        </p:tav>
                                        <p:tav tm="100000">
                                          <p:val>
                                            <p:strVal val="#ppt_h"/>
                                          </p:val>
                                        </p:tav>
                                      </p:tavLst>
                                    </p:anim>
                                    <p:anim calcmode="lin" valueType="num">
                                      <p:cBhvr>
                                        <p:cTn id="175"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76" dur="2000" fill="hold"/>
                                        <p:tgtEl>
                                          <p:spTgt spid="15"/>
                                        </p:tgtEl>
                                        <p:attrNameLst>
                                          <p:attrName>ppt_y</p:attrName>
                                        </p:attrNameLst>
                                      </p:cBhvr>
                                      <p:tavLst>
                                        <p:tav tm="0" fmla="#ppt_y+(sin(-2*pi*(1-$))*-#ppt_x+cos(-2*pi*(1-$))*(1-#ppt_y))*(1-$)">
                                          <p:val>
                                            <p:fltVal val="0"/>
                                          </p:val>
                                        </p:tav>
                                        <p:tav tm="100000">
                                          <p:val>
                                            <p:fltVal val="1"/>
                                          </p:val>
                                        </p:tav>
                                      </p:tavLst>
                                    </p:anim>
                                  </p:childTnLst>
                                </p:cTn>
                              </p:par>
                              <p:par>
                                <p:cTn id="177" presetID="15" presetClass="entr" presetSubtype="0" fill="hold" nodeType="withEffect">
                                  <p:stCondLst>
                                    <p:cond delay="0"/>
                                  </p:stCondLst>
                                  <p:childTnLst>
                                    <p:set>
                                      <p:cBhvr>
                                        <p:cTn id="178" dur="1" fill="hold">
                                          <p:stCondLst>
                                            <p:cond delay="0"/>
                                          </p:stCondLst>
                                        </p:cTn>
                                        <p:tgtEl>
                                          <p:spTgt spid="17"/>
                                        </p:tgtEl>
                                        <p:attrNameLst>
                                          <p:attrName>style.visibility</p:attrName>
                                        </p:attrNameLst>
                                      </p:cBhvr>
                                      <p:to>
                                        <p:strVal val="visible"/>
                                      </p:to>
                                    </p:set>
                                    <p:anim calcmode="lin" valueType="num">
                                      <p:cBhvr>
                                        <p:cTn id="179" dur="2000" fill="hold"/>
                                        <p:tgtEl>
                                          <p:spTgt spid="17"/>
                                        </p:tgtEl>
                                        <p:attrNameLst>
                                          <p:attrName>ppt_w</p:attrName>
                                        </p:attrNameLst>
                                      </p:cBhvr>
                                      <p:tavLst>
                                        <p:tav tm="0">
                                          <p:val>
                                            <p:fltVal val="0"/>
                                          </p:val>
                                        </p:tav>
                                        <p:tav tm="100000">
                                          <p:val>
                                            <p:strVal val="#ppt_w"/>
                                          </p:val>
                                        </p:tav>
                                      </p:tavLst>
                                    </p:anim>
                                    <p:anim calcmode="lin" valueType="num">
                                      <p:cBhvr>
                                        <p:cTn id="180" dur="2000" fill="hold"/>
                                        <p:tgtEl>
                                          <p:spTgt spid="17"/>
                                        </p:tgtEl>
                                        <p:attrNameLst>
                                          <p:attrName>ppt_h</p:attrName>
                                        </p:attrNameLst>
                                      </p:cBhvr>
                                      <p:tavLst>
                                        <p:tav tm="0">
                                          <p:val>
                                            <p:fltVal val="0"/>
                                          </p:val>
                                        </p:tav>
                                        <p:tav tm="100000">
                                          <p:val>
                                            <p:strVal val="#ppt_h"/>
                                          </p:val>
                                        </p:tav>
                                      </p:tavLst>
                                    </p:anim>
                                    <p:anim calcmode="lin" valueType="num">
                                      <p:cBhvr>
                                        <p:cTn id="181"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82" dur="2000" fill="hold"/>
                                        <p:tgtEl>
                                          <p:spTgt spid="17"/>
                                        </p:tgtEl>
                                        <p:attrNameLst>
                                          <p:attrName>ppt_y</p:attrName>
                                        </p:attrNameLst>
                                      </p:cBhvr>
                                      <p:tavLst>
                                        <p:tav tm="0" fmla="#ppt_y+(sin(-2*pi*(1-$))*-#ppt_x+cos(-2*pi*(1-$))*(1-#ppt_y))*(1-$)">
                                          <p:val>
                                            <p:fltVal val="0"/>
                                          </p:val>
                                        </p:tav>
                                        <p:tav tm="100000">
                                          <p:val>
                                            <p:fltVal val="1"/>
                                          </p:val>
                                        </p:tav>
                                      </p:tavLst>
                                    </p:anim>
                                  </p:childTnLst>
                                </p:cTn>
                              </p:par>
                              <p:par>
                                <p:cTn id="183" presetID="15" presetClass="entr" presetSubtype="0" fill="hold" nodeType="withEffect">
                                  <p:stCondLst>
                                    <p:cond delay="0"/>
                                  </p:stCondLst>
                                  <p:childTnLst>
                                    <p:set>
                                      <p:cBhvr>
                                        <p:cTn id="184" dur="1" fill="hold">
                                          <p:stCondLst>
                                            <p:cond delay="0"/>
                                          </p:stCondLst>
                                        </p:cTn>
                                        <p:tgtEl>
                                          <p:spTgt spid="4"/>
                                        </p:tgtEl>
                                        <p:attrNameLst>
                                          <p:attrName>style.visibility</p:attrName>
                                        </p:attrNameLst>
                                      </p:cBhvr>
                                      <p:to>
                                        <p:strVal val="visible"/>
                                      </p:to>
                                    </p:set>
                                    <p:anim calcmode="lin" valueType="num">
                                      <p:cBhvr>
                                        <p:cTn id="185" dur="2000" fill="hold"/>
                                        <p:tgtEl>
                                          <p:spTgt spid="4"/>
                                        </p:tgtEl>
                                        <p:attrNameLst>
                                          <p:attrName>ppt_w</p:attrName>
                                        </p:attrNameLst>
                                      </p:cBhvr>
                                      <p:tavLst>
                                        <p:tav tm="0">
                                          <p:val>
                                            <p:fltVal val="0"/>
                                          </p:val>
                                        </p:tav>
                                        <p:tav tm="100000">
                                          <p:val>
                                            <p:strVal val="#ppt_w"/>
                                          </p:val>
                                        </p:tav>
                                      </p:tavLst>
                                    </p:anim>
                                    <p:anim calcmode="lin" valueType="num">
                                      <p:cBhvr>
                                        <p:cTn id="186" dur="2000" fill="hold"/>
                                        <p:tgtEl>
                                          <p:spTgt spid="4"/>
                                        </p:tgtEl>
                                        <p:attrNameLst>
                                          <p:attrName>ppt_h</p:attrName>
                                        </p:attrNameLst>
                                      </p:cBhvr>
                                      <p:tavLst>
                                        <p:tav tm="0">
                                          <p:val>
                                            <p:fltVal val="0"/>
                                          </p:val>
                                        </p:tav>
                                        <p:tav tm="100000">
                                          <p:val>
                                            <p:strVal val="#ppt_h"/>
                                          </p:val>
                                        </p:tav>
                                      </p:tavLst>
                                    </p:anim>
                                    <p:anim calcmode="lin" valueType="num">
                                      <p:cBhvr>
                                        <p:cTn id="187"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88" dur="2000" fill="hold"/>
                                        <p:tgtEl>
                                          <p:spTgt spid="4"/>
                                        </p:tgtEl>
                                        <p:attrNameLst>
                                          <p:attrName>ppt_y</p:attrName>
                                        </p:attrNameLst>
                                      </p:cBhvr>
                                      <p:tavLst>
                                        <p:tav tm="0" fmla="#ppt_y+(sin(-2*pi*(1-$))*-#ppt_x+cos(-2*pi*(1-$))*(1-#ppt_y))*(1-$)">
                                          <p:val>
                                            <p:fltVal val="0"/>
                                          </p:val>
                                        </p:tav>
                                        <p:tav tm="100000">
                                          <p:val>
                                            <p:fltVal val="1"/>
                                          </p:val>
                                        </p:tav>
                                      </p:tavLst>
                                    </p:anim>
                                  </p:childTnLst>
                                </p:cTn>
                              </p:par>
                              <p:par>
                                <p:cTn id="189" presetID="15" presetClass="entr" presetSubtype="0" fill="hold" nodeType="withEffect">
                                  <p:stCondLst>
                                    <p:cond delay="0"/>
                                  </p:stCondLst>
                                  <p:childTnLst>
                                    <p:set>
                                      <p:cBhvr>
                                        <p:cTn id="190" dur="1" fill="hold">
                                          <p:stCondLst>
                                            <p:cond delay="0"/>
                                          </p:stCondLst>
                                        </p:cTn>
                                        <p:tgtEl>
                                          <p:spTgt spid="6"/>
                                        </p:tgtEl>
                                        <p:attrNameLst>
                                          <p:attrName>style.visibility</p:attrName>
                                        </p:attrNameLst>
                                      </p:cBhvr>
                                      <p:to>
                                        <p:strVal val="visible"/>
                                      </p:to>
                                    </p:set>
                                    <p:anim calcmode="lin" valueType="num">
                                      <p:cBhvr>
                                        <p:cTn id="191" dur="2000" fill="hold"/>
                                        <p:tgtEl>
                                          <p:spTgt spid="6"/>
                                        </p:tgtEl>
                                        <p:attrNameLst>
                                          <p:attrName>ppt_w</p:attrName>
                                        </p:attrNameLst>
                                      </p:cBhvr>
                                      <p:tavLst>
                                        <p:tav tm="0">
                                          <p:val>
                                            <p:fltVal val="0"/>
                                          </p:val>
                                        </p:tav>
                                        <p:tav tm="100000">
                                          <p:val>
                                            <p:strVal val="#ppt_w"/>
                                          </p:val>
                                        </p:tav>
                                      </p:tavLst>
                                    </p:anim>
                                    <p:anim calcmode="lin" valueType="num">
                                      <p:cBhvr>
                                        <p:cTn id="192" dur="2000" fill="hold"/>
                                        <p:tgtEl>
                                          <p:spTgt spid="6"/>
                                        </p:tgtEl>
                                        <p:attrNameLst>
                                          <p:attrName>ppt_h</p:attrName>
                                        </p:attrNameLst>
                                      </p:cBhvr>
                                      <p:tavLst>
                                        <p:tav tm="0">
                                          <p:val>
                                            <p:fltVal val="0"/>
                                          </p:val>
                                        </p:tav>
                                        <p:tav tm="100000">
                                          <p:val>
                                            <p:strVal val="#ppt_h"/>
                                          </p:val>
                                        </p:tav>
                                      </p:tavLst>
                                    </p:anim>
                                    <p:anim calcmode="lin" valueType="num">
                                      <p:cBhvr>
                                        <p:cTn id="193"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4" dur="2000" fill="hold"/>
                                        <p:tgtEl>
                                          <p:spTgt spid="6"/>
                                        </p:tgtEl>
                                        <p:attrNameLst>
                                          <p:attrName>ppt_y</p:attrName>
                                        </p:attrNameLst>
                                      </p:cBhvr>
                                      <p:tavLst>
                                        <p:tav tm="0" fmla="#ppt_y+(sin(-2*pi*(1-$))*-#ppt_x+cos(-2*pi*(1-$))*(1-#ppt_y))*(1-$)">
                                          <p:val>
                                            <p:fltVal val="0"/>
                                          </p:val>
                                        </p:tav>
                                        <p:tav tm="100000">
                                          <p:val>
                                            <p:fltVal val="1"/>
                                          </p:val>
                                        </p:tav>
                                      </p:tavLst>
                                    </p:anim>
                                  </p:childTnLst>
                                </p:cTn>
                              </p:par>
                              <p:par>
                                <p:cTn id="195" presetID="15" presetClass="entr" presetSubtype="0" fill="hold" nodeType="withEffect">
                                  <p:stCondLst>
                                    <p:cond delay="0"/>
                                  </p:stCondLst>
                                  <p:childTnLst>
                                    <p:set>
                                      <p:cBhvr>
                                        <p:cTn id="196" dur="1" fill="hold">
                                          <p:stCondLst>
                                            <p:cond delay="0"/>
                                          </p:stCondLst>
                                        </p:cTn>
                                        <p:tgtEl>
                                          <p:spTgt spid="8"/>
                                        </p:tgtEl>
                                        <p:attrNameLst>
                                          <p:attrName>style.visibility</p:attrName>
                                        </p:attrNameLst>
                                      </p:cBhvr>
                                      <p:to>
                                        <p:strVal val="visible"/>
                                      </p:to>
                                    </p:set>
                                    <p:anim calcmode="lin" valueType="num">
                                      <p:cBhvr>
                                        <p:cTn id="197" dur="2000" fill="hold"/>
                                        <p:tgtEl>
                                          <p:spTgt spid="8"/>
                                        </p:tgtEl>
                                        <p:attrNameLst>
                                          <p:attrName>ppt_w</p:attrName>
                                        </p:attrNameLst>
                                      </p:cBhvr>
                                      <p:tavLst>
                                        <p:tav tm="0">
                                          <p:val>
                                            <p:fltVal val="0"/>
                                          </p:val>
                                        </p:tav>
                                        <p:tav tm="100000">
                                          <p:val>
                                            <p:strVal val="#ppt_w"/>
                                          </p:val>
                                        </p:tav>
                                      </p:tavLst>
                                    </p:anim>
                                    <p:anim calcmode="lin" valueType="num">
                                      <p:cBhvr>
                                        <p:cTn id="198" dur="2000" fill="hold"/>
                                        <p:tgtEl>
                                          <p:spTgt spid="8"/>
                                        </p:tgtEl>
                                        <p:attrNameLst>
                                          <p:attrName>ppt_h</p:attrName>
                                        </p:attrNameLst>
                                      </p:cBhvr>
                                      <p:tavLst>
                                        <p:tav tm="0">
                                          <p:val>
                                            <p:fltVal val="0"/>
                                          </p:val>
                                        </p:tav>
                                        <p:tav tm="100000">
                                          <p:val>
                                            <p:strVal val="#ppt_h"/>
                                          </p:val>
                                        </p:tav>
                                      </p:tavLst>
                                    </p:anim>
                                    <p:anim calcmode="lin" valueType="num">
                                      <p:cBhvr>
                                        <p:cTn id="199"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00" dur="2000" fill="hold"/>
                                        <p:tgtEl>
                                          <p:spTgt spid="8"/>
                                        </p:tgtEl>
                                        <p:attrNameLst>
                                          <p:attrName>ppt_y</p:attrName>
                                        </p:attrNameLst>
                                      </p:cBhvr>
                                      <p:tavLst>
                                        <p:tav tm="0" fmla="#ppt_y+(sin(-2*pi*(1-$))*-#ppt_x+cos(-2*pi*(1-$))*(1-#ppt_y))*(1-$)">
                                          <p:val>
                                            <p:fltVal val="0"/>
                                          </p:val>
                                        </p:tav>
                                        <p:tav tm="100000">
                                          <p:val>
                                            <p:fltVal val="1"/>
                                          </p:val>
                                        </p:tav>
                                      </p:tavLst>
                                    </p:anim>
                                  </p:childTnLst>
                                </p:cTn>
                              </p:par>
                              <p:par>
                                <p:cTn id="201" presetID="15" presetClass="entr" presetSubtype="0" fill="hold" nodeType="withEffect">
                                  <p:stCondLst>
                                    <p:cond delay="0"/>
                                  </p:stCondLst>
                                  <p:childTnLst>
                                    <p:set>
                                      <p:cBhvr>
                                        <p:cTn id="202" dur="1" fill="hold">
                                          <p:stCondLst>
                                            <p:cond delay="0"/>
                                          </p:stCondLst>
                                        </p:cTn>
                                        <p:tgtEl>
                                          <p:spTgt spid="10"/>
                                        </p:tgtEl>
                                        <p:attrNameLst>
                                          <p:attrName>style.visibility</p:attrName>
                                        </p:attrNameLst>
                                      </p:cBhvr>
                                      <p:to>
                                        <p:strVal val="visible"/>
                                      </p:to>
                                    </p:set>
                                    <p:anim calcmode="lin" valueType="num">
                                      <p:cBhvr>
                                        <p:cTn id="203" dur="2000" fill="hold"/>
                                        <p:tgtEl>
                                          <p:spTgt spid="10"/>
                                        </p:tgtEl>
                                        <p:attrNameLst>
                                          <p:attrName>ppt_w</p:attrName>
                                        </p:attrNameLst>
                                      </p:cBhvr>
                                      <p:tavLst>
                                        <p:tav tm="0">
                                          <p:val>
                                            <p:fltVal val="0"/>
                                          </p:val>
                                        </p:tav>
                                        <p:tav tm="100000">
                                          <p:val>
                                            <p:strVal val="#ppt_w"/>
                                          </p:val>
                                        </p:tav>
                                      </p:tavLst>
                                    </p:anim>
                                    <p:anim calcmode="lin" valueType="num">
                                      <p:cBhvr>
                                        <p:cTn id="204" dur="2000" fill="hold"/>
                                        <p:tgtEl>
                                          <p:spTgt spid="10"/>
                                        </p:tgtEl>
                                        <p:attrNameLst>
                                          <p:attrName>ppt_h</p:attrName>
                                        </p:attrNameLst>
                                      </p:cBhvr>
                                      <p:tavLst>
                                        <p:tav tm="0">
                                          <p:val>
                                            <p:fltVal val="0"/>
                                          </p:val>
                                        </p:tav>
                                        <p:tav tm="100000">
                                          <p:val>
                                            <p:strVal val="#ppt_h"/>
                                          </p:val>
                                        </p:tav>
                                      </p:tavLst>
                                    </p:anim>
                                    <p:anim calcmode="lin" valueType="num">
                                      <p:cBhvr>
                                        <p:cTn id="205"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06" dur="2000" fill="hold"/>
                                        <p:tgtEl>
                                          <p:spTgt spid="10"/>
                                        </p:tgtEl>
                                        <p:attrNameLst>
                                          <p:attrName>ppt_y</p:attrName>
                                        </p:attrNameLst>
                                      </p:cBhvr>
                                      <p:tavLst>
                                        <p:tav tm="0" fmla="#ppt_y+(sin(-2*pi*(1-$))*-#ppt_x+cos(-2*pi*(1-$))*(1-#ppt_y))*(1-$)">
                                          <p:val>
                                            <p:fltVal val="0"/>
                                          </p:val>
                                        </p:tav>
                                        <p:tav tm="100000">
                                          <p:val>
                                            <p:fltVal val="1"/>
                                          </p:val>
                                        </p:tav>
                                      </p:tavLst>
                                    </p:anim>
                                  </p:childTnLst>
                                </p:cTn>
                              </p:par>
                              <p:par>
                                <p:cTn id="207" presetID="15" presetClass="entr" presetSubtype="0" fill="hold" nodeType="withEffect">
                                  <p:stCondLst>
                                    <p:cond delay="0"/>
                                  </p:stCondLst>
                                  <p:childTnLst>
                                    <p:set>
                                      <p:cBhvr>
                                        <p:cTn id="208" dur="1" fill="hold">
                                          <p:stCondLst>
                                            <p:cond delay="0"/>
                                          </p:stCondLst>
                                        </p:cTn>
                                        <p:tgtEl>
                                          <p:spTgt spid="12"/>
                                        </p:tgtEl>
                                        <p:attrNameLst>
                                          <p:attrName>style.visibility</p:attrName>
                                        </p:attrNameLst>
                                      </p:cBhvr>
                                      <p:to>
                                        <p:strVal val="visible"/>
                                      </p:to>
                                    </p:set>
                                    <p:anim calcmode="lin" valueType="num">
                                      <p:cBhvr>
                                        <p:cTn id="209" dur="2000" fill="hold"/>
                                        <p:tgtEl>
                                          <p:spTgt spid="12"/>
                                        </p:tgtEl>
                                        <p:attrNameLst>
                                          <p:attrName>ppt_w</p:attrName>
                                        </p:attrNameLst>
                                      </p:cBhvr>
                                      <p:tavLst>
                                        <p:tav tm="0">
                                          <p:val>
                                            <p:fltVal val="0"/>
                                          </p:val>
                                        </p:tav>
                                        <p:tav tm="100000">
                                          <p:val>
                                            <p:strVal val="#ppt_w"/>
                                          </p:val>
                                        </p:tav>
                                      </p:tavLst>
                                    </p:anim>
                                    <p:anim calcmode="lin" valueType="num">
                                      <p:cBhvr>
                                        <p:cTn id="210" dur="2000" fill="hold"/>
                                        <p:tgtEl>
                                          <p:spTgt spid="12"/>
                                        </p:tgtEl>
                                        <p:attrNameLst>
                                          <p:attrName>ppt_h</p:attrName>
                                        </p:attrNameLst>
                                      </p:cBhvr>
                                      <p:tavLst>
                                        <p:tav tm="0">
                                          <p:val>
                                            <p:fltVal val="0"/>
                                          </p:val>
                                        </p:tav>
                                        <p:tav tm="100000">
                                          <p:val>
                                            <p:strVal val="#ppt_h"/>
                                          </p:val>
                                        </p:tav>
                                      </p:tavLst>
                                    </p:anim>
                                    <p:anim calcmode="lin" valueType="num">
                                      <p:cBhvr>
                                        <p:cTn id="211"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212" dur="2000" fill="hold"/>
                                        <p:tgtEl>
                                          <p:spTgt spid="12"/>
                                        </p:tgtEl>
                                        <p:attrNameLst>
                                          <p:attrName>ppt_y</p:attrName>
                                        </p:attrNameLst>
                                      </p:cBhvr>
                                      <p:tavLst>
                                        <p:tav tm="0" fmla="#ppt_y+(sin(-2*pi*(1-$))*-#ppt_x+cos(-2*pi*(1-$))*(1-#ppt_y))*(1-$)">
                                          <p:val>
                                            <p:fltVal val="0"/>
                                          </p:val>
                                        </p:tav>
                                        <p:tav tm="100000">
                                          <p:val>
                                            <p:fltVal val="1"/>
                                          </p:val>
                                        </p:tav>
                                      </p:tavLst>
                                    </p:anim>
                                  </p:childTnLst>
                                </p:cTn>
                              </p:par>
                              <p:par>
                                <p:cTn id="213" presetID="15" presetClass="entr" presetSubtype="0" fill="hold" nodeType="withEffect">
                                  <p:stCondLst>
                                    <p:cond delay="0"/>
                                  </p:stCondLst>
                                  <p:childTnLst>
                                    <p:set>
                                      <p:cBhvr>
                                        <p:cTn id="214" dur="1" fill="hold">
                                          <p:stCondLst>
                                            <p:cond delay="0"/>
                                          </p:stCondLst>
                                        </p:cTn>
                                        <p:tgtEl>
                                          <p:spTgt spid="14"/>
                                        </p:tgtEl>
                                        <p:attrNameLst>
                                          <p:attrName>style.visibility</p:attrName>
                                        </p:attrNameLst>
                                      </p:cBhvr>
                                      <p:to>
                                        <p:strVal val="visible"/>
                                      </p:to>
                                    </p:set>
                                    <p:anim calcmode="lin" valueType="num">
                                      <p:cBhvr>
                                        <p:cTn id="215" dur="2000" fill="hold"/>
                                        <p:tgtEl>
                                          <p:spTgt spid="14"/>
                                        </p:tgtEl>
                                        <p:attrNameLst>
                                          <p:attrName>ppt_w</p:attrName>
                                        </p:attrNameLst>
                                      </p:cBhvr>
                                      <p:tavLst>
                                        <p:tav tm="0">
                                          <p:val>
                                            <p:fltVal val="0"/>
                                          </p:val>
                                        </p:tav>
                                        <p:tav tm="100000">
                                          <p:val>
                                            <p:strVal val="#ppt_w"/>
                                          </p:val>
                                        </p:tav>
                                      </p:tavLst>
                                    </p:anim>
                                    <p:anim calcmode="lin" valueType="num">
                                      <p:cBhvr>
                                        <p:cTn id="216" dur="2000" fill="hold"/>
                                        <p:tgtEl>
                                          <p:spTgt spid="14"/>
                                        </p:tgtEl>
                                        <p:attrNameLst>
                                          <p:attrName>ppt_h</p:attrName>
                                        </p:attrNameLst>
                                      </p:cBhvr>
                                      <p:tavLst>
                                        <p:tav tm="0">
                                          <p:val>
                                            <p:fltVal val="0"/>
                                          </p:val>
                                        </p:tav>
                                        <p:tav tm="100000">
                                          <p:val>
                                            <p:strVal val="#ppt_h"/>
                                          </p:val>
                                        </p:tav>
                                      </p:tavLst>
                                    </p:anim>
                                    <p:anim calcmode="lin" valueType="num">
                                      <p:cBhvr>
                                        <p:cTn id="217"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218" dur="2000" fill="hold"/>
                                        <p:tgtEl>
                                          <p:spTgt spid="14"/>
                                        </p:tgtEl>
                                        <p:attrNameLst>
                                          <p:attrName>ppt_y</p:attrName>
                                        </p:attrNameLst>
                                      </p:cBhvr>
                                      <p:tavLst>
                                        <p:tav tm="0" fmla="#ppt_y+(sin(-2*pi*(1-$))*-#ppt_x+cos(-2*pi*(1-$))*(1-#ppt_y))*(1-$)">
                                          <p:val>
                                            <p:fltVal val="0"/>
                                          </p:val>
                                        </p:tav>
                                        <p:tav tm="100000">
                                          <p:val>
                                            <p:fltVal val="1"/>
                                          </p:val>
                                        </p:tav>
                                      </p:tavLst>
                                    </p:anim>
                                  </p:childTnLst>
                                </p:cTn>
                              </p:par>
                              <p:par>
                                <p:cTn id="219" presetID="15" presetClass="entr" presetSubtype="0" fill="hold" nodeType="withEffect">
                                  <p:stCondLst>
                                    <p:cond delay="0"/>
                                  </p:stCondLst>
                                  <p:childTnLst>
                                    <p:set>
                                      <p:cBhvr>
                                        <p:cTn id="220" dur="1" fill="hold">
                                          <p:stCondLst>
                                            <p:cond delay="0"/>
                                          </p:stCondLst>
                                        </p:cTn>
                                        <p:tgtEl>
                                          <p:spTgt spid="16"/>
                                        </p:tgtEl>
                                        <p:attrNameLst>
                                          <p:attrName>style.visibility</p:attrName>
                                        </p:attrNameLst>
                                      </p:cBhvr>
                                      <p:to>
                                        <p:strVal val="visible"/>
                                      </p:to>
                                    </p:set>
                                    <p:anim calcmode="lin" valueType="num">
                                      <p:cBhvr>
                                        <p:cTn id="221" dur="2000" fill="hold"/>
                                        <p:tgtEl>
                                          <p:spTgt spid="16"/>
                                        </p:tgtEl>
                                        <p:attrNameLst>
                                          <p:attrName>ppt_w</p:attrName>
                                        </p:attrNameLst>
                                      </p:cBhvr>
                                      <p:tavLst>
                                        <p:tav tm="0">
                                          <p:val>
                                            <p:fltVal val="0"/>
                                          </p:val>
                                        </p:tav>
                                        <p:tav tm="100000">
                                          <p:val>
                                            <p:strVal val="#ppt_w"/>
                                          </p:val>
                                        </p:tav>
                                      </p:tavLst>
                                    </p:anim>
                                    <p:anim calcmode="lin" valueType="num">
                                      <p:cBhvr>
                                        <p:cTn id="222" dur="2000" fill="hold"/>
                                        <p:tgtEl>
                                          <p:spTgt spid="16"/>
                                        </p:tgtEl>
                                        <p:attrNameLst>
                                          <p:attrName>ppt_h</p:attrName>
                                        </p:attrNameLst>
                                      </p:cBhvr>
                                      <p:tavLst>
                                        <p:tav tm="0">
                                          <p:val>
                                            <p:fltVal val="0"/>
                                          </p:val>
                                        </p:tav>
                                        <p:tav tm="100000">
                                          <p:val>
                                            <p:strVal val="#ppt_h"/>
                                          </p:val>
                                        </p:tav>
                                      </p:tavLst>
                                    </p:anim>
                                    <p:anim calcmode="lin" valueType="num">
                                      <p:cBhvr>
                                        <p:cTn id="223"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224" dur="2000" fill="hold"/>
                                        <p:tgtEl>
                                          <p:spTgt spid="16"/>
                                        </p:tgtEl>
                                        <p:attrNameLst>
                                          <p:attrName>ppt_y</p:attrName>
                                        </p:attrNameLst>
                                      </p:cBhvr>
                                      <p:tavLst>
                                        <p:tav tm="0" fmla="#ppt_y+(sin(-2*pi*(1-$))*-#ppt_x+cos(-2*pi*(1-$))*(1-#ppt_y))*(1-$)">
                                          <p:val>
                                            <p:fltVal val="0"/>
                                          </p:val>
                                        </p:tav>
                                        <p:tav tm="100000">
                                          <p:val>
                                            <p:fltVal val="1"/>
                                          </p:val>
                                        </p:tav>
                                      </p:tavLst>
                                    </p:anim>
                                  </p:childTnLst>
                                </p:cTn>
                              </p:par>
                              <p:par>
                                <p:cTn id="225" presetID="15" presetClass="entr" presetSubtype="0" fill="hold" nodeType="withEffect">
                                  <p:stCondLst>
                                    <p:cond delay="0"/>
                                  </p:stCondLst>
                                  <p:childTnLst>
                                    <p:set>
                                      <p:cBhvr>
                                        <p:cTn id="226" dur="1" fill="hold">
                                          <p:stCondLst>
                                            <p:cond delay="0"/>
                                          </p:stCondLst>
                                        </p:cTn>
                                        <p:tgtEl>
                                          <p:spTgt spid="18"/>
                                        </p:tgtEl>
                                        <p:attrNameLst>
                                          <p:attrName>style.visibility</p:attrName>
                                        </p:attrNameLst>
                                      </p:cBhvr>
                                      <p:to>
                                        <p:strVal val="visible"/>
                                      </p:to>
                                    </p:set>
                                    <p:anim calcmode="lin" valueType="num">
                                      <p:cBhvr>
                                        <p:cTn id="227" dur="2000" fill="hold"/>
                                        <p:tgtEl>
                                          <p:spTgt spid="18"/>
                                        </p:tgtEl>
                                        <p:attrNameLst>
                                          <p:attrName>ppt_w</p:attrName>
                                        </p:attrNameLst>
                                      </p:cBhvr>
                                      <p:tavLst>
                                        <p:tav tm="0">
                                          <p:val>
                                            <p:fltVal val="0"/>
                                          </p:val>
                                        </p:tav>
                                        <p:tav tm="100000">
                                          <p:val>
                                            <p:strVal val="#ppt_w"/>
                                          </p:val>
                                        </p:tav>
                                      </p:tavLst>
                                    </p:anim>
                                    <p:anim calcmode="lin" valueType="num">
                                      <p:cBhvr>
                                        <p:cTn id="228" dur="2000" fill="hold"/>
                                        <p:tgtEl>
                                          <p:spTgt spid="18"/>
                                        </p:tgtEl>
                                        <p:attrNameLst>
                                          <p:attrName>ppt_h</p:attrName>
                                        </p:attrNameLst>
                                      </p:cBhvr>
                                      <p:tavLst>
                                        <p:tav tm="0">
                                          <p:val>
                                            <p:fltVal val="0"/>
                                          </p:val>
                                        </p:tav>
                                        <p:tav tm="100000">
                                          <p:val>
                                            <p:strVal val="#ppt_h"/>
                                          </p:val>
                                        </p:tav>
                                      </p:tavLst>
                                    </p:anim>
                                    <p:anim calcmode="lin" valueType="num">
                                      <p:cBhvr>
                                        <p:cTn id="229"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230" dur="2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231" fill="hold">
                            <p:stCondLst>
                              <p:cond delay="2000"/>
                            </p:stCondLst>
                            <p:childTnLst>
                              <p:par>
                                <p:cTn id="232" presetID="2" presetClass="exit" presetSubtype="2" fill="hold" nodeType="afterEffect">
                                  <p:stCondLst>
                                    <p:cond delay="0"/>
                                  </p:stCondLst>
                                  <p:childTnLst>
                                    <p:anim calcmode="lin" valueType="num">
                                      <p:cBhvr additive="base">
                                        <p:cTn id="233" dur="2000"/>
                                        <p:tgtEl>
                                          <p:spTgt spid="3"/>
                                        </p:tgtEl>
                                        <p:attrNameLst>
                                          <p:attrName>ppt_x</p:attrName>
                                        </p:attrNameLst>
                                      </p:cBhvr>
                                      <p:tavLst>
                                        <p:tav tm="0">
                                          <p:val>
                                            <p:strVal val="ppt_x"/>
                                          </p:val>
                                        </p:tav>
                                        <p:tav tm="100000">
                                          <p:val>
                                            <p:strVal val="1+ppt_w/2"/>
                                          </p:val>
                                        </p:tav>
                                      </p:tavLst>
                                    </p:anim>
                                    <p:anim calcmode="lin" valueType="num">
                                      <p:cBhvr additive="base">
                                        <p:cTn id="234" dur="2000"/>
                                        <p:tgtEl>
                                          <p:spTgt spid="3"/>
                                        </p:tgtEl>
                                        <p:attrNameLst>
                                          <p:attrName>ppt_y</p:attrName>
                                        </p:attrNameLst>
                                      </p:cBhvr>
                                      <p:tavLst>
                                        <p:tav tm="0">
                                          <p:val>
                                            <p:strVal val="ppt_y"/>
                                          </p:val>
                                        </p:tav>
                                        <p:tav tm="100000">
                                          <p:val>
                                            <p:strVal val="ppt_y"/>
                                          </p:val>
                                        </p:tav>
                                      </p:tavLst>
                                    </p:anim>
                                    <p:set>
                                      <p:cBhvr>
                                        <p:cTn id="235" dur="1" fill="hold">
                                          <p:stCondLst>
                                            <p:cond delay="1999"/>
                                          </p:stCondLst>
                                        </p:cTn>
                                        <p:tgtEl>
                                          <p:spTgt spid="3"/>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2000"/>
                                        <p:tgtEl>
                                          <p:spTgt spid="4"/>
                                        </p:tgtEl>
                                        <p:attrNameLst>
                                          <p:attrName>ppt_x</p:attrName>
                                        </p:attrNameLst>
                                      </p:cBhvr>
                                      <p:tavLst>
                                        <p:tav tm="0">
                                          <p:val>
                                            <p:strVal val="ppt_x"/>
                                          </p:val>
                                        </p:tav>
                                        <p:tav tm="100000">
                                          <p:val>
                                            <p:strVal val="1+ppt_w/2"/>
                                          </p:val>
                                        </p:tav>
                                      </p:tavLst>
                                    </p:anim>
                                    <p:anim calcmode="lin" valueType="num">
                                      <p:cBhvr additive="base">
                                        <p:cTn id="238" dur="2000"/>
                                        <p:tgtEl>
                                          <p:spTgt spid="4"/>
                                        </p:tgtEl>
                                        <p:attrNameLst>
                                          <p:attrName>ppt_y</p:attrName>
                                        </p:attrNameLst>
                                      </p:cBhvr>
                                      <p:tavLst>
                                        <p:tav tm="0">
                                          <p:val>
                                            <p:strVal val="ppt_y"/>
                                          </p:val>
                                        </p:tav>
                                        <p:tav tm="100000">
                                          <p:val>
                                            <p:strVal val="ppt_y"/>
                                          </p:val>
                                        </p:tav>
                                      </p:tavLst>
                                    </p:anim>
                                    <p:set>
                                      <p:cBhvr>
                                        <p:cTn id="239" dur="1" fill="hold">
                                          <p:stCondLst>
                                            <p:cond delay="1999"/>
                                          </p:stCondLst>
                                        </p:cTn>
                                        <p:tgtEl>
                                          <p:spTgt spid="4"/>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2000"/>
                                        <p:tgtEl>
                                          <p:spTgt spid="5"/>
                                        </p:tgtEl>
                                        <p:attrNameLst>
                                          <p:attrName>ppt_x</p:attrName>
                                        </p:attrNameLst>
                                      </p:cBhvr>
                                      <p:tavLst>
                                        <p:tav tm="0">
                                          <p:val>
                                            <p:strVal val="ppt_x"/>
                                          </p:val>
                                        </p:tav>
                                        <p:tav tm="100000">
                                          <p:val>
                                            <p:strVal val="1+ppt_w/2"/>
                                          </p:val>
                                        </p:tav>
                                      </p:tavLst>
                                    </p:anim>
                                    <p:anim calcmode="lin" valueType="num">
                                      <p:cBhvr additive="base">
                                        <p:cTn id="242" dur="2000"/>
                                        <p:tgtEl>
                                          <p:spTgt spid="5"/>
                                        </p:tgtEl>
                                        <p:attrNameLst>
                                          <p:attrName>ppt_y</p:attrName>
                                        </p:attrNameLst>
                                      </p:cBhvr>
                                      <p:tavLst>
                                        <p:tav tm="0">
                                          <p:val>
                                            <p:strVal val="ppt_y"/>
                                          </p:val>
                                        </p:tav>
                                        <p:tav tm="100000">
                                          <p:val>
                                            <p:strVal val="ppt_y"/>
                                          </p:val>
                                        </p:tav>
                                      </p:tavLst>
                                    </p:anim>
                                    <p:set>
                                      <p:cBhvr>
                                        <p:cTn id="243" dur="1" fill="hold">
                                          <p:stCondLst>
                                            <p:cond delay="1999"/>
                                          </p:stCondLst>
                                        </p:cTn>
                                        <p:tgtEl>
                                          <p:spTgt spid="5"/>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2000"/>
                                        <p:tgtEl>
                                          <p:spTgt spid="6"/>
                                        </p:tgtEl>
                                        <p:attrNameLst>
                                          <p:attrName>ppt_x</p:attrName>
                                        </p:attrNameLst>
                                      </p:cBhvr>
                                      <p:tavLst>
                                        <p:tav tm="0">
                                          <p:val>
                                            <p:strVal val="ppt_x"/>
                                          </p:val>
                                        </p:tav>
                                        <p:tav tm="100000">
                                          <p:val>
                                            <p:strVal val="1+ppt_w/2"/>
                                          </p:val>
                                        </p:tav>
                                      </p:tavLst>
                                    </p:anim>
                                    <p:anim calcmode="lin" valueType="num">
                                      <p:cBhvr additive="base">
                                        <p:cTn id="246" dur="2000"/>
                                        <p:tgtEl>
                                          <p:spTgt spid="6"/>
                                        </p:tgtEl>
                                        <p:attrNameLst>
                                          <p:attrName>ppt_y</p:attrName>
                                        </p:attrNameLst>
                                      </p:cBhvr>
                                      <p:tavLst>
                                        <p:tav tm="0">
                                          <p:val>
                                            <p:strVal val="ppt_y"/>
                                          </p:val>
                                        </p:tav>
                                        <p:tav tm="100000">
                                          <p:val>
                                            <p:strVal val="ppt_y"/>
                                          </p:val>
                                        </p:tav>
                                      </p:tavLst>
                                    </p:anim>
                                    <p:set>
                                      <p:cBhvr>
                                        <p:cTn id="247" dur="1" fill="hold">
                                          <p:stCondLst>
                                            <p:cond delay="1999"/>
                                          </p:stCondLst>
                                        </p:cTn>
                                        <p:tgtEl>
                                          <p:spTgt spid="6"/>
                                        </p:tgtEl>
                                        <p:attrNameLst>
                                          <p:attrName>style.visibility</p:attrName>
                                        </p:attrNameLst>
                                      </p:cBhvr>
                                      <p:to>
                                        <p:strVal val="hidden"/>
                                      </p:to>
                                    </p:set>
                                  </p:childTnLst>
                                </p:cTn>
                              </p:par>
                              <p:par>
                                <p:cTn id="248" presetID="2" presetClass="exit" presetSubtype="2" fill="hold" nodeType="withEffect">
                                  <p:stCondLst>
                                    <p:cond delay="0"/>
                                  </p:stCondLst>
                                  <p:childTnLst>
                                    <p:anim calcmode="lin" valueType="num">
                                      <p:cBhvr additive="base">
                                        <p:cTn id="249" dur="2000"/>
                                        <p:tgtEl>
                                          <p:spTgt spid="7"/>
                                        </p:tgtEl>
                                        <p:attrNameLst>
                                          <p:attrName>ppt_x</p:attrName>
                                        </p:attrNameLst>
                                      </p:cBhvr>
                                      <p:tavLst>
                                        <p:tav tm="0">
                                          <p:val>
                                            <p:strVal val="ppt_x"/>
                                          </p:val>
                                        </p:tav>
                                        <p:tav tm="100000">
                                          <p:val>
                                            <p:strVal val="1+ppt_w/2"/>
                                          </p:val>
                                        </p:tav>
                                      </p:tavLst>
                                    </p:anim>
                                    <p:anim calcmode="lin" valueType="num">
                                      <p:cBhvr additive="base">
                                        <p:cTn id="250" dur="2000"/>
                                        <p:tgtEl>
                                          <p:spTgt spid="7"/>
                                        </p:tgtEl>
                                        <p:attrNameLst>
                                          <p:attrName>ppt_y</p:attrName>
                                        </p:attrNameLst>
                                      </p:cBhvr>
                                      <p:tavLst>
                                        <p:tav tm="0">
                                          <p:val>
                                            <p:strVal val="ppt_y"/>
                                          </p:val>
                                        </p:tav>
                                        <p:tav tm="100000">
                                          <p:val>
                                            <p:strVal val="ppt_y"/>
                                          </p:val>
                                        </p:tav>
                                      </p:tavLst>
                                    </p:anim>
                                    <p:set>
                                      <p:cBhvr>
                                        <p:cTn id="251" dur="1" fill="hold">
                                          <p:stCondLst>
                                            <p:cond delay="1999"/>
                                          </p:stCondLst>
                                        </p:cTn>
                                        <p:tgtEl>
                                          <p:spTgt spid="7"/>
                                        </p:tgtEl>
                                        <p:attrNameLst>
                                          <p:attrName>style.visibility</p:attrName>
                                        </p:attrNameLst>
                                      </p:cBhvr>
                                      <p:to>
                                        <p:strVal val="hidden"/>
                                      </p:to>
                                    </p:set>
                                  </p:childTnLst>
                                </p:cTn>
                              </p:par>
                              <p:par>
                                <p:cTn id="252" presetID="2" presetClass="exit" presetSubtype="2" fill="hold" nodeType="withEffect">
                                  <p:stCondLst>
                                    <p:cond delay="0"/>
                                  </p:stCondLst>
                                  <p:childTnLst>
                                    <p:anim calcmode="lin" valueType="num">
                                      <p:cBhvr additive="base">
                                        <p:cTn id="253" dur="2000"/>
                                        <p:tgtEl>
                                          <p:spTgt spid="8"/>
                                        </p:tgtEl>
                                        <p:attrNameLst>
                                          <p:attrName>ppt_x</p:attrName>
                                        </p:attrNameLst>
                                      </p:cBhvr>
                                      <p:tavLst>
                                        <p:tav tm="0">
                                          <p:val>
                                            <p:strVal val="ppt_x"/>
                                          </p:val>
                                        </p:tav>
                                        <p:tav tm="100000">
                                          <p:val>
                                            <p:strVal val="1+ppt_w/2"/>
                                          </p:val>
                                        </p:tav>
                                      </p:tavLst>
                                    </p:anim>
                                    <p:anim calcmode="lin" valueType="num">
                                      <p:cBhvr additive="base">
                                        <p:cTn id="254" dur="2000"/>
                                        <p:tgtEl>
                                          <p:spTgt spid="8"/>
                                        </p:tgtEl>
                                        <p:attrNameLst>
                                          <p:attrName>ppt_y</p:attrName>
                                        </p:attrNameLst>
                                      </p:cBhvr>
                                      <p:tavLst>
                                        <p:tav tm="0">
                                          <p:val>
                                            <p:strVal val="ppt_y"/>
                                          </p:val>
                                        </p:tav>
                                        <p:tav tm="100000">
                                          <p:val>
                                            <p:strVal val="ppt_y"/>
                                          </p:val>
                                        </p:tav>
                                      </p:tavLst>
                                    </p:anim>
                                    <p:set>
                                      <p:cBhvr>
                                        <p:cTn id="255" dur="1" fill="hold">
                                          <p:stCondLst>
                                            <p:cond delay="1999"/>
                                          </p:stCondLst>
                                        </p:cTn>
                                        <p:tgtEl>
                                          <p:spTgt spid="8"/>
                                        </p:tgtEl>
                                        <p:attrNameLst>
                                          <p:attrName>style.visibility</p:attrName>
                                        </p:attrNameLst>
                                      </p:cBhvr>
                                      <p:to>
                                        <p:strVal val="hidden"/>
                                      </p:to>
                                    </p:set>
                                  </p:childTnLst>
                                </p:cTn>
                              </p:par>
                              <p:par>
                                <p:cTn id="256" presetID="2" presetClass="exit" presetSubtype="2" fill="hold"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1+ppt_w/2"/>
                                          </p:val>
                                        </p:tav>
                                      </p:tavLst>
                                    </p:anim>
                                    <p:anim calcmode="lin" valueType="num">
                                      <p:cBhvr additive="base">
                                        <p:cTn id="258" dur="2000"/>
                                        <p:tgtEl>
                                          <p:spTgt spid="9"/>
                                        </p:tgtEl>
                                        <p:attrNameLst>
                                          <p:attrName>ppt_y</p:attrName>
                                        </p:attrNameLst>
                                      </p:cBhvr>
                                      <p:tavLst>
                                        <p:tav tm="0">
                                          <p:val>
                                            <p:strVal val="ppt_y"/>
                                          </p:val>
                                        </p:tav>
                                        <p:tav tm="100000">
                                          <p:val>
                                            <p:strVal val="ppt_y"/>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2" fill="hold"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1+ppt_w/2"/>
                                          </p:val>
                                        </p:tav>
                                      </p:tavLst>
                                    </p:anim>
                                    <p:anim calcmode="lin" valueType="num">
                                      <p:cBhvr additive="base">
                                        <p:cTn id="262" dur="2000"/>
                                        <p:tgtEl>
                                          <p:spTgt spid="10"/>
                                        </p:tgtEl>
                                        <p:attrNameLst>
                                          <p:attrName>ppt_y</p:attrName>
                                        </p:attrNameLst>
                                      </p:cBhvr>
                                      <p:tavLst>
                                        <p:tav tm="0">
                                          <p:val>
                                            <p:strVal val="ppt_y"/>
                                          </p:val>
                                        </p:tav>
                                        <p:tav tm="100000">
                                          <p:val>
                                            <p:strVal val="ppt_y"/>
                                          </p:val>
                                        </p:tav>
                                      </p:tavLst>
                                    </p:anim>
                                    <p:set>
                                      <p:cBhvr>
                                        <p:cTn id="263" dur="1" fill="hold">
                                          <p:stCondLst>
                                            <p:cond delay="1999"/>
                                          </p:stCondLst>
                                        </p:cTn>
                                        <p:tgtEl>
                                          <p:spTgt spid="10"/>
                                        </p:tgtEl>
                                        <p:attrNameLst>
                                          <p:attrName>style.visibility</p:attrName>
                                        </p:attrNameLst>
                                      </p:cBhvr>
                                      <p:to>
                                        <p:strVal val="hidden"/>
                                      </p:to>
                                    </p:set>
                                  </p:childTnLst>
                                </p:cTn>
                              </p:par>
                              <p:par>
                                <p:cTn id="264" presetID="8" presetClass="emph" presetSubtype="0" autoRev="1" fill="hold" nodeType="withEffect">
                                  <p:stCondLst>
                                    <p:cond delay="0"/>
                                  </p:stCondLst>
                                  <p:childTnLst>
                                    <p:animRot by="21600000">
                                      <p:cBhvr>
                                        <p:cTn id="265" dur="2000" fill="hold"/>
                                        <p:tgtEl>
                                          <p:spTgt spid="3"/>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7"/>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8"/>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0"/>
                                        </p:tgtEl>
                                        <p:attrNameLst>
                                          <p:attrName>r</p:attrName>
                                        </p:attrNameLst>
                                      </p:cBhvr>
                                    </p:animRot>
                                  </p:childTnLst>
                                </p:cTn>
                              </p:par>
                              <p:par>
                                <p:cTn id="280" presetID="2" presetClass="exit" presetSubtype="8" fill="hold" nodeType="withEffect">
                                  <p:stCondLst>
                                    <p:cond delay="0"/>
                                  </p:stCondLst>
                                  <p:childTnLst>
                                    <p:anim calcmode="lin" valueType="num">
                                      <p:cBhvr additive="base">
                                        <p:cTn id="281" dur="2000"/>
                                        <p:tgtEl>
                                          <p:spTgt spid="11"/>
                                        </p:tgtEl>
                                        <p:attrNameLst>
                                          <p:attrName>ppt_x</p:attrName>
                                        </p:attrNameLst>
                                      </p:cBhvr>
                                      <p:tavLst>
                                        <p:tav tm="0">
                                          <p:val>
                                            <p:strVal val="ppt_x"/>
                                          </p:val>
                                        </p:tav>
                                        <p:tav tm="100000">
                                          <p:val>
                                            <p:strVal val="0-ppt_w/2"/>
                                          </p:val>
                                        </p:tav>
                                      </p:tavLst>
                                    </p:anim>
                                    <p:anim calcmode="lin" valueType="num">
                                      <p:cBhvr additive="base">
                                        <p:cTn id="282" dur="2000"/>
                                        <p:tgtEl>
                                          <p:spTgt spid="11"/>
                                        </p:tgtEl>
                                        <p:attrNameLst>
                                          <p:attrName>ppt_y</p:attrName>
                                        </p:attrNameLst>
                                      </p:cBhvr>
                                      <p:tavLst>
                                        <p:tav tm="0">
                                          <p:val>
                                            <p:strVal val="ppt_y"/>
                                          </p:val>
                                        </p:tav>
                                        <p:tav tm="100000">
                                          <p:val>
                                            <p:strVal val="ppt_y"/>
                                          </p:val>
                                        </p:tav>
                                      </p:tavLst>
                                    </p:anim>
                                    <p:set>
                                      <p:cBhvr>
                                        <p:cTn id="283" dur="1" fill="hold">
                                          <p:stCondLst>
                                            <p:cond delay="1999"/>
                                          </p:stCondLst>
                                        </p:cTn>
                                        <p:tgtEl>
                                          <p:spTgt spid="11"/>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12"/>
                                        </p:tgtEl>
                                        <p:attrNameLst>
                                          <p:attrName>ppt_x</p:attrName>
                                        </p:attrNameLst>
                                      </p:cBhvr>
                                      <p:tavLst>
                                        <p:tav tm="0">
                                          <p:val>
                                            <p:strVal val="ppt_x"/>
                                          </p:val>
                                        </p:tav>
                                        <p:tav tm="100000">
                                          <p:val>
                                            <p:strVal val="0-ppt_w/2"/>
                                          </p:val>
                                        </p:tav>
                                      </p:tavLst>
                                    </p:anim>
                                    <p:anim calcmode="lin" valueType="num">
                                      <p:cBhvr additive="base">
                                        <p:cTn id="286" dur="2000"/>
                                        <p:tgtEl>
                                          <p:spTgt spid="12"/>
                                        </p:tgtEl>
                                        <p:attrNameLst>
                                          <p:attrName>ppt_y</p:attrName>
                                        </p:attrNameLst>
                                      </p:cBhvr>
                                      <p:tavLst>
                                        <p:tav tm="0">
                                          <p:val>
                                            <p:strVal val="ppt_y"/>
                                          </p:val>
                                        </p:tav>
                                        <p:tav tm="100000">
                                          <p:val>
                                            <p:strVal val="ppt_y"/>
                                          </p:val>
                                        </p:tav>
                                      </p:tavLst>
                                    </p:anim>
                                    <p:set>
                                      <p:cBhvr>
                                        <p:cTn id="287" dur="1" fill="hold">
                                          <p:stCondLst>
                                            <p:cond delay="1999"/>
                                          </p:stCondLst>
                                        </p:cTn>
                                        <p:tgtEl>
                                          <p:spTgt spid="12"/>
                                        </p:tgtEl>
                                        <p:attrNameLst>
                                          <p:attrName>style.visibility</p:attrName>
                                        </p:attrNameLst>
                                      </p:cBhvr>
                                      <p:to>
                                        <p:strVal val="hidden"/>
                                      </p:to>
                                    </p:set>
                                  </p:childTnLst>
                                </p:cTn>
                              </p:par>
                              <p:par>
                                <p:cTn id="288" presetID="2" presetClass="exit" presetSubtype="8" fill="hold" nodeType="withEffect">
                                  <p:stCondLst>
                                    <p:cond delay="0"/>
                                  </p:stCondLst>
                                  <p:childTnLst>
                                    <p:anim calcmode="lin" valueType="num">
                                      <p:cBhvr additive="base">
                                        <p:cTn id="289" dur="2000"/>
                                        <p:tgtEl>
                                          <p:spTgt spid="13"/>
                                        </p:tgtEl>
                                        <p:attrNameLst>
                                          <p:attrName>ppt_x</p:attrName>
                                        </p:attrNameLst>
                                      </p:cBhvr>
                                      <p:tavLst>
                                        <p:tav tm="0">
                                          <p:val>
                                            <p:strVal val="ppt_x"/>
                                          </p:val>
                                        </p:tav>
                                        <p:tav tm="100000">
                                          <p:val>
                                            <p:strVal val="0-ppt_w/2"/>
                                          </p:val>
                                        </p:tav>
                                      </p:tavLst>
                                    </p:anim>
                                    <p:anim calcmode="lin" valueType="num">
                                      <p:cBhvr additive="base">
                                        <p:cTn id="290" dur="2000"/>
                                        <p:tgtEl>
                                          <p:spTgt spid="13"/>
                                        </p:tgtEl>
                                        <p:attrNameLst>
                                          <p:attrName>ppt_y</p:attrName>
                                        </p:attrNameLst>
                                      </p:cBhvr>
                                      <p:tavLst>
                                        <p:tav tm="0">
                                          <p:val>
                                            <p:strVal val="ppt_y"/>
                                          </p:val>
                                        </p:tav>
                                        <p:tav tm="100000">
                                          <p:val>
                                            <p:strVal val="ppt_y"/>
                                          </p:val>
                                        </p:tav>
                                      </p:tavLst>
                                    </p:anim>
                                    <p:set>
                                      <p:cBhvr>
                                        <p:cTn id="291" dur="1" fill="hold">
                                          <p:stCondLst>
                                            <p:cond delay="1999"/>
                                          </p:stCondLst>
                                        </p:cTn>
                                        <p:tgtEl>
                                          <p:spTgt spid="13"/>
                                        </p:tgtEl>
                                        <p:attrNameLst>
                                          <p:attrName>style.visibility</p:attrName>
                                        </p:attrNameLst>
                                      </p:cBhvr>
                                      <p:to>
                                        <p:strVal val="hidden"/>
                                      </p:to>
                                    </p:set>
                                  </p:childTnLst>
                                </p:cTn>
                              </p:par>
                              <p:par>
                                <p:cTn id="292" presetID="2" presetClass="exit" presetSubtype="8" fill="hold" nodeType="withEffect">
                                  <p:stCondLst>
                                    <p:cond delay="0"/>
                                  </p:stCondLst>
                                  <p:childTnLst>
                                    <p:anim calcmode="lin" valueType="num">
                                      <p:cBhvr additive="base">
                                        <p:cTn id="293" dur="2000"/>
                                        <p:tgtEl>
                                          <p:spTgt spid="14"/>
                                        </p:tgtEl>
                                        <p:attrNameLst>
                                          <p:attrName>ppt_x</p:attrName>
                                        </p:attrNameLst>
                                      </p:cBhvr>
                                      <p:tavLst>
                                        <p:tav tm="0">
                                          <p:val>
                                            <p:strVal val="ppt_x"/>
                                          </p:val>
                                        </p:tav>
                                        <p:tav tm="100000">
                                          <p:val>
                                            <p:strVal val="0-ppt_w/2"/>
                                          </p:val>
                                        </p:tav>
                                      </p:tavLst>
                                    </p:anim>
                                    <p:anim calcmode="lin" valueType="num">
                                      <p:cBhvr additive="base">
                                        <p:cTn id="294" dur="2000"/>
                                        <p:tgtEl>
                                          <p:spTgt spid="14"/>
                                        </p:tgtEl>
                                        <p:attrNameLst>
                                          <p:attrName>ppt_y</p:attrName>
                                        </p:attrNameLst>
                                      </p:cBhvr>
                                      <p:tavLst>
                                        <p:tav tm="0">
                                          <p:val>
                                            <p:strVal val="ppt_y"/>
                                          </p:val>
                                        </p:tav>
                                        <p:tav tm="100000">
                                          <p:val>
                                            <p:strVal val="ppt_y"/>
                                          </p:val>
                                        </p:tav>
                                      </p:tavLst>
                                    </p:anim>
                                    <p:set>
                                      <p:cBhvr>
                                        <p:cTn id="295" dur="1" fill="hold">
                                          <p:stCondLst>
                                            <p:cond delay="1999"/>
                                          </p:stCondLst>
                                        </p:cTn>
                                        <p:tgtEl>
                                          <p:spTgt spid="14"/>
                                        </p:tgtEl>
                                        <p:attrNameLst>
                                          <p:attrName>style.visibility</p:attrName>
                                        </p:attrNameLst>
                                      </p:cBhvr>
                                      <p:to>
                                        <p:strVal val="hidden"/>
                                      </p:to>
                                    </p:set>
                                  </p:childTnLst>
                                </p:cTn>
                              </p:par>
                              <p:par>
                                <p:cTn id="296" presetID="2" presetClass="exit" presetSubtype="8" fill="hold" nodeType="withEffect">
                                  <p:stCondLst>
                                    <p:cond delay="0"/>
                                  </p:stCondLst>
                                  <p:childTnLst>
                                    <p:anim calcmode="lin" valueType="num">
                                      <p:cBhvr additive="base">
                                        <p:cTn id="297" dur="2000"/>
                                        <p:tgtEl>
                                          <p:spTgt spid="15"/>
                                        </p:tgtEl>
                                        <p:attrNameLst>
                                          <p:attrName>ppt_x</p:attrName>
                                        </p:attrNameLst>
                                      </p:cBhvr>
                                      <p:tavLst>
                                        <p:tav tm="0">
                                          <p:val>
                                            <p:strVal val="ppt_x"/>
                                          </p:val>
                                        </p:tav>
                                        <p:tav tm="100000">
                                          <p:val>
                                            <p:strVal val="0-ppt_w/2"/>
                                          </p:val>
                                        </p:tav>
                                      </p:tavLst>
                                    </p:anim>
                                    <p:anim calcmode="lin" valueType="num">
                                      <p:cBhvr additive="base">
                                        <p:cTn id="298" dur="2000"/>
                                        <p:tgtEl>
                                          <p:spTgt spid="15"/>
                                        </p:tgtEl>
                                        <p:attrNameLst>
                                          <p:attrName>ppt_y</p:attrName>
                                        </p:attrNameLst>
                                      </p:cBhvr>
                                      <p:tavLst>
                                        <p:tav tm="0">
                                          <p:val>
                                            <p:strVal val="ppt_y"/>
                                          </p:val>
                                        </p:tav>
                                        <p:tav tm="100000">
                                          <p:val>
                                            <p:strVal val="ppt_y"/>
                                          </p:val>
                                        </p:tav>
                                      </p:tavLst>
                                    </p:anim>
                                    <p:set>
                                      <p:cBhvr>
                                        <p:cTn id="299" dur="1" fill="hold">
                                          <p:stCondLst>
                                            <p:cond delay="1999"/>
                                          </p:stCondLst>
                                        </p:cTn>
                                        <p:tgtEl>
                                          <p:spTgt spid="15"/>
                                        </p:tgtEl>
                                        <p:attrNameLst>
                                          <p:attrName>style.visibility</p:attrName>
                                        </p:attrNameLst>
                                      </p:cBhvr>
                                      <p:to>
                                        <p:strVal val="hidden"/>
                                      </p:to>
                                    </p:set>
                                  </p:childTnLst>
                                </p:cTn>
                              </p:par>
                              <p:par>
                                <p:cTn id="300" presetID="2" presetClass="exit" presetSubtype="8" fill="hold" nodeType="withEffect">
                                  <p:stCondLst>
                                    <p:cond delay="0"/>
                                  </p:stCondLst>
                                  <p:childTnLst>
                                    <p:anim calcmode="lin" valueType="num">
                                      <p:cBhvr additive="base">
                                        <p:cTn id="301" dur="2000"/>
                                        <p:tgtEl>
                                          <p:spTgt spid="16"/>
                                        </p:tgtEl>
                                        <p:attrNameLst>
                                          <p:attrName>ppt_x</p:attrName>
                                        </p:attrNameLst>
                                      </p:cBhvr>
                                      <p:tavLst>
                                        <p:tav tm="0">
                                          <p:val>
                                            <p:strVal val="ppt_x"/>
                                          </p:val>
                                        </p:tav>
                                        <p:tav tm="100000">
                                          <p:val>
                                            <p:strVal val="0-ppt_w/2"/>
                                          </p:val>
                                        </p:tav>
                                      </p:tavLst>
                                    </p:anim>
                                    <p:anim calcmode="lin" valueType="num">
                                      <p:cBhvr additive="base">
                                        <p:cTn id="302" dur="2000"/>
                                        <p:tgtEl>
                                          <p:spTgt spid="16"/>
                                        </p:tgtEl>
                                        <p:attrNameLst>
                                          <p:attrName>ppt_y</p:attrName>
                                        </p:attrNameLst>
                                      </p:cBhvr>
                                      <p:tavLst>
                                        <p:tav tm="0">
                                          <p:val>
                                            <p:strVal val="ppt_y"/>
                                          </p:val>
                                        </p:tav>
                                        <p:tav tm="100000">
                                          <p:val>
                                            <p:strVal val="ppt_y"/>
                                          </p:val>
                                        </p:tav>
                                      </p:tavLst>
                                    </p:anim>
                                    <p:set>
                                      <p:cBhvr>
                                        <p:cTn id="303" dur="1" fill="hold">
                                          <p:stCondLst>
                                            <p:cond delay="1999"/>
                                          </p:stCondLst>
                                        </p:cTn>
                                        <p:tgtEl>
                                          <p:spTgt spid="16"/>
                                        </p:tgtEl>
                                        <p:attrNameLst>
                                          <p:attrName>style.visibility</p:attrName>
                                        </p:attrNameLst>
                                      </p:cBhvr>
                                      <p:to>
                                        <p:strVal val="hidden"/>
                                      </p:to>
                                    </p:set>
                                  </p:childTnLst>
                                </p:cTn>
                              </p:par>
                              <p:par>
                                <p:cTn id="304" presetID="2" presetClass="exit" presetSubtype="8" fill="hold" nodeType="withEffect">
                                  <p:stCondLst>
                                    <p:cond delay="0"/>
                                  </p:stCondLst>
                                  <p:childTnLst>
                                    <p:anim calcmode="lin" valueType="num">
                                      <p:cBhvr additive="base">
                                        <p:cTn id="305" dur="2000"/>
                                        <p:tgtEl>
                                          <p:spTgt spid="17"/>
                                        </p:tgtEl>
                                        <p:attrNameLst>
                                          <p:attrName>ppt_x</p:attrName>
                                        </p:attrNameLst>
                                      </p:cBhvr>
                                      <p:tavLst>
                                        <p:tav tm="0">
                                          <p:val>
                                            <p:strVal val="ppt_x"/>
                                          </p:val>
                                        </p:tav>
                                        <p:tav tm="100000">
                                          <p:val>
                                            <p:strVal val="0-ppt_w/2"/>
                                          </p:val>
                                        </p:tav>
                                      </p:tavLst>
                                    </p:anim>
                                    <p:anim calcmode="lin" valueType="num">
                                      <p:cBhvr additive="base">
                                        <p:cTn id="306" dur="2000"/>
                                        <p:tgtEl>
                                          <p:spTgt spid="17"/>
                                        </p:tgtEl>
                                        <p:attrNameLst>
                                          <p:attrName>ppt_y</p:attrName>
                                        </p:attrNameLst>
                                      </p:cBhvr>
                                      <p:tavLst>
                                        <p:tav tm="0">
                                          <p:val>
                                            <p:strVal val="ppt_y"/>
                                          </p:val>
                                        </p:tav>
                                        <p:tav tm="100000">
                                          <p:val>
                                            <p:strVal val="ppt_y"/>
                                          </p:val>
                                        </p:tav>
                                      </p:tavLst>
                                    </p:anim>
                                    <p:set>
                                      <p:cBhvr>
                                        <p:cTn id="307" dur="1" fill="hold">
                                          <p:stCondLst>
                                            <p:cond delay="1999"/>
                                          </p:stCondLst>
                                        </p:cTn>
                                        <p:tgtEl>
                                          <p:spTgt spid="17"/>
                                        </p:tgtEl>
                                        <p:attrNameLst>
                                          <p:attrName>style.visibility</p:attrName>
                                        </p:attrNameLst>
                                      </p:cBhvr>
                                      <p:to>
                                        <p:strVal val="hidden"/>
                                      </p:to>
                                    </p:set>
                                  </p:childTnLst>
                                </p:cTn>
                              </p:par>
                              <p:par>
                                <p:cTn id="308" presetID="2" presetClass="exit" presetSubtype="8" fill="hold" nodeType="withEffect">
                                  <p:stCondLst>
                                    <p:cond delay="0"/>
                                  </p:stCondLst>
                                  <p:childTnLst>
                                    <p:anim calcmode="lin" valueType="num">
                                      <p:cBhvr additive="base">
                                        <p:cTn id="309" dur="2000"/>
                                        <p:tgtEl>
                                          <p:spTgt spid="18"/>
                                        </p:tgtEl>
                                        <p:attrNameLst>
                                          <p:attrName>ppt_x</p:attrName>
                                        </p:attrNameLst>
                                      </p:cBhvr>
                                      <p:tavLst>
                                        <p:tav tm="0">
                                          <p:val>
                                            <p:strVal val="ppt_x"/>
                                          </p:val>
                                        </p:tav>
                                        <p:tav tm="100000">
                                          <p:val>
                                            <p:strVal val="0-ppt_w/2"/>
                                          </p:val>
                                        </p:tav>
                                      </p:tavLst>
                                    </p:anim>
                                    <p:anim calcmode="lin" valueType="num">
                                      <p:cBhvr additive="base">
                                        <p:cTn id="310" dur="2000"/>
                                        <p:tgtEl>
                                          <p:spTgt spid="18"/>
                                        </p:tgtEl>
                                        <p:attrNameLst>
                                          <p:attrName>ppt_y</p:attrName>
                                        </p:attrNameLst>
                                      </p:cBhvr>
                                      <p:tavLst>
                                        <p:tav tm="0">
                                          <p:val>
                                            <p:strVal val="ppt_y"/>
                                          </p:val>
                                        </p:tav>
                                        <p:tav tm="100000">
                                          <p:val>
                                            <p:strVal val="ppt_y"/>
                                          </p:val>
                                        </p:tav>
                                      </p:tavLst>
                                    </p:anim>
                                    <p:set>
                                      <p:cBhvr>
                                        <p:cTn id="311" dur="1" fill="hold">
                                          <p:stCondLst>
                                            <p:cond delay="1999"/>
                                          </p:stCondLst>
                                        </p:cTn>
                                        <p:tgtEl>
                                          <p:spTgt spid="18"/>
                                        </p:tgtEl>
                                        <p:attrNameLst>
                                          <p:attrName>style.visibility</p:attrName>
                                        </p:attrNameLst>
                                      </p:cBhvr>
                                      <p:to>
                                        <p:strVal val="hidden"/>
                                      </p:to>
                                    </p:set>
                                  </p:childTnLst>
                                </p:cTn>
                              </p:par>
                              <p:par>
                                <p:cTn id="312" presetID="8" presetClass="emph" presetSubtype="0" autoRev="1" fill="hold" nodeType="withEffect">
                                  <p:stCondLst>
                                    <p:cond delay="0"/>
                                  </p:stCondLst>
                                  <p:childTnLst>
                                    <p:animRot by="-21600000">
                                      <p:cBhvr>
                                        <p:cTn id="313" dur="2000" fill="hold"/>
                                        <p:tgtEl>
                                          <p:spTgt spid="11"/>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2"/>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3"/>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4"/>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5"/>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6"/>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7"/>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8"/>
                                        </p:tgtEl>
                                        <p:attrNameLst>
                                          <p:attrName>r</p:attrName>
                                        </p:attrNameLst>
                                      </p:cBhvr>
                                    </p:animRot>
                                  </p:childTnLst>
                                </p:cTn>
                              </p:par>
                              <p:par>
                                <p:cTn id="328" presetID="17" presetClass="entr" presetSubtype="10"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fltVal val="0"/>
                                          </p:val>
                                        </p:tav>
                                        <p:tav tm="100000">
                                          <p:val>
                                            <p:strVal val="#ppt_w"/>
                                          </p:val>
                                        </p:tav>
                                      </p:tavLst>
                                    </p:anim>
                                    <p:anim calcmode="lin" valueType="num">
                                      <p:cBhvr>
                                        <p:cTn id="3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E717C9"/>
            </a:gs>
            <a:gs pos="50000">
              <a:schemeClr val="tx2">
                <a:lumMod val="60000"/>
                <a:lumOff val="40000"/>
                <a:shade val="67500"/>
                <a:satMod val="115000"/>
              </a:schemeClr>
            </a:gs>
            <a:gs pos="100000">
              <a:schemeClr val="tx2">
                <a:lumMod val="60000"/>
                <a:lumOff val="4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Holland-tulips-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kisscc0-women-s-premier-soccer-league-mountain-view-m-02c-octagonal-vortex-5bf3928c633bc5.2045835915426894204065.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3428992" y="0"/>
            <a:ext cx="1143197" cy="1143197"/>
          </a:xfrm>
          <a:prstGeom prst="rect">
            <a:avLst/>
          </a:prstGeom>
        </p:spPr>
      </p:pic>
      <p:pic>
        <p:nvPicPr>
          <p:cNvPr id="5" name="4 Imagen" descr="kisscc0-women-s-premier-soccer-league-mountain-view-m-02c-octagonal-vortex-5bf3928c633bc5.2045835915426894204065.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4572000" y="0"/>
            <a:ext cx="1143197" cy="1143197"/>
          </a:xfrm>
          <a:prstGeom prst="rect">
            <a:avLst/>
          </a:prstGeom>
        </p:spPr>
      </p:pic>
      <p:pic>
        <p:nvPicPr>
          <p:cNvPr id="6" name="5 Imagen" descr="kisscc0-women-s-premier-soccer-league-mountain-view-m-02c-octagonal-vortex-5bf3928c633bc5.2045835915426894204065.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0" y="4000303"/>
            <a:ext cx="1143197" cy="1143197"/>
          </a:xfrm>
          <a:prstGeom prst="rect">
            <a:avLst/>
          </a:prstGeom>
        </p:spPr>
      </p:pic>
      <p:pic>
        <p:nvPicPr>
          <p:cNvPr id="7" name="6 Imagen" descr="kisscc0-women-s-premier-soccer-league-mountain-view-m-02c-octagonal-vortex-5bf3928c633bc5.2045835915426894204065.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8000803" y="4000303"/>
            <a:ext cx="1143197" cy="1143197"/>
          </a:xfrm>
          <a:prstGeom prst="rect">
            <a:avLst/>
          </a:prstGeom>
        </p:spPr>
      </p:pic>
      <p:pic>
        <p:nvPicPr>
          <p:cNvPr id="8" name="7 Imagen" descr="kisscc0-women-s-premier-soccer-league-mountain-view-m-02c-octagonal-vortex-5bf3928c633bc5.2045835915426894204065.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3071802" y="1214428"/>
            <a:ext cx="1143197" cy="1143197"/>
          </a:xfrm>
          <a:prstGeom prst="rect">
            <a:avLst/>
          </a:prstGeom>
        </p:spPr>
      </p:pic>
      <p:pic>
        <p:nvPicPr>
          <p:cNvPr id="9" name="8 Imagen" descr="kisscc0-women-s-premier-soccer-league-mountain-view-m-02c-octagonal-vortex-5bf3928c633bc5.2045835915426894204065.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4857752" y="1214428"/>
            <a:ext cx="1143197" cy="1143197"/>
          </a:xfrm>
          <a:prstGeom prst="rect">
            <a:avLst/>
          </a:prstGeom>
        </p:spPr>
      </p:pic>
      <p:pic>
        <p:nvPicPr>
          <p:cNvPr id="10" name="9 Imagen" descr="kisscc0-women-s-premier-soccer-league-mountain-view-m-02c-octagonal-vortex-5bf3928c633bc5.2045835915426894204065.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2000232" y="2143122"/>
            <a:ext cx="1143197" cy="1143197"/>
          </a:xfrm>
          <a:prstGeom prst="rect">
            <a:avLst/>
          </a:prstGeom>
        </p:spPr>
      </p:pic>
      <p:pic>
        <p:nvPicPr>
          <p:cNvPr id="11" name="10 Imagen" descr="kisscc0-women-s-premier-soccer-league-mountain-view-m-02c-octagonal-vortex-5bf3928c633bc5.2045835915426894204065.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5857884" y="2071684"/>
            <a:ext cx="1143197" cy="1143197"/>
          </a:xfrm>
          <a:prstGeom prst="rect">
            <a:avLst/>
          </a:prstGeom>
        </p:spPr>
      </p:pic>
      <p:pic>
        <p:nvPicPr>
          <p:cNvPr id="12" name="11 Imagen" descr="kisscc0-women-s-premier-soccer-league-mountain-view-m-02c-octagonal-vortex-5bf3928c633bc5.2045835915426894204065.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1071538" y="3071816"/>
            <a:ext cx="1143197" cy="1143197"/>
          </a:xfrm>
          <a:prstGeom prst="rect">
            <a:avLst/>
          </a:prstGeom>
        </p:spPr>
      </p:pic>
      <p:pic>
        <p:nvPicPr>
          <p:cNvPr id="13" name="12 Imagen" descr="kisscc0-women-s-premier-soccer-league-mountain-view-m-02c-octagonal-vortex-5bf3928c633bc5.2045835915426894204065.png"/>
          <p:cNvPicPr>
            <a:picLocks noChangeAspect="1"/>
          </p:cNvPicPr>
          <p:nvPr/>
        </p:nvPicPr>
        <p:blipFill>
          <a:blip r:embed="rId3">
            <a:duotone>
              <a:prstClr val="black"/>
              <a:srgbClr val="FFFF00">
                <a:tint val="45000"/>
                <a:satMod val="400000"/>
              </a:srgbClr>
            </a:duotone>
            <a:lum bright="20000" contrast="40000"/>
          </a:blip>
          <a:stretch>
            <a:fillRect/>
          </a:stretch>
        </p:blipFill>
        <p:spPr>
          <a:xfrm>
            <a:off x="7000892" y="3000378"/>
            <a:ext cx="1143197" cy="1143197"/>
          </a:xfrm>
          <a:prstGeom prst="rect">
            <a:avLst/>
          </a:prstGeom>
        </p:spPr>
      </p:pic>
      <p:sp>
        <p:nvSpPr>
          <p:cNvPr id="14" name="13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0-#ppt_w/2"/>
                                          </p:val>
                                        </p:tav>
                                        <p:tav tm="100000">
                                          <p:val>
                                            <p:strVal val="#ppt_x"/>
                                          </p:val>
                                        </p:tav>
                                      </p:tavLst>
                                    </p:anim>
                                    <p:anim calcmode="lin" valueType="num">
                                      <p:cBhvr additive="base">
                                        <p:cTn id="30" dur="2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childTnLst>
                          </p:cTn>
                        </p:par>
                        <p:par>
                          <p:cTn id="67" fill="hold">
                            <p:stCondLst>
                              <p:cond delay="4000"/>
                            </p:stCondLst>
                            <p:childTnLst>
                              <p:par>
                                <p:cTn id="68" presetID="2" presetClass="exit" presetSubtype="6" fill="hold"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1+ppt_w/2"/>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6" fill="hold"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6"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6" fill="hold"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1+ppt_h/2"/>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0-ppt_w/2"/>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0-ppt_w/2"/>
                                          </p:val>
                                        </p:tav>
                                      </p:tavLst>
                                    </p:anim>
                                    <p:anim calcmode="lin" valueType="num">
                                      <p:cBhvr additive="base">
                                        <p:cTn id="94" dur="2000"/>
                                        <p:tgtEl>
                                          <p:spTgt spid="7"/>
                                        </p:tgtEl>
                                        <p:attrNameLst>
                                          <p:attrName>ppt_y</p:attrName>
                                        </p:attrNameLst>
                                      </p:cBhvr>
                                      <p:tavLst>
                                        <p:tav tm="0">
                                          <p:val>
                                            <p:strVal val="ppt_y"/>
                                          </p:val>
                                        </p:tav>
                                        <p:tav tm="100000">
                                          <p:val>
                                            <p:strVal val="1+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0-ppt_w/2"/>
                                          </p:val>
                                        </p:tav>
                                      </p:tavLst>
                                    </p:anim>
                                    <p:anim calcmode="lin" valueType="num">
                                      <p:cBhvr additive="base">
                                        <p:cTn id="106" dur="2000"/>
                                        <p:tgtEl>
                                          <p:spTgt spid="13"/>
                                        </p:tgtEl>
                                        <p:attrNameLst>
                                          <p:attrName>ppt_y</p:attrName>
                                        </p:attrNameLst>
                                      </p:cBhvr>
                                      <p:tavLst>
                                        <p:tav tm="0">
                                          <p:val>
                                            <p:strVal val="ppt_y"/>
                                          </p:val>
                                        </p:tav>
                                        <p:tav tm="100000">
                                          <p:val>
                                            <p:strVal val="1+ppt_h/2"/>
                                          </p:val>
                                        </p:tav>
                                      </p:tavLst>
                                    </p:anim>
                                    <p:set>
                                      <p:cBhvr>
                                        <p:cTn id="107" dur="1" fill="hold">
                                          <p:stCondLst>
                                            <p:cond delay="1999"/>
                                          </p:stCondLst>
                                        </p:cTn>
                                        <p:tgtEl>
                                          <p:spTgt spid="13"/>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5"/>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3"/>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Effect transition="in" filter="barn(outVertical)">
                                      <p:cBhvr>
                                        <p:cTn id="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nebo-lug-cvety-tyulpany.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abstract-457345_640.png"/>
          <p:cNvPicPr>
            <a:picLocks noChangeAspect="1"/>
          </p:cNvPicPr>
          <p:nvPr/>
        </p:nvPicPr>
        <p:blipFill>
          <a:blip r:embed="rId4" cstate="print"/>
          <a:stretch>
            <a:fillRect/>
          </a:stretch>
        </p:blipFill>
        <p:spPr>
          <a:xfrm>
            <a:off x="214282" y="142858"/>
            <a:ext cx="928662" cy="928662"/>
          </a:xfrm>
          <a:prstGeom prst="donut">
            <a:avLst>
              <a:gd name="adj" fmla="val 39771"/>
            </a:avLst>
          </a:prstGeom>
          <a:effectLst/>
        </p:spPr>
      </p:pic>
      <p:pic>
        <p:nvPicPr>
          <p:cNvPr id="4" name="3 Imagen" descr="abstract-457345_640.png"/>
          <p:cNvPicPr>
            <a:picLocks noChangeAspect="1"/>
          </p:cNvPicPr>
          <p:nvPr/>
        </p:nvPicPr>
        <p:blipFill>
          <a:blip r:embed="rId4" cstate="print"/>
          <a:stretch>
            <a:fillRect/>
          </a:stretch>
        </p:blipFill>
        <p:spPr>
          <a:xfrm>
            <a:off x="214282" y="3929072"/>
            <a:ext cx="928662" cy="928662"/>
          </a:xfrm>
          <a:prstGeom prst="donut">
            <a:avLst>
              <a:gd name="adj" fmla="val 39771"/>
            </a:avLst>
          </a:prstGeom>
          <a:effectLst/>
        </p:spPr>
      </p:pic>
      <p:pic>
        <p:nvPicPr>
          <p:cNvPr id="5" name="4 Imagen" descr="abstract-457345_640.png"/>
          <p:cNvPicPr>
            <a:picLocks noChangeAspect="1"/>
          </p:cNvPicPr>
          <p:nvPr/>
        </p:nvPicPr>
        <p:blipFill>
          <a:blip r:embed="rId4" cstate="print"/>
          <a:stretch>
            <a:fillRect/>
          </a:stretch>
        </p:blipFill>
        <p:spPr>
          <a:xfrm>
            <a:off x="8215338" y="1714494"/>
            <a:ext cx="928662" cy="928662"/>
          </a:xfrm>
          <a:prstGeom prst="donut">
            <a:avLst>
              <a:gd name="adj" fmla="val 39771"/>
            </a:avLst>
          </a:prstGeom>
          <a:effectLst/>
        </p:spPr>
      </p:pic>
      <p:pic>
        <p:nvPicPr>
          <p:cNvPr id="6" name="5 Imagen" descr="abstract-457345_640.png"/>
          <p:cNvPicPr>
            <a:picLocks noChangeAspect="1"/>
          </p:cNvPicPr>
          <p:nvPr/>
        </p:nvPicPr>
        <p:blipFill>
          <a:blip r:embed="rId4" cstate="print"/>
          <a:stretch>
            <a:fillRect/>
          </a:stretch>
        </p:blipFill>
        <p:spPr>
          <a:xfrm>
            <a:off x="8215338" y="2571750"/>
            <a:ext cx="928662" cy="928662"/>
          </a:xfrm>
          <a:prstGeom prst="donut">
            <a:avLst>
              <a:gd name="adj" fmla="val 39771"/>
            </a:avLst>
          </a:prstGeom>
          <a:effectLst/>
        </p:spPr>
      </p:pic>
      <p:pic>
        <p:nvPicPr>
          <p:cNvPr id="7" name="6 Imagen" descr="abstract-457345_640.png"/>
          <p:cNvPicPr>
            <a:picLocks noChangeAspect="1"/>
          </p:cNvPicPr>
          <p:nvPr/>
        </p:nvPicPr>
        <p:blipFill>
          <a:blip r:embed="rId4" cstate="print"/>
          <a:stretch>
            <a:fillRect/>
          </a:stretch>
        </p:blipFill>
        <p:spPr>
          <a:xfrm>
            <a:off x="785786" y="785800"/>
            <a:ext cx="928662" cy="928662"/>
          </a:xfrm>
          <a:prstGeom prst="donut">
            <a:avLst>
              <a:gd name="adj" fmla="val 39771"/>
            </a:avLst>
          </a:prstGeom>
          <a:effectLst/>
        </p:spPr>
      </p:pic>
      <p:pic>
        <p:nvPicPr>
          <p:cNvPr id="8" name="7 Imagen" descr="abstract-457345_640.png"/>
          <p:cNvPicPr>
            <a:picLocks noChangeAspect="1"/>
          </p:cNvPicPr>
          <p:nvPr/>
        </p:nvPicPr>
        <p:blipFill>
          <a:blip r:embed="rId4" cstate="print"/>
          <a:stretch>
            <a:fillRect/>
          </a:stretch>
        </p:blipFill>
        <p:spPr>
          <a:xfrm>
            <a:off x="928662" y="3500444"/>
            <a:ext cx="928662" cy="928662"/>
          </a:xfrm>
          <a:prstGeom prst="donut">
            <a:avLst>
              <a:gd name="adj" fmla="val 39771"/>
            </a:avLst>
          </a:prstGeom>
          <a:effectLst/>
        </p:spPr>
      </p:pic>
      <p:pic>
        <p:nvPicPr>
          <p:cNvPr id="9" name="8 Imagen" descr="abstract-457345_640.png"/>
          <p:cNvPicPr>
            <a:picLocks noChangeAspect="1"/>
          </p:cNvPicPr>
          <p:nvPr/>
        </p:nvPicPr>
        <p:blipFill>
          <a:blip r:embed="rId4" cstate="print"/>
          <a:stretch>
            <a:fillRect/>
          </a:stretch>
        </p:blipFill>
        <p:spPr>
          <a:xfrm>
            <a:off x="1571604" y="1357304"/>
            <a:ext cx="928662" cy="928662"/>
          </a:xfrm>
          <a:prstGeom prst="donut">
            <a:avLst>
              <a:gd name="adj" fmla="val 39771"/>
            </a:avLst>
          </a:prstGeom>
          <a:effectLst/>
        </p:spPr>
      </p:pic>
      <p:pic>
        <p:nvPicPr>
          <p:cNvPr id="10" name="9 Imagen" descr="abstract-457345_640.png"/>
          <p:cNvPicPr>
            <a:picLocks noChangeAspect="1"/>
          </p:cNvPicPr>
          <p:nvPr/>
        </p:nvPicPr>
        <p:blipFill>
          <a:blip r:embed="rId4" cstate="print"/>
          <a:stretch>
            <a:fillRect/>
          </a:stretch>
        </p:blipFill>
        <p:spPr>
          <a:xfrm>
            <a:off x="1643042" y="3143254"/>
            <a:ext cx="928662" cy="928662"/>
          </a:xfrm>
          <a:prstGeom prst="donut">
            <a:avLst>
              <a:gd name="adj" fmla="val 39771"/>
            </a:avLst>
          </a:prstGeom>
          <a:effectLst/>
        </p:spPr>
      </p:pic>
      <p:pic>
        <p:nvPicPr>
          <p:cNvPr id="11" name="10 Imagen" descr="abstract-457345_640.png"/>
          <p:cNvPicPr>
            <a:picLocks noChangeAspect="1"/>
          </p:cNvPicPr>
          <p:nvPr/>
        </p:nvPicPr>
        <p:blipFill>
          <a:blip r:embed="rId4" cstate="print"/>
          <a:stretch>
            <a:fillRect/>
          </a:stretch>
        </p:blipFill>
        <p:spPr>
          <a:xfrm>
            <a:off x="2571736" y="1500180"/>
            <a:ext cx="928662" cy="928662"/>
          </a:xfrm>
          <a:prstGeom prst="donut">
            <a:avLst>
              <a:gd name="adj" fmla="val 39771"/>
            </a:avLst>
          </a:prstGeom>
          <a:effectLst/>
        </p:spPr>
      </p:pic>
      <p:pic>
        <p:nvPicPr>
          <p:cNvPr id="12" name="11 Imagen" descr="abstract-457345_640.png"/>
          <p:cNvPicPr>
            <a:picLocks noChangeAspect="1"/>
          </p:cNvPicPr>
          <p:nvPr/>
        </p:nvPicPr>
        <p:blipFill>
          <a:blip r:embed="rId4" cstate="print"/>
          <a:stretch>
            <a:fillRect/>
          </a:stretch>
        </p:blipFill>
        <p:spPr>
          <a:xfrm>
            <a:off x="2571736" y="2714626"/>
            <a:ext cx="928662" cy="928662"/>
          </a:xfrm>
          <a:prstGeom prst="donut">
            <a:avLst>
              <a:gd name="adj" fmla="val 39771"/>
            </a:avLst>
          </a:prstGeom>
          <a:effectLst/>
        </p:spPr>
      </p:pic>
      <p:pic>
        <p:nvPicPr>
          <p:cNvPr id="13" name="12 Imagen" descr="abstract-457345_640.png"/>
          <p:cNvPicPr>
            <a:picLocks noChangeAspect="1"/>
          </p:cNvPicPr>
          <p:nvPr/>
        </p:nvPicPr>
        <p:blipFill>
          <a:blip r:embed="rId4" cstate="print"/>
          <a:stretch>
            <a:fillRect/>
          </a:stretch>
        </p:blipFill>
        <p:spPr>
          <a:xfrm>
            <a:off x="3571868" y="1714494"/>
            <a:ext cx="928662" cy="928662"/>
          </a:xfrm>
          <a:prstGeom prst="donut">
            <a:avLst>
              <a:gd name="adj" fmla="val 39771"/>
            </a:avLst>
          </a:prstGeom>
          <a:effectLst/>
        </p:spPr>
      </p:pic>
      <p:pic>
        <p:nvPicPr>
          <p:cNvPr id="14" name="13 Imagen" descr="abstract-457345_640.png"/>
          <p:cNvPicPr>
            <a:picLocks noChangeAspect="1"/>
          </p:cNvPicPr>
          <p:nvPr/>
        </p:nvPicPr>
        <p:blipFill>
          <a:blip r:embed="rId4" cstate="print"/>
          <a:stretch>
            <a:fillRect/>
          </a:stretch>
        </p:blipFill>
        <p:spPr>
          <a:xfrm>
            <a:off x="3571868" y="2643188"/>
            <a:ext cx="928662" cy="928662"/>
          </a:xfrm>
          <a:prstGeom prst="donut">
            <a:avLst>
              <a:gd name="adj" fmla="val 39771"/>
            </a:avLst>
          </a:prstGeom>
          <a:effectLst/>
        </p:spPr>
      </p:pic>
      <p:pic>
        <p:nvPicPr>
          <p:cNvPr id="15" name="14 Imagen" descr="abstract-457345_640.png"/>
          <p:cNvPicPr>
            <a:picLocks noChangeAspect="1"/>
          </p:cNvPicPr>
          <p:nvPr/>
        </p:nvPicPr>
        <p:blipFill>
          <a:blip r:embed="rId4" cstate="print"/>
          <a:stretch>
            <a:fillRect/>
          </a:stretch>
        </p:blipFill>
        <p:spPr>
          <a:xfrm>
            <a:off x="4429124" y="1714494"/>
            <a:ext cx="928662" cy="928662"/>
          </a:xfrm>
          <a:prstGeom prst="donut">
            <a:avLst>
              <a:gd name="adj" fmla="val 39771"/>
            </a:avLst>
          </a:prstGeom>
          <a:effectLst/>
        </p:spPr>
      </p:pic>
      <p:pic>
        <p:nvPicPr>
          <p:cNvPr id="16" name="15 Imagen" descr="abstract-457345_640.png"/>
          <p:cNvPicPr>
            <a:picLocks noChangeAspect="1"/>
          </p:cNvPicPr>
          <p:nvPr/>
        </p:nvPicPr>
        <p:blipFill>
          <a:blip r:embed="rId4" cstate="print"/>
          <a:stretch>
            <a:fillRect/>
          </a:stretch>
        </p:blipFill>
        <p:spPr>
          <a:xfrm>
            <a:off x="4429124" y="2643188"/>
            <a:ext cx="928662" cy="928662"/>
          </a:xfrm>
          <a:prstGeom prst="donut">
            <a:avLst>
              <a:gd name="adj" fmla="val 39771"/>
            </a:avLst>
          </a:prstGeom>
          <a:effectLst/>
        </p:spPr>
      </p:pic>
      <p:pic>
        <p:nvPicPr>
          <p:cNvPr id="17" name="16 Imagen" descr="abstract-457345_640.png"/>
          <p:cNvPicPr>
            <a:picLocks noChangeAspect="1"/>
          </p:cNvPicPr>
          <p:nvPr/>
        </p:nvPicPr>
        <p:blipFill>
          <a:blip r:embed="rId4" cstate="print"/>
          <a:stretch>
            <a:fillRect/>
          </a:stretch>
        </p:blipFill>
        <p:spPr>
          <a:xfrm>
            <a:off x="5357818" y="1714494"/>
            <a:ext cx="928662" cy="928662"/>
          </a:xfrm>
          <a:prstGeom prst="donut">
            <a:avLst>
              <a:gd name="adj" fmla="val 39771"/>
            </a:avLst>
          </a:prstGeom>
          <a:effectLst/>
        </p:spPr>
      </p:pic>
      <p:pic>
        <p:nvPicPr>
          <p:cNvPr id="18" name="17 Imagen" descr="abstract-457345_640.png"/>
          <p:cNvPicPr>
            <a:picLocks noChangeAspect="1"/>
          </p:cNvPicPr>
          <p:nvPr/>
        </p:nvPicPr>
        <p:blipFill>
          <a:blip r:embed="rId4" cstate="print"/>
          <a:stretch>
            <a:fillRect/>
          </a:stretch>
        </p:blipFill>
        <p:spPr>
          <a:xfrm>
            <a:off x="5357818" y="2643188"/>
            <a:ext cx="928662" cy="928662"/>
          </a:xfrm>
          <a:prstGeom prst="donut">
            <a:avLst>
              <a:gd name="adj" fmla="val 39771"/>
            </a:avLst>
          </a:prstGeom>
          <a:effectLst/>
        </p:spPr>
      </p:pic>
      <p:pic>
        <p:nvPicPr>
          <p:cNvPr id="19" name="18 Imagen" descr="abstract-457345_640.png"/>
          <p:cNvPicPr>
            <a:picLocks noChangeAspect="1"/>
          </p:cNvPicPr>
          <p:nvPr/>
        </p:nvPicPr>
        <p:blipFill>
          <a:blip r:embed="rId4" cstate="print"/>
          <a:stretch>
            <a:fillRect/>
          </a:stretch>
        </p:blipFill>
        <p:spPr>
          <a:xfrm>
            <a:off x="6286512" y="1714494"/>
            <a:ext cx="928662" cy="928662"/>
          </a:xfrm>
          <a:prstGeom prst="donut">
            <a:avLst>
              <a:gd name="adj" fmla="val 39771"/>
            </a:avLst>
          </a:prstGeom>
          <a:effectLst/>
        </p:spPr>
      </p:pic>
      <p:pic>
        <p:nvPicPr>
          <p:cNvPr id="20" name="19 Imagen" descr="abstract-457345_640.png"/>
          <p:cNvPicPr>
            <a:picLocks noChangeAspect="1"/>
          </p:cNvPicPr>
          <p:nvPr/>
        </p:nvPicPr>
        <p:blipFill>
          <a:blip r:embed="rId4" cstate="print"/>
          <a:stretch>
            <a:fillRect/>
          </a:stretch>
        </p:blipFill>
        <p:spPr>
          <a:xfrm>
            <a:off x="6286512" y="2643188"/>
            <a:ext cx="928662" cy="928662"/>
          </a:xfrm>
          <a:prstGeom prst="donut">
            <a:avLst>
              <a:gd name="adj" fmla="val 39771"/>
            </a:avLst>
          </a:prstGeom>
          <a:effectLst/>
        </p:spPr>
      </p:pic>
      <p:pic>
        <p:nvPicPr>
          <p:cNvPr id="21" name="20 Imagen" descr="abstract-457345_640.png"/>
          <p:cNvPicPr>
            <a:picLocks noChangeAspect="1"/>
          </p:cNvPicPr>
          <p:nvPr/>
        </p:nvPicPr>
        <p:blipFill>
          <a:blip r:embed="rId4" cstate="print"/>
          <a:stretch>
            <a:fillRect/>
          </a:stretch>
        </p:blipFill>
        <p:spPr>
          <a:xfrm>
            <a:off x="7143768" y="1714494"/>
            <a:ext cx="928662" cy="928662"/>
          </a:xfrm>
          <a:prstGeom prst="donut">
            <a:avLst>
              <a:gd name="adj" fmla="val 39771"/>
            </a:avLst>
          </a:prstGeom>
          <a:effectLst/>
        </p:spPr>
      </p:pic>
      <p:pic>
        <p:nvPicPr>
          <p:cNvPr id="22" name="21 Imagen" descr="abstract-457345_640.png"/>
          <p:cNvPicPr>
            <a:picLocks noChangeAspect="1"/>
          </p:cNvPicPr>
          <p:nvPr/>
        </p:nvPicPr>
        <p:blipFill>
          <a:blip r:embed="rId4" cstate="print"/>
          <a:stretch>
            <a:fillRect/>
          </a:stretch>
        </p:blipFill>
        <p:spPr>
          <a:xfrm>
            <a:off x="7143768" y="2643188"/>
            <a:ext cx="928662" cy="928662"/>
          </a:xfrm>
          <a:prstGeom prst="donut">
            <a:avLst>
              <a:gd name="adj" fmla="val 39771"/>
            </a:avLst>
          </a:prstGeom>
          <a:effectLst/>
        </p:spPr>
      </p:pic>
      <p:sp>
        <p:nvSpPr>
          <p:cNvPr id="23" name="22 Rectángulo"/>
          <p:cNvSpPr/>
          <p:nvPr/>
        </p:nvSpPr>
        <p:spPr>
          <a:xfrm>
            <a:off x="-214346" y="-285770"/>
            <a:ext cx="9644130"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1+#ppt_w/2"/>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1+#ppt_w/2"/>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1+#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1+#ppt_w/2"/>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1+#ppt_w/2"/>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1+#ppt_w/2"/>
                                          </p:val>
                                        </p:tav>
                                        <p:tav tm="100000">
                                          <p:val>
                                            <p:strVal val="#ppt_x"/>
                                          </p:val>
                                        </p:tav>
                                      </p:tavLst>
                                    </p:anim>
                                    <p:anim calcmode="lin" valueType="num">
                                      <p:cBhvr additive="base">
                                        <p:cTn id="74" dur="2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1+#ppt_w/2"/>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1+#ppt_w/2"/>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1+ppt_w/2"/>
                                          </p:val>
                                        </p:tav>
                                      </p:tavLst>
                                    </p:anim>
                                    <p:anim calcmode="lin" valueType="num">
                                      <p:cBhvr additive="base">
                                        <p:cTn id="130" dur="2000"/>
                                        <p:tgtEl>
                                          <p:spTgt spid="3"/>
                                        </p:tgtEl>
                                        <p:attrNameLst>
                                          <p:attrName>ppt_y</p:attrName>
                                        </p:attrNameLst>
                                      </p:cBhvr>
                                      <p:tavLst>
                                        <p:tav tm="0">
                                          <p:val>
                                            <p:strVal val="ppt_y"/>
                                          </p:val>
                                        </p:tav>
                                        <p:tav tm="100000">
                                          <p:val>
                                            <p:strVal val="1+ppt_h/2"/>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1+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1+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1+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1+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1+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1+ppt_w/2"/>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1+ppt_w/2"/>
                                          </p:val>
                                        </p:tav>
                                      </p:tavLst>
                                    </p:anim>
                                    <p:anim calcmode="lin" valueType="num">
                                      <p:cBhvr additive="base">
                                        <p:cTn id="174" dur="2000"/>
                                        <p:tgtEl>
                                          <p:spTgt spid="6"/>
                                        </p:tgtEl>
                                        <p:attrNameLst>
                                          <p:attrName>ppt_y</p:attrName>
                                        </p:attrNameLst>
                                      </p:cBhvr>
                                      <p:tavLst>
                                        <p:tav tm="0">
                                          <p:val>
                                            <p:strVal val="ppt_y"/>
                                          </p:val>
                                        </p:tav>
                                        <p:tav tm="100000">
                                          <p:val>
                                            <p:strVal val="0-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1+ppt_w/2"/>
                                          </p:val>
                                        </p:tav>
                                      </p:tavLst>
                                    </p:anim>
                                    <p:anim calcmode="lin" valueType="num">
                                      <p:cBhvr additive="base">
                                        <p:cTn id="178" dur="2000"/>
                                        <p:tgtEl>
                                          <p:spTgt spid="8"/>
                                        </p:tgtEl>
                                        <p:attrNameLst>
                                          <p:attrName>ppt_y</p:attrName>
                                        </p:attrNameLst>
                                      </p:cBhvr>
                                      <p:tavLst>
                                        <p:tav tm="0">
                                          <p:val>
                                            <p:strVal val="ppt_y"/>
                                          </p:val>
                                        </p:tav>
                                        <p:tav tm="100000">
                                          <p:val>
                                            <p:strVal val="0-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1+ppt_w/2"/>
                                          </p:val>
                                        </p:tav>
                                      </p:tavLst>
                                    </p:anim>
                                    <p:anim calcmode="lin" valueType="num">
                                      <p:cBhvr additive="base">
                                        <p:cTn id="186" dur="2000"/>
                                        <p:tgtEl>
                                          <p:spTgt spid="12"/>
                                        </p:tgtEl>
                                        <p:attrNameLst>
                                          <p:attrName>ppt_y</p:attrName>
                                        </p:attrNameLst>
                                      </p:cBhvr>
                                      <p:tavLst>
                                        <p:tav tm="0">
                                          <p:val>
                                            <p:strVal val="ppt_y"/>
                                          </p:val>
                                        </p:tav>
                                        <p:tav tm="100000">
                                          <p:val>
                                            <p:strVal val="0-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1+ppt_w/2"/>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1+ppt_w/2"/>
                                          </p:val>
                                        </p:tav>
                                      </p:tavLst>
                                    </p:anim>
                                    <p:anim calcmode="lin" valueType="num">
                                      <p:cBhvr additive="base">
                                        <p:cTn id="194" dur="2000"/>
                                        <p:tgtEl>
                                          <p:spTgt spid="16"/>
                                        </p:tgtEl>
                                        <p:attrNameLst>
                                          <p:attrName>ppt_y</p:attrName>
                                        </p:attrNameLst>
                                      </p:cBhvr>
                                      <p:tavLst>
                                        <p:tav tm="0">
                                          <p:val>
                                            <p:strVal val="ppt_y"/>
                                          </p:val>
                                        </p:tav>
                                        <p:tav tm="100000">
                                          <p:val>
                                            <p:strVal val="0-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1+ppt_w/2"/>
                                          </p:val>
                                        </p:tav>
                                      </p:tavLst>
                                    </p:anim>
                                    <p:anim calcmode="lin" valueType="num">
                                      <p:cBhvr additive="base">
                                        <p:cTn id="198" dur="2000"/>
                                        <p:tgtEl>
                                          <p:spTgt spid="18"/>
                                        </p:tgtEl>
                                        <p:attrNameLst>
                                          <p:attrName>ppt_y</p:attrName>
                                        </p:attrNameLst>
                                      </p:cBhvr>
                                      <p:tavLst>
                                        <p:tav tm="0">
                                          <p:val>
                                            <p:strVal val="ppt_y"/>
                                          </p:val>
                                        </p:tav>
                                        <p:tav tm="100000">
                                          <p:val>
                                            <p:strVal val="0-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20"/>
                                        </p:tgtEl>
                                        <p:attrNameLst>
                                          <p:attrName>ppt_x</p:attrName>
                                        </p:attrNameLst>
                                      </p:cBhvr>
                                      <p:tavLst>
                                        <p:tav tm="0">
                                          <p:val>
                                            <p:strVal val="ppt_x"/>
                                          </p:val>
                                        </p:tav>
                                        <p:tav tm="100000">
                                          <p:val>
                                            <p:strVal val="1+ppt_w/2"/>
                                          </p:val>
                                        </p:tav>
                                      </p:tavLst>
                                    </p:anim>
                                    <p:anim calcmode="lin" valueType="num">
                                      <p:cBhvr additive="base">
                                        <p:cTn id="202" dur="2000"/>
                                        <p:tgtEl>
                                          <p:spTgt spid="20"/>
                                        </p:tgtEl>
                                        <p:attrNameLst>
                                          <p:attrName>ppt_y</p:attrName>
                                        </p:attrNameLst>
                                      </p:cBhvr>
                                      <p:tavLst>
                                        <p:tav tm="0">
                                          <p:val>
                                            <p:strVal val="ppt_y"/>
                                          </p:val>
                                        </p:tav>
                                        <p:tav tm="100000">
                                          <p:val>
                                            <p:strVal val="0-ppt_h/2"/>
                                          </p:val>
                                        </p:tav>
                                      </p:tavLst>
                                    </p:anim>
                                    <p:set>
                                      <p:cBhvr>
                                        <p:cTn id="203" dur="1" fill="hold">
                                          <p:stCondLst>
                                            <p:cond delay="1999"/>
                                          </p:stCondLst>
                                        </p:cTn>
                                        <p:tgtEl>
                                          <p:spTgt spid="20"/>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1+ppt_w/2"/>
                                          </p:val>
                                        </p:tav>
                                      </p:tavLst>
                                    </p:anim>
                                    <p:anim calcmode="lin" valueType="num">
                                      <p:cBhvr additive="base">
                                        <p:cTn id="206" dur="2000"/>
                                        <p:tgtEl>
                                          <p:spTgt spid="22"/>
                                        </p:tgtEl>
                                        <p:attrNameLst>
                                          <p:attrName>ppt_y</p:attrName>
                                        </p:attrNameLst>
                                      </p:cBhvr>
                                      <p:tavLst>
                                        <p:tav tm="0">
                                          <p:val>
                                            <p:strVal val="ppt_y"/>
                                          </p:val>
                                        </p:tav>
                                        <p:tav tm="100000">
                                          <p:val>
                                            <p:strVal val="0-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3"/>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7"/>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9"/>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5"/>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7"/>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9"/>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1"/>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17" presetClass="entr" presetSubtype="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par>
                                <p:cTn id="254" presetID="16" presetClass="entr" presetSubtype="42"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arn(outHorizont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chemeClr val="bg1"/>
            </a:gs>
            <a:gs pos="45000">
              <a:srgbClr val="FF7A00"/>
            </a:gs>
            <a:gs pos="70000">
              <a:srgbClr val="FF0300"/>
            </a:gs>
            <a:gs pos="100000">
              <a:srgbClr val="4D0808"/>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Netherlands_Parks_Tulips_Many_Keukenhof_Mill_527882_3840x24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ineas-curvas-png-8.png"/>
          <p:cNvPicPr>
            <a:picLocks noChangeAspect="1"/>
          </p:cNvPicPr>
          <p:nvPr/>
        </p:nvPicPr>
        <p:blipFill>
          <a:blip r:embed="rId3">
            <a:lum contrast="40000"/>
          </a:blip>
          <a:stretch>
            <a:fillRect/>
          </a:stretch>
        </p:blipFill>
        <p:spPr>
          <a:xfrm rot="6332962">
            <a:off x="3699122" y="1132300"/>
            <a:ext cx="1643074" cy="1215875"/>
          </a:xfrm>
          <a:prstGeom prst="rect">
            <a:avLst/>
          </a:prstGeom>
        </p:spPr>
      </p:pic>
      <p:pic>
        <p:nvPicPr>
          <p:cNvPr id="4" name="3 Imagen" descr="lineas-curvas-png-8.png"/>
          <p:cNvPicPr>
            <a:picLocks noChangeAspect="1"/>
          </p:cNvPicPr>
          <p:nvPr/>
        </p:nvPicPr>
        <p:blipFill>
          <a:blip r:embed="rId3">
            <a:lum contrast="40000"/>
          </a:blip>
          <a:stretch>
            <a:fillRect/>
          </a:stretch>
        </p:blipFill>
        <p:spPr>
          <a:xfrm rot="11574530">
            <a:off x="4901364" y="1954100"/>
            <a:ext cx="1643074" cy="1215875"/>
          </a:xfrm>
          <a:prstGeom prst="rect">
            <a:avLst/>
          </a:prstGeom>
        </p:spPr>
      </p:pic>
      <p:pic>
        <p:nvPicPr>
          <p:cNvPr id="5" name="4 Imagen" descr="lineas-curvas-png-8.png"/>
          <p:cNvPicPr>
            <a:picLocks noChangeAspect="1"/>
          </p:cNvPicPr>
          <p:nvPr/>
        </p:nvPicPr>
        <p:blipFill>
          <a:blip r:embed="rId3">
            <a:lum contrast="40000"/>
          </a:blip>
          <a:stretch>
            <a:fillRect/>
          </a:stretch>
        </p:blipFill>
        <p:spPr>
          <a:xfrm rot="17535235">
            <a:off x="3909864" y="2882952"/>
            <a:ext cx="1643074" cy="1215875"/>
          </a:xfrm>
          <a:prstGeom prst="rect">
            <a:avLst/>
          </a:prstGeom>
        </p:spPr>
      </p:pic>
      <p:pic>
        <p:nvPicPr>
          <p:cNvPr id="6" name="5 Imagen" descr="lineas-curvas-png-8.png"/>
          <p:cNvPicPr>
            <a:picLocks noChangeAspect="1"/>
          </p:cNvPicPr>
          <p:nvPr/>
        </p:nvPicPr>
        <p:blipFill>
          <a:blip r:embed="rId3">
            <a:lum contrast="40000"/>
          </a:blip>
          <a:stretch>
            <a:fillRect/>
          </a:stretch>
        </p:blipFill>
        <p:spPr>
          <a:xfrm rot="453970">
            <a:off x="2787508" y="2174563"/>
            <a:ext cx="1643074" cy="1215875"/>
          </a:xfrm>
          <a:prstGeom prst="rect">
            <a:avLst/>
          </a:prstGeom>
        </p:spPr>
      </p:pic>
      <p:pic>
        <p:nvPicPr>
          <p:cNvPr id="7" name="6 Imagen" descr="lineas-curvas-png-8.png"/>
          <p:cNvPicPr>
            <a:picLocks noChangeAspect="1"/>
          </p:cNvPicPr>
          <p:nvPr/>
        </p:nvPicPr>
        <p:blipFill>
          <a:blip r:embed="rId3">
            <a:lum contrast="40000"/>
          </a:blip>
          <a:stretch>
            <a:fillRect/>
          </a:stretch>
        </p:blipFill>
        <p:spPr>
          <a:xfrm rot="8895789">
            <a:off x="4590551" y="1321845"/>
            <a:ext cx="1643074" cy="1215875"/>
          </a:xfrm>
          <a:prstGeom prst="rect">
            <a:avLst/>
          </a:prstGeom>
        </p:spPr>
      </p:pic>
      <p:pic>
        <p:nvPicPr>
          <p:cNvPr id="8" name="7 Imagen" descr="lineas-curvas-png-8.png"/>
          <p:cNvPicPr>
            <a:picLocks noChangeAspect="1"/>
          </p:cNvPicPr>
          <p:nvPr/>
        </p:nvPicPr>
        <p:blipFill>
          <a:blip r:embed="rId3">
            <a:lum contrast="40000"/>
          </a:blip>
          <a:stretch>
            <a:fillRect/>
          </a:stretch>
        </p:blipFill>
        <p:spPr>
          <a:xfrm rot="13573143">
            <a:off x="4699884" y="2668515"/>
            <a:ext cx="1643074" cy="1215875"/>
          </a:xfrm>
          <a:prstGeom prst="rect">
            <a:avLst/>
          </a:prstGeom>
        </p:spPr>
      </p:pic>
      <p:pic>
        <p:nvPicPr>
          <p:cNvPr id="9" name="8 Imagen" descr="lineas-curvas-png-8.png"/>
          <p:cNvPicPr>
            <a:picLocks noChangeAspect="1"/>
          </p:cNvPicPr>
          <p:nvPr/>
        </p:nvPicPr>
        <p:blipFill>
          <a:blip r:embed="rId3">
            <a:lum contrast="40000"/>
          </a:blip>
          <a:stretch>
            <a:fillRect/>
          </a:stretch>
        </p:blipFill>
        <p:spPr>
          <a:xfrm rot="18921190">
            <a:off x="3119092" y="2759339"/>
            <a:ext cx="1643074" cy="1215875"/>
          </a:xfrm>
          <a:prstGeom prst="rect">
            <a:avLst/>
          </a:prstGeom>
        </p:spPr>
      </p:pic>
      <p:pic>
        <p:nvPicPr>
          <p:cNvPr id="10" name="9 Imagen" descr="lineas-curvas-png-8.png"/>
          <p:cNvPicPr>
            <a:picLocks noChangeAspect="1"/>
          </p:cNvPicPr>
          <p:nvPr/>
        </p:nvPicPr>
        <p:blipFill>
          <a:blip r:embed="rId3">
            <a:lum contrast="40000"/>
          </a:blip>
          <a:stretch>
            <a:fillRect/>
          </a:stretch>
        </p:blipFill>
        <p:spPr>
          <a:xfrm rot="2430062">
            <a:off x="2912599" y="1388005"/>
            <a:ext cx="1643074" cy="1215875"/>
          </a:xfrm>
          <a:prstGeom prst="rect">
            <a:avLst/>
          </a:prstGeom>
        </p:spPr>
      </p:pic>
      <p:sp>
        <p:nvSpPr>
          <p:cNvPr id="11" name="10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6600FF">
                <a:shade val="67500"/>
                <a:satMod val="115000"/>
              </a:srgbClr>
            </a:gs>
            <a:gs pos="100000">
              <a:srgbClr val="6600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OyQZc3j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cesb8z-e4077449-ab50-418c-bc45-e4578a46614e.jpg"/>
          <p:cNvPicPr>
            <a:picLocks noChangeAspect="1"/>
          </p:cNvPicPr>
          <p:nvPr/>
        </p:nvPicPr>
        <p:blipFill>
          <a:blip r:embed="rId3" cstate="print">
            <a:duotone>
              <a:prstClr val="black"/>
              <a:srgbClr val="E717C9">
                <a:tint val="45000"/>
                <a:satMod val="400000"/>
              </a:srgbClr>
            </a:duotone>
            <a:lum contrast="40000"/>
          </a:blip>
          <a:stretch>
            <a:fillRect/>
          </a:stretch>
        </p:blipFill>
        <p:spPr>
          <a:xfrm>
            <a:off x="3824296" y="0"/>
            <a:ext cx="714362" cy="714362"/>
          </a:xfrm>
          <a:prstGeom prst="ellipse">
            <a:avLst/>
          </a:prstGeom>
          <a:effectLst>
            <a:reflection blurRad="6350" stA="50000" endA="295" endPos="92000" dist="101600" dir="5400000" sy="-100000" algn="bl" rotWithShape="0"/>
          </a:effectLst>
        </p:spPr>
      </p:pic>
      <p:pic>
        <p:nvPicPr>
          <p:cNvPr id="6" name="5 Imagen" descr="dcesb8z-e4077449-ab50-418c-bc45-e4578a46614e.jpg"/>
          <p:cNvPicPr>
            <a:picLocks noChangeAspect="1"/>
          </p:cNvPicPr>
          <p:nvPr/>
        </p:nvPicPr>
        <p:blipFill>
          <a:blip r:embed="rId3" cstate="print">
            <a:duotone>
              <a:prstClr val="black"/>
              <a:srgbClr val="E717C9">
                <a:tint val="45000"/>
                <a:satMod val="400000"/>
              </a:srgbClr>
            </a:duotone>
            <a:lum contrast="40000"/>
          </a:blip>
          <a:stretch>
            <a:fillRect/>
          </a:stretch>
        </p:blipFill>
        <p:spPr>
          <a:xfrm>
            <a:off x="142844" y="4429138"/>
            <a:ext cx="714362" cy="714362"/>
          </a:xfrm>
          <a:prstGeom prst="ellipse">
            <a:avLst/>
          </a:prstGeom>
          <a:effectLst>
            <a:reflection blurRad="6350" stA="50000" endA="295" endPos="92000" dist="101600" dir="5400000" sy="-100000" algn="bl" rotWithShape="0"/>
          </a:effectLst>
        </p:spPr>
      </p:pic>
      <p:pic>
        <p:nvPicPr>
          <p:cNvPr id="7" name="6 Imagen" descr="dcesb8z-e4077449-ab50-418c-bc45-e4578a46614e.jpg"/>
          <p:cNvPicPr>
            <a:picLocks noChangeAspect="1"/>
          </p:cNvPicPr>
          <p:nvPr/>
        </p:nvPicPr>
        <p:blipFill>
          <a:blip r:embed="rId4" cstate="print">
            <a:duotone>
              <a:prstClr val="black"/>
              <a:srgbClr val="E717C9">
                <a:tint val="45000"/>
                <a:satMod val="400000"/>
              </a:srgbClr>
            </a:duotone>
            <a:lum contrast="40000"/>
          </a:blip>
          <a:stretch>
            <a:fillRect/>
          </a:stretch>
        </p:blipFill>
        <p:spPr>
          <a:xfrm>
            <a:off x="8429638" y="4429138"/>
            <a:ext cx="714362" cy="714362"/>
          </a:xfrm>
          <a:prstGeom prst="ellipse">
            <a:avLst/>
          </a:prstGeom>
          <a:effectLst>
            <a:reflection blurRad="6350" stA="50000" endA="295" endPos="92000" dist="101600" dir="5400000" sy="-100000" algn="bl" rotWithShape="0"/>
          </a:effectLst>
        </p:spPr>
      </p:pic>
      <p:pic>
        <p:nvPicPr>
          <p:cNvPr id="8" name="7 Imagen" descr="dcesb8z-e4077449-ab50-418c-bc45-e4578a46614e.jpg"/>
          <p:cNvPicPr>
            <a:picLocks noChangeAspect="1"/>
          </p:cNvPicPr>
          <p:nvPr/>
        </p:nvPicPr>
        <p:blipFill>
          <a:blip r:embed="rId4" cstate="print">
            <a:duotone>
              <a:schemeClr val="bg2">
                <a:shade val="45000"/>
                <a:satMod val="135000"/>
              </a:schemeClr>
              <a:prstClr val="white"/>
            </a:duotone>
            <a:lum bright="-10000" contrast="40000"/>
          </a:blip>
          <a:stretch>
            <a:fillRect/>
          </a:stretch>
        </p:blipFill>
        <p:spPr>
          <a:xfrm>
            <a:off x="1357290" y="4000510"/>
            <a:ext cx="714362" cy="714362"/>
          </a:xfrm>
          <a:prstGeom prst="ellipse">
            <a:avLst/>
          </a:prstGeom>
          <a:effectLst>
            <a:reflection blurRad="6350" stA="50000" endA="295" endPos="92000" dist="101600" dir="5400000" sy="-100000" algn="bl" rotWithShape="0"/>
          </a:effectLst>
        </p:spPr>
      </p:pic>
      <p:pic>
        <p:nvPicPr>
          <p:cNvPr id="9" name="8 Imagen" descr="dcesb8z-e4077449-ab50-418c-bc45-e4578a46614e.jpg"/>
          <p:cNvPicPr>
            <a:picLocks noChangeAspect="1"/>
          </p:cNvPicPr>
          <p:nvPr/>
        </p:nvPicPr>
        <p:blipFill>
          <a:blip r:embed="rId4" cstate="print">
            <a:duotone>
              <a:schemeClr val="bg2">
                <a:shade val="45000"/>
                <a:satMod val="135000"/>
              </a:schemeClr>
              <a:prstClr val="white"/>
            </a:duotone>
            <a:lum bright="-10000" contrast="40000"/>
          </a:blip>
          <a:stretch>
            <a:fillRect/>
          </a:stretch>
        </p:blipFill>
        <p:spPr>
          <a:xfrm>
            <a:off x="7286644" y="4071948"/>
            <a:ext cx="714362" cy="714362"/>
          </a:xfrm>
          <a:prstGeom prst="ellipse">
            <a:avLst/>
          </a:prstGeom>
          <a:effectLst>
            <a:reflection blurRad="6350" stA="50000" endA="295" endPos="92000" dist="101600" dir="5400000" sy="-100000" algn="bl" rotWithShape="0"/>
          </a:effectLst>
        </p:spPr>
      </p:pic>
      <p:pic>
        <p:nvPicPr>
          <p:cNvPr id="10" name="9 Imagen" descr="dcesb8z-e4077449-ab50-418c-bc45-e4578a46614e.jpg"/>
          <p:cNvPicPr>
            <a:picLocks noChangeAspect="1"/>
          </p:cNvPicPr>
          <p:nvPr/>
        </p:nvPicPr>
        <p:blipFill>
          <a:blip r:embed="rId4" cstate="print">
            <a:duotone>
              <a:prstClr val="black"/>
              <a:srgbClr val="E717C9">
                <a:tint val="45000"/>
                <a:satMod val="400000"/>
              </a:srgbClr>
            </a:duotone>
            <a:lum contrast="40000"/>
          </a:blip>
          <a:stretch>
            <a:fillRect/>
          </a:stretch>
        </p:blipFill>
        <p:spPr>
          <a:xfrm>
            <a:off x="4572000" y="0"/>
            <a:ext cx="714362" cy="714362"/>
          </a:xfrm>
          <a:prstGeom prst="ellipse">
            <a:avLst/>
          </a:prstGeom>
          <a:effectLst>
            <a:reflection blurRad="6350" stA="50000" endA="295" endPos="92000" dist="101600" dir="5400000" sy="-100000" algn="bl" rotWithShape="0"/>
          </a:effectLst>
        </p:spPr>
      </p:pic>
      <p:pic>
        <p:nvPicPr>
          <p:cNvPr id="11" name="10 Imagen" descr="dcesb8z-e4077449-ab50-418c-bc45-e4578a46614e.jpg"/>
          <p:cNvPicPr>
            <a:picLocks noChangeAspect="1"/>
          </p:cNvPicPr>
          <p:nvPr/>
        </p:nvPicPr>
        <p:blipFill>
          <a:blip r:embed="rId4" cstate="print">
            <a:duotone>
              <a:prstClr val="black"/>
              <a:srgbClr val="E717C9">
                <a:tint val="45000"/>
                <a:satMod val="400000"/>
              </a:srgbClr>
            </a:duotone>
            <a:lum contrast="40000"/>
          </a:blip>
          <a:stretch>
            <a:fillRect/>
          </a:stretch>
        </p:blipFill>
        <p:spPr>
          <a:xfrm>
            <a:off x="2357422" y="3429006"/>
            <a:ext cx="714362" cy="714362"/>
          </a:xfrm>
          <a:prstGeom prst="ellipse">
            <a:avLst/>
          </a:prstGeom>
          <a:effectLst>
            <a:reflection blurRad="6350" stA="50000" endA="295" endPos="92000" dist="101600" dir="5400000" sy="-100000" algn="bl" rotWithShape="0"/>
          </a:effectLst>
        </p:spPr>
      </p:pic>
      <p:pic>
        <p:nvPicPr>
          <p:cNvPr id="12" name="11 Imagen" descr="dcesb8z-e4077449-ab50-418c-bc45-e4578a46614e.jpg"/>
          <p:cNvPicPr>
            <a:picLocks noChangeAspect="1"/>
          </p:cNvPicPr>
          <p:nvPr/>
        </p:nvPicPr>
        <p:blipFill>
          <a:blip r:embed="rId4" cstate="print">
            <a:duotone>
              <a:prstClr val="black"/>
              <a:srgbClr val="E717C9">
                <a:tint val="45000"/>
                <a:satMod val="400000"/>
              </a:srgbClr>
            </a:duotone>
            <a:lum contrast="40000"/>
          </a:blip>
          <a:stretch>
            <a:fillRect/>
          </a:stretch>
        </p:blipFill>
        <p:spPr>
          <a:xfrm>
            <a:off x="6215074" y="3571882"/>
            <a:ext cx="714362" cy="714362"/>
          </a:xfrm>
          <a:prstGeom prst="ellipse">
            <a:avLst/>
          </a:prstGeom>
          <a:effectLst>
            <a:reflection blurRad="6350" stA="50000" endA="295" endPos="92000" dist="101600" dir="5400000" sy="-100000" algn="bl" rotWithShape="0"/>
          </a:effectLst>
        </p:spPr>
      </p:pic>
      <p:pic>
        <p:nvPicPr>
          <p:cNvPr id="13" name="12 Imagen" descr="dcesb8z-e4077449-ab50-418c-bc45-e4578a46614e.jpg"/>
          <p:cNvPicPr>
            <a:picLocks noChangeAspect="1"/>
          </p:cNvPicPr>
          <p:nvPr/>
        </p:nvPicPr>
        <p:blipFill>
          <a:blip r:embed="rId4" cstate="print">
            <a:duotone>
              <a:schemeClr val="bg2">
                <a:shade val="45000"/>
                <a:satMod val="135000"/>
              </a:schemeClr>
              <a:prstClr val="white"/>
            </a:duotone>
            <a:lum bright="-10000" contrast="40000"/>
          </a:blip>
          <a:stretch>
            <a:fillRect/>
          </a:stretch>
        </p:blipFill>
        <p:spPr>
          <a:xfrm>
            <a:off x="3000364" y="2786064"/>
            <a:ext cx="714362" cy="714362"/>
          </a:xfrm>
          <a:prstGeom prst="ellipse">
            <a:avLst/>
          </a:prstGeom>
          <a:effectLst>
            <a:reflection blurRad="6350" stA="50000" endA="295" endPos="92000" dist="101600" dir="5400000" sy="-100000" algn="bl" rotWithShape="0"/>
          </a:effectLst>
        </p:spPr>
      </p:pic>
      <p:pic>
        <p:nvPicPr>
          <p:cNvPr id="14" name="13 Imagen" descr="dcesb8z-e4077449-ab50-418c-bc45-e4578a46614e.jpg"/>
          <p:cNvPicPr>
            <a:picLocks noChangeAspect="1"/>
          </p:cNvPicPr>
          <p:nvPr/>
        </p:nvPicPr>
        <p:blipFill>
          <a:blip r:embed="rId4" cstate="print">
            <a:duotone>
              <a:schemeClr val="bg2">
                <a:shade val="45000"/>
                <a:satMod val="135000"/>
              </a:schemeClr>
              <a:prstClr val="white"/>
            </a:duotone>
            <a:lum bright="-10000" contrast="40000"/>
          </a:blip>
          <a:stretch>
            <a:fillRect/>
          </a:stretch>
        </p:blipFill>
        <p:spPr>
          <a:xfrm>
            <a:off x="5429256" y="2857502"/>
            <a:ext cx="714362" cy="714362"/>
          </a:xfrm>
          <a:prstGeom prst="ellipse">
            <a:avLst/>
          </a:prstGeom>
          <a:effectLst>
            <a:reflection blurRad="6350" stA="50000" endA="295" endPos="92000" dist="101600" dir="5400000" sy="-100000" algn="bl" rotWithShape="0"/>
          </a:effectLst>
        </p:spPr>
      </p:pic>
      <p:pic>
        <p:nvPicPr>
          <p:cNvPr id="15" name="14 Imagen" descr="dcesb8z-e4077449-ab50-418c-bc45-e4578a46614e.jpg"/>
          <p:cNvPicPr>
            <a:picLocks noChangeAspect="1"/>
          </p:cNvPicPr>
          <p:nvPr/>
        </p:nvPicPr>
        <p:blipFill>
          <a:blip r:embed="rId4" cstate="print">
            <a:duotone>
              <a:prstClr val="black"/>
              <a:srgbClr val="E717C9">
                <a:tint val="45000"/>
                <a:satMod val="400000"/>
              </a:srgbClr>
            </a:duotone>
            <a:lum contrast="40000"/>
          </a:blip>
          <a:stretch>
            <a:fillRect/>
          </a:stretch>
        </p:blipFill>
        <p:spPr>
          <a:xfrm>
            <a:off x="3428992" y="2000246"/>
            <a:ext cx="714362" cy="714362"/>
          </a:xfrm>
          <a:prstGeom prst="ellipse">
            <a:avLst/>
          </a:prstGeom>
          <a:effectLst>
            <a:reflection blurRad="6350" stA="50000" endA="295" endPos="92000" dist="101600" dir="5400000" sy="-100000" algn="bl" rotWithShape="0"/>
          </a:effectLst>
        </p:spPr>
      </p:pic>
      <p:pic>
        <p:nvPicPr>
          <p:cNvPr id="16" name="15 Imagen" descr="dcesb8z-e4077449-ab50-418c-bc45-e4578a46614e.jpg"/>
          <p:cNvPicPr>
            <a:picLocks noChangeAspect="1"/>
          </p:cNvPicPr>
          <p:nvPr/>
        </p:nvPicPr>
        <p:blipFill>
          <a:blip r:embed="rId4" cstate="print">
            <a:duotone>
              <a:prstClr val="black"/>
              <a:srgbClr val="E717C9">
                <a:tint val="45000"/>
                <a:satMod val="400000"/>
              </a:srgbClr>
            </a:duotone>
            <a:lum contrast="40000"/>
          </a:blip>
          <a:stretch>
            <a:fillRect/>
          </a:stretch>
        </p:blipFill>
        <p:spPr>
          <a:xfrm>
            <a:off x="5000628" y="2000246"/>
            <a:ext cx="714362" cy="714362"/>
          </a:xfrm>
          <a:prstGeom prst="ellipse">
            <a:avLst/>
          </a:prstGeom>
          <a:effectLst>
            <a:reflection blurRad="6350" stA="50000" endA="295" endPos="92000" dist="101600" dir="5400000" sy="-100000" algn="bl" rotWithShape="0"/>
          </a:effectLst>
        </p:spPr>
      </p:pic>
      <p:pic>
        <p:nvPicPr>
          <p:cNvPr id="17" name="16 Imagen" descr="dcesb8z-e4077449-ab50-418c-bc45-e4578a46614e.jpg"/>
          <p:cNvPicPr>
            <a:picLocks noChangeAspect="1"/>
          </p:cNvPicPr>
          <p:nvPr/>
        </p:nvPicPr>
        <p:blipFill>
          <a:blip r:embed="rId4" cstate="print">
            <a:duotone>
              <a:schemeClr val="bg2">
                <a:shade val="45000"/>
                <a:satMod val="135000"/>
              </a:schemeClr>
              <a:prstClr val="white"/>
            </a:duotone>
            <a:lum bright="-10000" contrast="40000"/>
          </a:blip>
          <a:stretch>
            <a:fillRect/>
          </a:stretch>
        </p:blipFill>
        <p:spPr>
          <a:xfrm>
            <a:off x="3714744" y="1000114"/>
            <a:ext cx="714362" cy="714362"/>
          </a:xfrm>
          <a:prstGeom prst="ellipse">
            <a:avLst/>
          </a:prstGeom>
          <a:effectLst>
            <a:reflection blurRad="6350" stA="50000" endA="295" endPos="92000" dist="101600" dir="5400000" sy="-100000" algn="bl" rotWithShape="0"/>
          </a:effectLst>
        </p:spPr>
      </p:pic>
      <p:pic>
        <p:nvPicPr>
          <p:cNvPr id="18" name="17 Imagen" descr="dcesb8z-e4077449-ab50-418c-bc45-e4578a46614e.jpg"/>
          <p:cNvPicPr>
            <a:picLocks noChangeAspect="1"/>
          </p:cNvPicPr>
          <p:nvPr/>
        </p:nvPicPr>
        <p:blipFill>
          <a:blip r:embed="rId4" cstate="print">
            <a:duotone>
              <a:schemeClr val="bg2">
                <a:shade val="45000"/>
                <a:satMod val="135000"/>
              </a:schemeClr>
              <a:prstClr val="white"/>
            </a:duotone>
            <a:lum bright="-10000" contrast="40000"/>
          </a:blip>
          <a:stretch>
            <a:fillRect/>
          </a:stretch>
        </p:blipFill>
        <p:spPr>
          <a:xfrm>
            <a:off x="4714876" y="1000114"/>
            <a:ext cx="714362" cy="714362"/>
          </a:xfrm>
          <a:prstGeom prst="ellipse">
            <a:avLst/>
          </a:prstGeom>
          <a:effectLst>
            <a:reflection blurRad="6350" stA="50000" endA="295" endPos="92000" dist="101600" dir="5400000" sy="-100000" algn="bl" rotWithShape="0"/>
          </a:effectLst>
        </p:spPr>
      </p:pic>
      <p:sp>
        <p:nvSpPr>
          <p:cNvPr id="19" name="18 Rectángulo"/>
          <p:cNvSpPr/>
          <p:nvPr/>
        </p:nvSpPr>
        <p:spPr>
          <a:xfrm>
            <a:off x="-214346" y="-285770"/>
            <a:ext cx="9644130" cy="621510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1+#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1+#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1+#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1+#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7"/>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9"/>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8"/>
                                        </p:tgtEl>
                                        <p:attrNameLst>
                                          <p:attrName>r</p:attrName>
                                        </p:attrNameLst>
                                      </p:cBhvr>
                                    </p:animRot>
                                  </p:childTnLst>
                                </p:cTn>
                              </p:par>
                            </p:childTnLst>
                          </p:cTn>
                        </p:par>
                        <p:par>
                          <p:cTn id="91" fill="hold">
                            <p:stCondLst>
                              <p:cond delay="4000"/>
                            </p:stCondLst>
                            <p:childTnLst>
                              <p:par>
                                <p:cTn id="92" presetID="2" presetClass="exit" presetSubtype="12" fill="hold"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1+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0-ppt_w/2"/>
                                          </p:val>
                                        </p:tav>
                                      </p:tavLst>
                                    </p:anim>
                                    <p:anim calcmode="lin" valueType="num">
                                      <p:cBhvr additive="base">
                                        <p:cTn id="110" dur="2000"/>
                                        <p:tgtEl>
                                          <p:spTgt spid="13"/>
                                        </p:tgtEl>
                                        <p:attrNameLst>
                                          <p:attrName>ppt_y</p:attrName>
                                        </p:attrNameLst>
                                      </p:cBhvr>
                                      <p:tavLst>
                                        <p:tav tm="0">
                                          <p:val>
                                            <p:strVal val="ppt_y"/>
                                          </p:val>
                                        </p:tav>
                                        <p:tav tm="100000">
                                          <p:val>
                                            <p:strVal val="1+ppt_h/2"/>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0-ppt_w/2"/>
                                          </p:val>
                                        </p:tav>
                                      </p:tavLst>
                                    </p:anim>
                                    <p:anim calcmode="lin" valueType="num">
                                      <p:cBhvr additive="base">
                                        <p:cTn id="114" dur="2000"/>
                                        <p:tgtEl>
                                          <p:spTgt spid="15"/>
                                        </p:tgtEl>
                                        <p:attrNameLst>
                                          <p:attrName>ppt_y</p:attrName>
                                        </p:attrNameLst>
                                      </p:cBhvr>
                                      <p:tavLst>
                                        <p:tav tm="0">
                                          <p:val>
                                            <p:strVal val="ppt_y"/>
                                          </p:val>
                                        </p:tav>
                                        <p:tav tm="100000">
                                          <p:val>
                                            <p:strVal val="1+ppt_h/2"/>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0-ppt_w/2"/>
                                          </p:val>
                                        </p:tav>
                                      </p:tavLst>
                                    </p:anim>
                                    <p:anim calcmode="lin" valueType="num">
                                      <p:cBhvr additive="base">
                                        <p:cTn id="118" dur="2000"/>
                                        <p:tgtEl>
                                          <p:spTgt spid="17"/>
                                        </p:tgtEl>
                                        <p:attrNameLst>
                                          <p:attrName>ppt_y</p:attrName>
                                        </p:attrNameLst>
                                      </p:cBhvr>
                                      <p:tavLst>
                                        <p:tav tm="0">
                                          <p:val>
                                            <p:strVal val="ppt_y"/>
                                          </p:val>
                                        </p:tav>
                                        <p:tav tm="100000">
                                          <p:val>
                                            <p:strVal val="1+ppt_h/2"/>
                                          </p:val>
                                        </p:tav>
                                      </p:tavLst>
                                    </p:anim>
                                    <p:set>
                                      <p:cBhvr>
                                        <p:cTn id="119" dur="1" fill="hold">
                                          <p:stCondLst>
                                            <p:cond delay="1999"/>
                                          </p:stCondLst>
                                        </p:cTn>
                                        <p:tgtEl>
                                          <p:spTgt spid="17"/>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1+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1+ppt_w/2"/>
                                          </p:val>
                                        </p:tav>
                                      </p:tavLst>
                                    </p:anim>
                                    <p:anim calcmode="lin" valueType="num">
                                      <p:cBhvr additive="base">
                                        <p:cTn id="142" dur="2000"/>
                                        <p:tgtEl>
                                          <p:spTgt spid="16"/>
                                        </p:tgtEl>
                                        <p:attrNameLst>
                                          <p:attrName>ppt_y</p:attrName>
                                        </p:attrNameLst>
                                      </p:cBhvr>
                                      <p:tavLst>
                                        <p:tav tm="0">
                                          <p:val>
                                            <p:strVal val="ppt_y"/>
                                          </p:val>
                                        </p:tav>
                                        <p:tav tm="100000">
                                          <p:val>
                                            <p:strVal val="1+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1+ppt_w/2"/>
                                          </p:val>
                                        </p:tav>
                                      </p:tavLst>
                                    </p:anim>
                                    <p:anim calcmode="lin" valueType="num">
                                      <p:cBhvr additive="base">
                                        <p:cTn id="146" dur="2000"/>
                                        <p:tgtEl>
                                          <p:spTgt spid="18"/>
                                        </p:tgtEl>
                                        <p:attrNameLst>
                                          <p:attrName>ppt_y</p:attrName>
                                        </p:attrNameLst>
                                      </p:cBhvr>
                                      <p:tavLst>
                                        <p:tav tm="0">
                                          <p:val>
                                            <p:strVal val="ppt_y"/>
                                          </p:val>
                                        </p:tav>
                                        <p:tav tm="100000">
                                          <p:val>
                                            <p:strVal val="1+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7"/>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9"/>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0"/>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2"/>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4"/>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6"/>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8"/>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5"/>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6"/>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8"/>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1"/>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chemeClr val="bg1"/>
            </a:gs>
            <a:gs pos="50000">
              <a:srgbClr val="C00000">
                <a:shade val="67500"/>
                <a:satMod val="115000"/>
              </a:srgbClr>
            </a:gs>
            <a:gs pos="100000">
              <a:srgbClr val="C0000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hutterstock_2758682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580b585b2edbce24c47b26ef.png"/>
          <p:cNvPicPr>
            <a:picLocks noChangeAspect="1"/>
          </p:cNvPicPr>
          <p:nvPr/>
        </p:nvPicPr>
        <p:blipFill>
          <a:blip r:embed="rId3">
            <a:duotone>
              <a:prstClr val="black"/>
              <a:srgbClr val="FFFF00">
                <a:tint val="45000"/>
                <a:satMod val="400000"/>
              </a:srgbClr>
            </a:duotone>
            <a:lum contrast="40000"/>
          </a:blip>
          <a:stretch>
            <a:fillRect/>
          </a:stretch>
        </p:blipFill>
        <p:spPr>
          <a:xfrm>
            <a:off x="3929058" y="1428742"/>
            <a:ext cx="1045434" cy="1000132"/>
          </a:xfrm>
          <a:prstGeom prst="rect">
            <a:avLst/>
          </a:prstGeom>
        </p:spPr>
      </p:pic>
      <p:pic>
        <p:nvPicPr>
          <p:cNvPr id="5" name="4 Imagen" descr="580b585b2edbce24c47b26ef.png"/>
          <p:cNvPicPr>
            <a:picLocks noChangeAspect="1"/>
          </p:cNvPicPr>
          <p:nvPr/>
        </p:nvPicPr>
        <p:blipFill>
          <a:blip r:embed="rId3">
            <a:duotone>
              <a:prstClr val="black"/>
              <a:srgbClr val="FF0000">
                <a:tint val="45000"/>
                <a:satMod val="400000"/>
              </a:srgbClr>
            </a:duotone>
            <a:lum contrast="40000"/>
          </a:blip>
          <a:stretch>
            <a:fillRect/>
          </a:stretch>
        </p:blipFill>
        <p:spPr>
          <a:xfrm rot="7871032">
            <a:off x="4609469" y="2016481"/>
            <a:ext cx="1045434" cy="953666"/>
          </a:xfrm>
          <a:prstGeom prst="rect">
            <a:avLst/>
          </a:prstGeom>
        </p:spPr>
      </p:pic>
      <p:pic>
        <p:nvPicPr>
          <p:cNvPr id="6" name="5 Imagen" descr="580b585b2edbce24c47b26ef.png"/>
          <p:cNvPicPr>
            <a:picLocks noChangeAspect="1"/>
          </p:cNvPicPr>
          <p:nvPr/>
        </p:nvPicPr>
        <p:blipFill>
          <a:blip r:embed="rId3">
            <a:duotone>
              <a:prstClr val="black"/>
              <a:srgbClr val="FFFF00">
                <a:tint val="45000"/>
                <a:satMod val="400000"/>
              </a:srgbClr>
            </a:duotone>
            <a:lum contrast="40000"/>
          </a:blip>
          <a:stretch>
            <a:fillRect/>
          </a:stretch>
        </p:blipFill>
        <p:spPr>
          <a:xfrm rot="12483951">
            <a:off x="4087227" y="2619911"/>
            <a:ext cx="1045434" cy="933658"/>
          </a:xfrm>
          <a:prstGeom prst="rect">
            <a:avLst/>
          </a:prstGeom>
        </p:spPr>
      </p:pic>
      <p:pic>
        <p:nvPicPr>
          <p:cNvPr id="7" name="6 Imagen" descr="580b585b2edbce24c47b26ef.png"/>
          <p:cNvPicPr>
            <a:picLocks noChangeAspect="1"/>
          </p:cNvPicPr>
          <p:nvPr/>
        </p:nvPicPr>
        <p:blipFill>
          <a:blip r:embed="rId3">
            <a:duotone>
              <a:prstClr val="black"/>
              <a:srgbClr val="FF0000">
                <a:tint val="45000"/>
                <a:satMod val="400000"/>
              </a:srgbClr>
            </a:duotone>
            <a:lum contrast="40000"/>
          </a:blip>
          <a:stretch>
            <a:fillRect/>
          </a:stretch>
        </p:blipFill>
        <p:spPr>
          <a:xfrm rot="17282897">
            <a:off x="3434844" y="2198837"/>
            <a:ext cx="1045434" cy="1071729"/>
          </a:xfrm>
          <a:prstGeom prst="rect">
            <a:avLst/>
          </a:prstGeom>
        </p:spPr>
      </p:pic>
      <p:pic>
        <p:nvPicPr>
          <p:cNvPr id="8" name="7 Imagen" descr="580b585b2edbce24c47b26ef.png"/>
          <p:cNvPicPr>
            <a:picLocks noChangeAspect="1"/>
          </p:cNvPicPr>
          <p:nvPr/>
        </p:nvPicPr>
        <p:blipFill>
          <a:blip r:embed="rId3">
            <a:duotone>
              <a:prstClr val="black"/>
              <a:schemeClr val="accent3">
                <a:tint val="45000"/>
                <a:satMod val="400000"/>
              </a:schemeClr>
            </a:duotone>
            <a:lum bright="-10000"/>
          </a:blip>
          <a:stretch>
            <a:fillRect/>
          </a:stretch>
        </p:blipFill>
        <p:spPr>
          <a:xfrm rot="4092011">
            <a:off x="4310618" y="1626732"/>
            <a:ext cx="1045434" cy="914188"/>
          </a:xfrm>
          <a:prstGeom prst="rect">
            <a:avLst/>
          </a:prstGeom>
        </p:spPr>
      </p:pic>
      <p:pic>
        <p:nvPicPr>
          <p:cNvPr id="9" name="8 Imagen" descr="580b585b2edbce24c47b26ef.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4429124" y="2500312"/>
            <a:ext cx="1071570" cy="857256"/>
          </a:xfrm>
          <a:prstGeom prst="rect">
            <a:avLst/>
          </a:prstGeom>
        </p:spPr>
      </p:pic>
      <p:pic>
        <p:nvPicPr>
          <p:cNvPr id="10" name="9 Imagen" descr="580b585b2edbce24c47b26ef.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rot="14768207">
            <a:off x="3730372" y="2529608"/>
            <a:ext cx="1045434" cy="1027330"/>
          </a:xfrm>
          <a:prstGeom prst="rect">
            <a:avLst/>
          </a:prstGeom>
        </p:spPr>
      </p:pic>
      <p:pic>
        <p:nvPicPr>
          <p:cNvPr id="11" name="10 Imagen" descr="580b585b2edbce24c47b26ef.png"/>
          <p:cNvPicPr>
            <a:picLocks noChangeAspect="1"/>
          </p:cNvPicPr>
          <p:nvPr/>
        </p:nvPicPr>
        <p:blipFill>
          <a:blip r:embed="rId3">
            <a:duotone>
              <a:prstClr val="black"/>
              <a:schemeClr val="accent6">
                <a:tint val="45000"/>
                <a:satMod val="400000"/>
              </a:schemeClr>
            </a:duotone>
            <a:lum contrast="40000"/>
          </a:blip>
          <a:stretch>
            <a:fillRect/>
          </a:stretch>
        </p:blipFill>
        <p:spPr>
          <a:xfrm rot="20550112">
            <a:off x="3549607" y="1635063"/>
            <a:ext cx="1045434" cy="963183"/>
          </a:xfrm>
          <a:prstGeom prst="rect">
            <a:avLst/>
          </a:prstGeom>
        </p:spPr>
      </p:pic>
      <p:sp>
        <p:nvSpPr>
          <p:cNvPr id="12" name="11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3000">
              <a:srgbClr val="0070C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803652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20233728">
            <a:off x="3857620" y="0"/>
            <a:ext cx="909200" cy="714362"/>
          </a:xfrm>
          <a:prstGeom prst="rect">
            <a:avLst/>
          </a:prstGeom>
          <a:effectLst>
            <a:reflection blurRad="6350" stA="50000" endA="300" endPos="55000" dir="5400000" sy="-100000" algn="bl" rotWithShape="0"/>
          </a:effectLst>
        </p:spPr>
      </p:pic>
      <p:pic>
        <p:nvPicPr>
          <p:cNvPr id="4" name="3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21038881">
            <a:off x="3266678" y="283421"/>
            <a:ext cx="909200" cy="714362"/>
          </a:xfrm>
          <a:prstGeom prst="rect">
            <a:avLst/>
          </a:prstGeom>
          <a:effectLst>
            <a:reflection blurRad="6350" stA="50000" endA="300" endPos="55000" dir="5400000" sy="-100000" algn="bl" rotWithShape="0"/>
          </a:effectLst>
        </p:spPr>
      </p:pic>
      <p:pic>
        <p:nvPicPr>
          <p:cNvPr id="5" name="4 Imagen" descr="cache_150_150_0_100_100_-1_sweetener-drops.png"/>
          <p:cNvPicPr>
            <a:picLocks noChangeAspect="1"/>
          </p:cNvPicPr>
          <p:nvPr/>
        </p:nvPicPr>
        <p:blipFill>
          <a:blip r:embed="rId3">
            <a:duotone>
              <a:schemeClr val="accent3">
                <a:shade val="45000"/>
                <a:satMod val="135000"/>
              </a:schemeClr>
              <a:prstClr val="white"/>
            </a:duotone>
            <a:lum contrast="40000"/>
          </a:blip>
          <a:srcRect l="23572"/>
          <a:stretch>
            <a:fillRect/>
          </a:stretch>
        </p:blipFill>
        <p:spPr>
          <a:xfrm rot="474465">
            <a:off x="5143504" y="285734"/>
            <a:ext cx="694886" cy="714362"/>
          </a:xfrm>
          <a:prstGeom prst="rect">
            <a:avLst/>
          </a:prstGeom>
          <a:effectLst>
            <a:reflection blurRad="6350" stA="50000" endA="300" endPos="55000" dir="5400000" sy="-100000" algn="bl" rotWithShape="0"/>
          </a:effectLst>
        </p:spPr>
      </p:pic>
      <p:pic>
        <p:nvPicPr>
          <p:cNvPr id="6" name="5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rcRect l="15714" r="21428"/>
          <a:stretch>
            <a:fillRect/>
          </a:stretch>
        </p:blipFill>
        <p:spPr>
          <a:xfrm rot="20677928">
            <a:off x="2956761" y="593337"/>
            <a:ext cx="571504" cy="714362"/>
          </a:xfrm>
          <a:prstGeom prst="rect">
            <a:avLst/>
          </a:prstGeom>
          <a:effectLst>
            <a:reflection blurRad="6350" stA="50000" endA="300" endPos="55000" dir="5400000" sy="-100000" algn="bl" rotWithShape="0"/>
          </a:effectLst>
        </p:spPr>
      </p:pic>
      <p:pic>
        <p:nvPicPr>
          <p:cNvPr id="7" name="6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642420">
            <a:off x="5429256" y="571486"/>
            <a:ext cx="909200" cy="714362"/>
          </a:xfrm>
          <a:prstGeom prst="rect">
            <a:avLst/>
          </a:prstGeom>
          <a:effectLst>
            <a:reflection blurRad="6350" stA="50000" endA="300" endPos="55000" dir="5400000" sy="-100000" algn="bl" rotWithShape="0"/>
          </a:effectLst>
        </p:spPr>
      </p:pic>
      <p:pic>
        <p:nvPicPr>
          <p:cNvPr id="8" name="7 Imagen" descr="cache_150_150_0_100_100_-1_sweetener-drops.png"/>
          <p:cNvPicPr>
            <a:picLocks noChangeAspect="1"/>
          </p:cNvPicPr>
          <p:nvPr/>
        </p:nvPicPr>
        <p:blipFill>
          <a:blip r:embed="rId3">
            <a:duotone>
              <a:schemeClr val="accent3">
                <a:shade val="45000"/>
                <a:satMod val="135000"/>
              </a:schemeClr>
              <a:prstClr val="white"/>
            </a:duotone>
            <a:lum contrast="40000"/>
          </a:blip>
          <a:srcRect r="21428"/>
          <a:stretch>
            <a:fillRect/>
          </a:stretch>
        </p:blipFill>
        <p:spPr>
          <a:xfrm rot="20778385">
            <a:off x="2285984" y="857238"/>
            <a:ext cx="714380" cy="714362"/>
          </a:xfrm>
          <a:prstGeom prst="rect">
            <a:avLst/>
          </a:prstGeom>
          <a:effectLst>
            <a:reflection blurRad="6350" stA="50000" endA="300" endPos="55000" dir="5400000" sy="-100000" algn="bl" rotWithShape="0"/>
          </a:effectLst>
        </p:spPr>
      </p:pic>
      <p:pic>
        <p:nvPicPr>
          <p:cNvPr id="9" name="8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621150">
            <a:off x="5929322" y="785800"/>
            <a:ext cx="909200" cy="714362"/>
          </a:xfrm>
          <a:prstGeom prst="rect">
            <a:avLst/>
          </a:prstGeom>
          <a:effectLst>
            <a:reflection blurRad="6350" stA="50000" endA="300" endPos="55000" dir="5400000" sy="-100000" algn="bl" rotWithShape="0"/>
          </a:effectLst>
        </p:spPr>
      </p:pic>
      <p:pic>
        <p:nvPicPr>
          <p:cNvPr id="10" name="9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20691325">
            <a:off x="1748140" y="1115517"/>
            <a:ext cx="909200" cy="714362"/>
          </a:xfrm>
          <a:prstGeom prst="rect">
            <a:avLst/>
          </a:prstGeom>
          <a:effectLst>
            <a:reflection blurRad="6350" stA="50000" endA="300" endPos="55000" dir="5400000" sy="-100000" algn="bl" rotWithShape="0"/>
          </a:effectLst>
        </p:spPr>
      </p:pic>
      <p:pic>
        <p:nvPicPr>
          <p:cNvPr id="11" name="10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359834">
            <a:off x="6429388" y="928676"/>
            <a:ext cx="909200" cy="714362"/>
          </a:xfrm>
          <a:prstGeom prst="rect">
            <a:avLst/>
          </a:prstGeom>
          <a:effectLst>
            <a:reflection blurRad="6350" stA="50000" endA="300" endPos="55000" dir="5400000" sy="-100000" algn="bl" rotWithShape="0"/>
          </a:effectLst>
        </p:spPr>
      </p:pic>
      <p:pic>
        <p:nvPicPr>
          <p:cNvPr id="12" name="11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20996847">
            <a:off x="1285852" y="1357304"/>
            <a:ext cx="909200" cy="714362"/>
          </a:xfrm>
          <a:prstGeom prst="rect">
            <a:avLst/>
          </a:prstGeom>
          <a:effectLst>
            <a:reflection blurRad="6350" stA="50000" endA="300" endPos="55000" dir="5400000" sy="-100000" algn="bl" rotWithShape="0"/>
          </a:effectLst>
        </p:spPr>
      </p:pic>
      <p:pic>
        <p:nvPicPr>
          <p:cNvPr id="13" name="12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721771">
            <a:off x="6929454" y="1142990"/>
            <a:ext cx="909200" cy="714362"/>
          </a:xfrm>
          <a:prstGeom prst="rect">
            <a:avLst/>
          </a:prstGeom>
          <a:effectLst>
            <a:reflection blurRad="6350" stA="50000" endA="300" endPos="55000" dir="5400000" sy="-100000" algn="bl" rotWithShape="0"/>
          </a:effectLst>
        </p:spPr>
      </p:pic>
      <p:pic>
        <p:nvPicPr>
          <p:cNvPr id="14" name="13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20860859">
            <a:off x="813621" y="1593469"/>
            <a:ext cx="909200" cy="714362"/>
          </a:xfrm>
          <a:prstGeom prst="rect">
            <a:avLst/>
          </a:prstGeom>
          <a:effectLst>
            <a:reflection blurRad="6350" stA="50000" endA="300" endPos="55000" dir="5400000" sy="-100000" algn="bl" rotWithShape="0"/>
          </a:effectLst>
        </p:spPr>
      </p:pic>
      <p:pic>
        <p:nvPicPr>
          <p:cNvPr id="15" name="14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585257">
            <a:off x="7429520" y="1357304"/>
            <a:ext cx="909200" cy="714362"/>
          </a:xfrm>
          <a:prstGeom prst="rect">
            <a:avLst/>
          </a:prstGeom>
          <a:effectLst>
            <a:reflection blurRad="6350" stA="50000" endA="300" endPos="55000" dir="5400000" sy="-100000" algn="bl" rotWithShape="0"/>
          </a:effectLst>
        </p:spPr>
      </p:pic>
      <p:pic>
        <p:nvPicPr>
          <p:cNvPr id="16" name="15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20980816">
            <a:off x="270915" y="1933030"/>
            <a:ext cx="909200" cy="714362"/>
          </a:xfrm>
          <a:prstGeom prst="rect">
            <a:avLst/>
          </a:prstGeom>
          <a:effectLst>
            <a:reflection blurRad="6350" stA="50000" endA="300" endPos="55000" dir="5400000" sy="-100000" algn="bl" rotWithShape="0"/>
          </a:effectLst>
        </p:spPr>
      </p:pic>
      <p:pic>
        <p:nvPicPr>
          <p:cNvPr id="17" name="16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784157">
            <a:off x="7929586" y="1571618"/>
            <a:ext cx="909200" cy="714362"/>
          </a:xfrm>
          <a:prstGeom prst="rect">
            <a:avLst/>
          </a:prstGeom>
          <a:effectLst>
            <a:reflection blurRad="6350" stA="50000" endA="300" endPos="55000" dir="5400000" sy="-100000" algn="bl" rotWithShape="0"/>
          </a:effectLst>
        </p:spPr>
      </p:pic>
      <p:pic>
        <p:nvPicPr>
          <p:cNvPr id="18" name="17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21120900">
            <a:off x="-186511" y="2164973"/>
            <a:ext cx="909200" cy="714362"/>
          </a:xfrm>
          <a:prstGeom prst="rect">
            <a:avLst/>
          </a:prstGeom>
          <a:effectLst>
            <a:reflection blurRad="6350" stA="50000" endA="300" endPos="55000" dir="5400000" sy="-100000" algn="bl" rotWithShape="0"/>
          </a:effectLst>
        </p:spPr>
      </p:pic>
      <p:pic>
        <p:nvPicPr>
          <p:cNvPr id="19" name="18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973657">
            <a:off x="8429652" y="1785932"/>
            <a:ext cx="909200" cy="714362"/>
          </a:xfrm>
          <a:prstGeom prst="rect">
            <a:avLst/>
          </a:prstGeom>
          <a:effectLst>
            <a:reflection blurRad="6350" stA="50000" endA="300" endPos="55000" dir="5400000" sy="-100000" algn="bl" rotWithShape="0"/>
          </a:effectLst>
        </p:spPr>
      </p:pic>
      <p:pic>
        <p:nvPicPr>
          <p:cNvPr id="20" name="19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rcRect l="23572" r="13570"/>
          <a:stretch>
            <a:fillRect/>
          </a:stretch>
        </p:blipFill>
        <p:spPr>
          <a:xfrm rot="883725">
            <a:off x="4643438" y="0"/>
            <a:ext cx="571504" cy="714362"/>
          </a:xfrm>
          <a:prstGeom prst="rect">
            <a:avLst/>
          </a:prstGeom>
          <a:effectLst>
            <a:reflection blurRad="6350" stA="50000" endA="300" endPos="55000" dir="5400000" sy="-100000" algn="bl" rotWithShape="0"/>
          </a:effectLst>
        </p:spPr>
      </p:pic>
      <p:pic>
        <p:nvPicPr>
          <p:cNvPr id="21" name="20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20233728">
            <a:off x="3842968" y="1647514"/>
            <a:ext cx="909200" cy="714362"/>
          </a:xfrm>
          <a:prstGeom prst="rect">
            <a:avLst/>
          </a:prstGeom>
          <a:effectLst>
            <a:reflection blurRad="6350" stA="50000" endA="300" endPos="55000" dir="5400000" sy="-100000" algn="bl" rotWithShape="0"/>
          </a:effectLst>
        </p:spPr>
      </p:pic>
      <p:pic>
        <p:nvPicPr>
          <p:cNvPr id="22" name="21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21038881">
            <a:off x="3252026" y="1930935"/>
            <a:ext cx="909200" cy="714362"/>
          </a:xfrm>
          <a:prstGeom prst="rect">
            <a:avLst/>
          </a:prstGeom>
          <a:effectLst>
            <a:reflection blurRad="6350" stA="50000" endA="300" endPos="55000" dir="5400000" sy="-100000" algn="bl" rotWithShape="0"/>
          </a:effectLst>
        </p:spPr>
      </p:pic>
      <p:pic>
        <p:nvPicPr>
          <p:cNvPr id="23" name="22 Imagen" descr="cache_150_150_0_100_100_-1_sweetener-drops.png"/>
          <p:cNvPicPr>
            <a:picLocks noChangeAspect="1"/>
          </p:cNvPicPr>
          <p:nvPr/>
        </p:nvPicPr>
        <p:blipFill>
          <a:blip r:embed="rId3">
            <a:duotone>
              <a:schemeClr val="accent3">
                <a:shade val="45000"/>
                <a:satMod val="135000"/>
              </a:schemeClr>
              <a:prstClr val="white"/>
            </a:duotone>
            <a:lum contrast="40000"/>
          </a:blip>
          <a:srcRect l="23572"/>
          <a:stretch>
            <a:fillRect/>
          </a:stretch>
        </p:blipFill>
        <p:spPr>
          <a:xfrm rot="474465">
            <a:off x="5128852" y="1933248"/>
            <a:ext cx="694886" cy="714362"/>
          </a:xfrm>
          <a:prstGeom prst="rect">
            <a:avLst/>
          </a:prstGeom>
          <a:effectLst>
            <a:reflection blurRad="6350" stA="50000" endA="300" endPos="55000" dir="5400000" sy="-100000" algn="bl" rotWithShape="0"/>
          </a:effectLst>
        </p:spPr>
      </p:pic>
      <p:pic>
        <p:nvPicPr>
          <p:cNvPr id="24" name="23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rcRect l="15714" r="21428"/>
          <a:stretch>
            <a:fillRect/>
          </a:stretch>
        </p:blipFill>
        <p:spPr>
          <a:xfrm rot="20677928">
            <a:off x="2942109" y="2240851"/>
            <a:ext cx="571504" cy="714362"/>
          </a:xfrm>
          <a:prstGeom prst="rect">
            <a:avLst/>
          </a:prstGeom>
          <a:effectLst>
            <a:reflection blurRad="6350" stA="50000" endA="300" endPos="55000" dir="5400000" sy="-100000" algn="bl" rotWithShape="0"/>
          </a:effectLst>
        </p:spPr>
      </p:pic>
      <p:pic>
        <p:nvPicPr>
          <p:cNvPr id="25" name="24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642420">
            <a:off x="5414604" y="2219000"/>
            <a:ext cx="909200" cy="714362"/>
          </a:xfrm>
          <a:prstGeom prst="rect">
            <a:avLst/>
          </a:prstGeom>
          <a:effectLst>
            <a:reflection blurRad="6350" stA="50000" endA="300" endPos="55000" dir="5400000" sy="-100000" algn="bl" rotWithShape="0"/>
          </a:effectLst>
        </p:spPr>
      </p:pic>
      <p:pic>
        <p:nvPicPr>
          <p:cNvPr id="26" name="25 Imagen" descr="cache_150_150_0_100_100_-1_sweetener-drops.png"/>
          <p:cNvPicPr>
            <a:picLocks noChangeAspect="1"/>
          </p:cNvPicPr>
          <p:nvPr/>
        </p:nvPicPr>
        <p:blipFill>
          <a:blip r:embed="rId3">
            <a:duotone>
              <a:schemeClr val="accent3">
                <a:shade val="45000"/>
                <a:satMod val="135000"/>
              </a:schemeClr>
              <a:prstClr val="white"/>
            </a:duotone>
            <a:lum contrast="40000"/>
          </a:blip>
          <a:srcRect r="21428"/>
          <a:stretch>
            <a:fillRect/>
          </a:stretch>
        </p:blipFill>
        <p:spPr>
          <a:xfrm rot="20778385">
            <a:off x="2271332" y="2504752"/>
            <a:ext cx="714380" cy="714362"/>
          </a:xfrm>
          <a:prstGeom prst="rect">
            <a:avLst/>
          </a:prstGeom>
          <a:effectLst>
            <a:reflection blurRad="6350" stA="50000" endA="300" endPos="55000" dir="5400000" sy="-100000" algn="bl" rotWithShape="0"/>
          </a:effectLst>
        </p:spPr>
      </p:pic>
      <p:pic>
        <p:nvPicPr>
          <p:cNvPr id="27" name="26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621150">
            <a:off x="5914670" y="2433314"/>
            <a:ext cx="909200" cy="714362"/>
          </a:xfrm>
          <a:prstGeom prst="rect">
            <a:avLst/>
          </a:prstGeom>
          <a:effectLst>
            <a:reflection blurRad="6350" stA="50000" endA="300" endPos="55000" dir="5400000" sy="-100000" algn="bl" rotWithShape="0"/>
          </a:effectLst>
        </p:spPr>
      </p:pic>
      <p:pic>
        <p:nvPicPr>
          <p:cNvPr id="28" name="27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20691325">
            <a:off x="1733488" y="2763031"/>
            <a:ext cx="909200" cy="714362"/>
          </a:xfrm>
          <a:prstGeom prst="rect">
            <a:avLst/>
          </a:prstGeom>
          <a:effectLst>
            <a:reflection blurRad="6350" stA="50000" endA="300" endPos="55000" dir="5400000" sy="-100000" algn="bl" rotWithShape="0"/>
          </a:effectLst>
        </p:spPr>
      </p:pic>
      <p:pic>
        <p:nvPicPr>
          <p:cNvPr id="29" name="28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359834">
            <a:off x="6414736" y="2576190"/>
            <a:ext cx="909200" cy="714362"/>
          </a:xfrm>
          <a:prstGeom prst="rect">
            <a:avLst/>
          </a:prstGeom>
          <a:effectLst>
            <a:reflection blurRad="6350" stA="50000" endA="300" endPos="55000" dir="5400000" sy="-100000" algn="bl" rotWithShape="0"/>
          </a:effectLst>
        </p:spPr>
      </p:pic>
      <p:pic>
        <p:nvPicPr>
          <p:cNvPr id="30" name="29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20996847">
            <a:off x="1271200" y="3004818"/>
            <a:ext cx="909200" cy="714362"/>
          </a:xfrm>
          <a:prstGeom prst="rect">
            <a:avLst/>
          </a:prstGeom>
          <a:effectLst>
            <a:reflection blurRad="6350" stA="50000" endA="300" endPos="55000" dir="5400000" sy="-100000" algn="bl" rotWithShape="0"/>
          </a:effectLst>
        </p:spPr>
      </p:pic>
      <p:pic>
        <p:nvPicPr>
          <p:cNvPr id="31" name="30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721771">
            <a:off x="6914802" y="2790504"/>
            <a:ext cx="909200" cy="714362"/>
          </a:xfrm>
          <a:prstGeom prst="rect">
            <a:avLst/>
          </a:prstGeom>
          <a:effectLst>
            <a:reflection blurRad="6350" stA="50000" endA="300" endPos="55000" dir="5400000" sy="-100000" algn="bl" rotWithShape="0"/>
          </a:effectLst>
        </p:spPr>
      </p:pic>
      <p:pic>
        <p:nvPicPr>
          <p:cNvPr id="32" name="31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20860859">
            <a:off x="798969" y="3240983"/>
            <a:ext cx="909200" cy="714362"/>
          </a:xfrm>
          <a:prstGeom prst="rect">
            <a:avLst/>
          </a:prstGeom>
          <a:effectLst>
            <a:reflection blurRad="6350" stA="50000" endA="300" endPos="55000" dir="5400000" sy="-100000" algn="bl" rotWithShape="0"/>
          </a:effectLst>
        </p:spPr>
      </p:pic>
      <p:pic>
        <p:nvPicPr>
          <p:cNvPr id="33" name="32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585257">
            <a:off x="7414868" y="3004818"/>
            <a:ext cx="909200" cy="714362"/>
          </a:xfrm>
          <a:prstGeom prst="rect">
            <a:avLst/>
          </a:prstGeom>
          <a:effectLst>
            <a:reflection blurRad="6350" stA="50000" endA="300" endPos="55000" dir="5400000" sy="-100000" algn="bl" rotWithShape="0"/>
          </a:effectLst>
        </p:spPr>
      </p:pic>
      <p:pic>
        <p:nvPicPr>
          <p:cNvPr id="34" name="33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20980816">
            <a:off x="298903" y="3526735"/>
            <a:ext cx="909200" cy="714362"/>
          </a:xfrm>
          <a:prstGeom prst="rect">
            <a:avLst/>
          </a:prstGeom>
          <a:effectLst>
            <a:reflection blurRad="6350" stA="50000" endA="300" endPos="55000" dir="5400000" sy="-100000" algn="bl" rotWithShape="0"/>
          </a:effectLst>
        </p:spPr>
      </p:pic>
      <p:pic>
        <p:nvPicPr>
          <p:cNvPr id="35" name="34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784157">
            <a:off x="7927142" y="3308239"/>
            <a:ext cx="909200" cy="714362"/>
          </a:xfrm>
          <a:prstGeom prst="rect">
            <a:avLst/>
          </a:prstGeom>
          <a:effectLst>
            <a:reflection blurRad="6350" stA="50000" endA="300" endPos="55000" dir="5400000" sy="-100000" algn="bl" rotWithShape="0"/>
          </a:effectLst>
        </p:spPr>
      </p:pic>
      <p:pic>
        <p:nvPicPr>
          <p:cNvPr id="36" name="35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21120900">
            <a:off x="-201163" y="3812487"/>
            <a:ext cx="909200" cy="714362"/>
          </a:xfrm>
          <a:prstGeom prst="rect">
            <a:avLst/>
          </a:prstGeom>
          <a:effectLst>
            <a:reflection blurRad="6350" stA="50000" endA="300" endPos="55000" dir="5400000" sy="-100000" algn="bl" rotWithShape="0"/>
          </a:effectLst>
        </p:spPr>
      </p:pic>
      <p:pic>
        <p:nvPicPr>
          <p:cNvPr id="37" name="36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973657">
            <a:off x="8439918" y="3827567"/>
            <a:ext cx="909200" cy="714362"/>
          </a:xfrm>
          <a:prstGeom prst="rect">
            <a:avLst/>
          </a:prstGeom>
          <a:effectLst>
            <a:reflection blurRad="6350" stA="50000" endA="300" endPos="55000" dir="5400000" sy="-100000" algn="bl" rotWithShape="0"/>
          </a:effectLst>
        </p:spPr>
      </p:pic>
      <p:pic>
        <p:nvPicPr>
          <p:cNvPr id="38" name="37 Imagen" descr="cache_150_150_0_100_100_-1_sweetener-drops.png"/>
          <p:cNvPicPr>
            <a:picLocks noChangeAspect="1"/>
          </p:cNvPicPr>
          <p:nvPr/>
        </p:nvPicPr>
        <p:blipFill>
          <a:blip r:embed="rId3">
            <a:duotone>
              <a:schemeClr val="accent3">
                <a:shade val="45000"/>
                <a:satMod val="135000"/>
              </a:schemeClr>
              <a:prstClr val="white"/>
            </a:duotone>
            <a:lum bright="-20000" contrast="40000"/>
          </a:blip>
          <a:srcRect l="23572" r="13570"/>
          <a:stretch>
            <a:fillRect/>
          </a:stretch>
        </p:blipFill>
        <p:spPr>
          <a:xfrm rot="883725">
            <a:off x="4628786" y="1647514"/>
            <a:ext cx="571504" cy="714362"/>
          </a:xfrm>
          <a:prstGeom prst="rect">
            <a:avLst/>
          </a:prstGeom>
          <a:effectLst>
            <a:reflection blurRad="6350" stA="50000" endA="300" endPos="55000" dir="5400000" sy="-100000" algn="bl" rotWithShape="0"/>
          </a:effectLst>
        </p:spPr>
      </p:pic>
      <p:sp>
        <p:nvSpPr>
          <p:cNvPr id="39" name="38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2000" fill="hold"/>
                                        <p:tgtEl>
                                          <p:spTgt spid="3"/>
                                        </p:tgtEl>
                                        <p:attrNameLst>
                                          <p:attrName>ppt_x</p:attrName>
                                        </p:attrNameLst>
                                      </p:cBhvr>
                                      <p:tavLst>
                                        <p:tav tm="0">
                                          <p:val>
                                            <p:strVal val="1+#ppt_w/2"/>
                                          </p:val>
                                        </p:tav>
                                        <p:tav tm="100000">
                                          <p:val>
                                            <p:strVal val="#ppt_x"/>
                                          </p:val>
                                        </p:tav>
                                      </p:tavLst>
                                    </p:anim>
                                    <p:anim calcmode="lin" valueType="num">
                                      <p:cBhvr additive="base">
                                        <p:cTn id="46" dur="2000" fill="hold"/>
                                        <p:tgtEl>
                                          <p:spTgt spid="3"/>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1+#ppt_w/2"/>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1+#ppt_w/2"/>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1+#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1+#ppt_w/2"/>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1+#ppt_w/2"/>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1+#ppt_w/2"/>
                                          </p:val>
                                        </p:tav>
                                        <p:tav tm="100000">
                                          <p:val>
                                            <p:strVal val="#ppt_x"/>
                                          </p:val>
                                        </p:tav>
                                      </p:tavLst>
                                    </p:anim>
                                    <p:anim calcmode="lin" valueType="num">
                                      <p:cBhvr additive="base">
                                        <p:cTn id="74" dur="2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1+#ppt_w/2"/>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2000" fill="hold"/>
                                        <p:tgtEl>
                                          <p:spTgt spid="25"/>
                                        </p:tgtEl>
                                        <p:attrNameLst>
                                          <p:attrName>ppt_x</p:attrName>
                                        </p:attrNameLst>
                                      </p:cBhvr>
                                      <p:tavLst>
                                        <p:tav tm="0">
                                          <p:val>
                                            <p:strVal val="0-#ppt_w/2"/>
                                          </p:val>
                                        </p:tav>
                                        <p:tav tm="100000">
                                          <p:val>
                                            <p:strVal val="#ppt_x"/>
                                          </p:val>
                                        </p:tav>
                                      </p:tavLst>
                                    </p:anim>
                                    <p:anim calcmode="lin" valueType="num">
                                      <p:cBhvr additive="base">
                                        <p:cTn id="86" dur="2000" fill="hold"/>
                                        <p:tgtEl>
                                          <p:spTgt spid="25"/>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27"/>
                                        </p:tgtEl>
                                        <p:attrNameLst>
                                          <p:attrName>style.visibility</p:attrName>
                                        </p:attrNameLst>
                                      </p:cBhvr>
                                      <p:to>
                                        <p:strVal val="visible"/>
                                      </p:to>
                                    </p:set>
                                    <p:anim calcmode="lin" valueType="num">
                                      <p:cBhvr additive="base">
                                        <p:cTn id="89" dur="2000" fill="hold"/>
                                        <p:tgtEl>
                                          <p:spTgt spid="27"/>
                                        </p:tgtEl>
                                        <p:attrNameLst>
                                          <p:attrName>ppt_x</p:attrName>
                                        </p:attrNameLst>
                                      </p:cBhvr>
                                      <p:tavLst>
                                        <p:tav tm="0">
                                          <p:val>
                                            <p:strVal val="0-#ppt_w/2"/>
                                          </p:val>
                                        </p:tav>
                                        <p:tav tm="100000">
                                          <p:val>
                                            <p:strVal val="#ppt_x"/>
                                          </p:val>
                                        </p:tav>
                                      </p:tavLst>
                                    </p:anim>
                                    <p:anim calcmode="lin" valueType="num">
                                      <p:cBhvr additive="base">
                                        <p:cTn id="90" dur="2000" fill="hold"/>
                                        <p:tgtEl>
                                          <p:spTgt spid="27"/>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additive="base">
                                        <p:cTn id="93" dur="2000" fill="hold"/>
                                        <p:tgtEl>
                                          <p:spTgt spid="29"/>
                                        </p:tgtEl>
                                        <p:attrNameLst>
                                          <p:attrName>ppt_x</p:attrName>
                                        </p:attrNameLst>
                                      </p:cBhvr>
                                      <p:tavLst>
                                        <p:tav tm="0">
                                          <p:val>
                                            <p:strVal val="0-#ppt_w/2"/>
                                          </p:val>
                                        </p:tav>
                                        <p:tav tm="100000">
                                          <p:val>
                                            <p:strVal val="#ppt_x"/>
                                          </p:val>
                                        </p:tav>
                                      </p:tavLst>
                                    </p:anim>
                                    <p:anim calcmode="lin" valueType="num">
                                      <p:cBhvr additive="base">
                                        <p:cTn id="94" dur="2000" fill="hold"/>
                                        <p:tgtEl>
                                          <p:spTgt spid="29"/>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31"/>
                                        </p:tgtEl>
                                        <p:attrNameLst>
                                          <p:attrName>style.visibility</p:attrName>
                                        </p:attrNameLst>
                                      </p:cBhvr>
                                      <p:to>
                                        <p:strVal val="visible"/>
                                      </p:to>
                                    </p:set>
                                    <p:anim calcmode="lin" valueType="num">
                                      <p:cBhvr additive="base">
                                        <p:cTn id="97" dur="2000" fill="hold"/>
                                        <p:tgtEl>
                                          <p:spTgt spid="31"/>
                                        </p:tgtEl>
                                        <p:attrNameLst>
                                          <p:attrName>ppt_x</p:attrName>
                                        </p:attrNameLst>
                                      </p:cBhvr>
                                      <p:tavLst>
                                        <p:tav tm="0">
                                          <p:val>
                                            <p:strVal val="0-#ppt_w/2"/>
                                          </p:val>
                                        </p:tav>
                                        <p:tav tm="100000">
                                          <p:val>
                                            <p:strVal val="#ppt_x"/>
                                          </p:val>
                                        </p:tav>
                                      </p:tavLst>
                                    </p:anim>
                                    <p:anim calcmode="lin" valueType="num">
                                      <p:cBhvr additive="base">
                                        <p:cTn id="98" dur="2000" fill="hold"/>
                                        <p:tgtEl>
                                          <p:spTgt spid="31"/>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33"/>
                                        </p:tgtEl>
                                        <p:attrNameLst>
                                          <p:attrName>style.visibility</p:attrName>
                                        </p:attrNameLst>
                                      </p:cBhvr>
                                      <p:to>
                                        <p:strVal val="visible"/>
                                      </p:to>
                                    </p:set>
                                    <p:anim calcmode="lin" valueType="num">
                                      <p:cBhvr additive="base">
                                        <p:cTn id="101" dur="2000" fill="hold"/>
                                        <p:tgtEl>
                                          <p:spTgt spid="33"/>
                                        </p:tgtEl>
                                        <p:attrNameLst>
                                          <p:attrName>ppt_x</p:attrName>
                                        </p:attrNameLst>
                                      </p:cBhvr>
                                      <p:tavLst>
                                        <p:tav tm="0">
                                          <p:val>
                                            <p:strVal val="0-#ppt_w/2"/>
                                          </p:val>
                                        </p:tav>
                                        <p:tav tm="100000">
                                          <p:val>
                                            <p:strVal val="#ppt_x"/>
                                          </p:val>
                                        </p:tav>
                                      </p:tavLst>
                                    </p:anim>
                                    <p:anim calcmode="lin" valueType="num">
                                      <p:cBhvr additive="base">
                                        <p:cTn id="102" dur="2000" fill="hold"/>
                                        <p:tgtEl>
                                          <p:spTgt spid="33"/>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35"/>
                                        </p:tgtEl>
                                        <p:attrNameLst>
                                          <p:attrName>style.visibility</p:attrName>
                                        </p:attrNameLst>
                                      </p:cBhvr>
                                      <p:to>
                                        <p:strVal val="visible"/>
                                      </p:to>
                                    </p:set>
                                    <p:anim calcmode="lin" valueType="num">
                                      <p:cBhvr additive="base">
                                        <p:cTn id="105" dur="2000" fill="hold"/>
                                        <p:tgtEl>
                                          <p:spTgt spid="35"/>
                                        </p:tgtEl>
                                        <p:attrNameLst>
                                          <p:attrName>ppt_x</p:attrName>
                                        </p:attrNameLst>
                                      </p:cBhvr>
                                      <p:tavLst>
                                        <p:tav tm="0">
                                          <p:val>
                                            <p:strVal val="0-#ppt_w/2"/>
                                          </p:val>
                                        </p:tav>
                                        <p:tav tm="100000">
                                          <p:val>
                                            <p:strVal val="#ppt_x"/>
                                          </p:val>
                                        </p:tav>
                                      </p:tavLst>
                                    </p:anim>
                                    <p:anim calcmode="lin" valueType="num">
                                      <p:cBhvr additive="base">
                                        <p:cTn id="106" dur="2000" fill="hold"/>
                                        <p:tgtEl>
                                          <p:spTgt spid="35"/>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37"/>
                                        </p:tgtEl>
                                        <p:attrNameLst>
                                          <p:attrName>style.visibility</p:attrName>
                                        </p:attrNameLst>
                                      </p:cBhvr>
                                      <p:to>
                                        <p:strVal val="visible"/>
                                      </p:to>
                                    </p:set>
                                    <p:anim calcmode="lin" valueType="num">
                                      <p:cBhvr additive="base">
                                        <p:cTn id="109" dur="2000" fill="hold"/>
                                        <p:tgtEl>
                                          <p:spTgt spid="37"/>
                                        </p:tgtEl>
                                        <p:attrNameLst>
                                          <p:attrName>ppt_x</p:attrName>
                                        </p:attrNameLst>
                                      </p:cBhvr>
                                      <p:tavLst>
                                        <p:tav tm="0">
                                          <p:val>
                                            <p:strVal val="0-#ppt_w/2"/>
                                          </p:val>
                                        </p:tav>
                                        <p:tav tm="100000">
                                          <p:val>
                                            <p:strVal val="#ppt_x"/>
                                          </p:val>
                                        </p:tav>
                                      </p:tavLst>
                                    </p:anim>
                                    <p:anim calcmode="lin" valueType="num">
                                      <p:cBhvr additive="base">
                                        <p:cTn id="110" dur="2000" fill="hold"/>
                                        <p:tgtEl>
                                          <p:spTgt spid="37"/>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38"/>
                                        </p:tgtEl>
                                        <p:attrNameLst>
                                          <p:attrName>style.visibility</p:attrName>
                                        </p:attrNameLst>
                                      </p:cBhvr>
                                      <p:to>
                                        <p:strVal val="visible"/>
                                      </p:to>
                                    </p:set>
                                    <p:anim calcmode="lin" valueType="num">
                                      <p:cBhvr additive="base">
                                        <p:cTn id="113" dur="2000" fill="hold"/>
                                        <p:tgtEl>
                                          <p:spTgt spid="38"/>
                                        </p:tgtEl>
                                        <p:attrNameLst>
                                          <p:attrName>ppt_x</p:attrName>
                                        </p:attrNameLst>
                                      </p:cBhvr>
                                      <p:tavLst>
                                        <p:tav tm="0">
                                          <p:val>
                                            <p:strVal val="0-#ppt_w/2"/>
                                          </p:val>
                                        </p:tav>
                                        <p:tav tm="100000">
                                          <p:val>
                                            <p:strVal val="#ppt_x"/>
                                          </p:val>
                                        </p:tav>
                                      </p:tavLst>
                                    </p:anim>
                                    <p:anim calcmode="lin" valueType="num">
                                      <p:cBhvr additive="base">
                                        <p:cTn id="114" dur="2000" fill="hold"/>
                                        <p:tgtEl>
                                          <p:spTgt spid="38"/>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1+#ppt_w/2"/>
                                          </p:val>
                                        </p:tav>
                                        <p:tav tm="100000">
                                          <p:val>
                                            <p:strVal val="#ppt_x"/>
                                          </p:val>
                                        </p:tav>
                                      </p:tavLst>
                                    </p:anim>
                                    <p:anim calcmode="lin" valueType="num">
                                      <p:cBhvr additive="base">
                                        <p:cTn id="118" dur="2000" fill="hold"/>
                                        <p:tgtEl>
                                          <p:spTgt spid="21"/>
                                        </p:tgtEl>
                                        <p:attrNameLst>
                                          <p:attrName>ppt_y</p:attrName>
                                        </p:attrNameLst>
                                      </p:cBhvr>
                                      <p:tavLst>
                                        <p:tav tm="0">
                                          <p:val>
                                            <p:strVal val="0-#ppt_h/2"/>
                                          </p:val>
                                        </p:tav>
                                        <p:tav tm="100000">
                                          <p:val>
                                            <p:strVal val="#ppt_y"/>
                                          </p:val>
                                        </p:tav>
                                      </p:tavLst>
                                    </p:anim>
                                  </p:childTnLst>
                                </p:cTn>
                              </p:par>
                              <p:par>
                                <p:cTn id="119" presetID="2" presetClass="entr" presetSubtype="3" fill="hold"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1+#ppt_w/2"/>
                                          </p:val>
                                        </p:tav>
                                        <p:tav tm="100000">
                                          <p:val>
                                            <p:strVal val="#ppt_x"/>
                                          </p:val>
                                        </p:tav>
                                      </p:tavLst>
                                    </p:anim>
                                    <p:anim calcmode="lin" valueType="num">
                                      <p:cBhvr additive="base">
                                        <p:cTn id="122" dur="2000" fill="hold"/>
                                        <p:tgtEl>
                                          <p:spTgt spid="22"/>
                                        </p:tgtEl>
                                        <p:attrNameLst>
                                          <p:attrName>ppt_y</p:attrName>
                                        </p:attrNameLst>
                                      </p:cBhvr>
                                      <p:tavLst>
                                        <p:tav tm="0">
                                          <p:val>
                                            <p:strVal val="0-#ppt_h/2"/>
                                          </p:val>
                                        </p:tav>
                                        <p:tav tm="100000">
                                          <p:val>
                                            <p:strVal val="#ppt_y"/>
                                          </p:val>
                                        </p:tav>
                                      </p:tavLst>
                                    </p:anim>
                                  </p:childTnLst>
                                </p:cTn>
                              </p:par>
                              <p:par>
                                <p:cTn id="123" presetID="2" presetClass="entr" presetSubtype="3" fill="hold" nodeType="withEffect">
                                  <p:stCondLst>
                                    <p:cond delay="0"/>
                                  </p:stCondLst>
                                  <p:childTnLst>
                                    <p:set>
                                      <p:cBhvr>
                                        <p:cTn id="124" dur="1" fill="hold">
                                          <p:stCondLst>
                                            <p:cond delay="0"/>
                                          </p:stCondLst>
                                        </p:cTn>
                                        <p:tgtEl>
                                          <p:spTgt spid="24"/>
                                        </p:tgtEl>
                                        <p:attrNameLst>
                                          <p:attrName>style.visibility</p:attrName>
                                        </p:attrNameLst>
                                      </p:cBhvr>
                                      <p:to>
                                        <p:strVal val="visible"/>
                                      </p:to>
                                    </p:set>
                                    <p:anim calcmode="lin" valueType="num">
                                      <p:cBhvr additive="base">
                                        <p:cTn id="125" dur="2000" fill="hold"/>
                                        <p:tgtEl>
                                          <p:spTgt spid="24"/>
                                        </p:tgtEl>
                                        <p:attrNameLst>
                                          <p:attrName>ppt_x</p:attrName>
                                        </p:attrNameLst>
                                      </p:cBhvr>
                                      <p:tavLst>
                                        <p:tav tm="0">
                                          <p:val>
                                            <p:strVal val="1+#ppt_w/2"/>
                                          </p:val>
                                        </p:tav>
                                        <p:tav tm="100000">
                                          <p:val>
                                            <p:strVal val="#ppt_x"/>
                                          </p:val>
                                        </p:tav>
                                      </p:tavLst>
                                    </p:anim>
                                    <p:anim calcmode="lin" valueType="num">
                                      <p:cBhvr additive="base">
                                        <p:cTn id="126" dur="2000" fill="hold"/>
                                        <p:tgtEl>
                                          <p:spTgt spid="24"/>
                                        </p:tgtEl>
                                        <p:attrNameLst>
                                          <p:attrName>ppt_y</p:attrName>
                                        </p:attrNameLst>
                                      </p:cBhvr>
                                      <p:tavLst>
                                        <p:tav tm="0">
                                          <p:val>
                                            <p:strVal val="0-#ppt_h/2"/>
                                          </p:val>
                                        </p:tav>
                                        <p:tav tm="100000">
                                          <p:val>
                                            <p:strVal val="#ppt_y"/>
                                          </p:val>
                                        </p:tav>
                                      </p:tavLst>
                                    </p:anim>
                                  </p:childTnLst>
                                </p:cTn>
                              </p:par>
                              <p:par>
                                <p:cTn id="127" presetID="2" presetClass="entr" presetSubtype="3" fill="hold" nodeType="withEffect">
                                  <p:stCondLst>
                                    <p:cond delay="0"/>
                                  </p:stCondLst>
                                  <p:childTnLst>
                                    <p:set>
                                      <p:cBhvr>
                                        <p:cTn id="128" dur="1" fill="hold">
                                          <p:stCondLst>
                                            <p:cond delay="0"/>
                                          </p:stCondLst>
                                        </p:cTn>
                                        <p:tgtEl>
                                          <p:spTgt spid="26"/>
                                        </p:tgtEl>
                                        <p:attrNameLst>
                                          <p:attrName>style.visibility</p:attrName>
                                        </p:attrNameLst>
                                      </p:cBhvr>
                                      <p:to>
                                        <p:strVal val="visible"/>
                                      </p:to>
                                    </p:set>
                                    <p:anim calcmode="lin" valueType="num">
                                      <p:cBhvr additive="base">
                                        <p:cTn id="129" dur="2000" fill="hold"/>
                                        <p:tgtEl>
                                          <p:spTgt spid="26"/>
                                        </p:tgtEl>
                                        <p:attrNameLst>
                                          <p:attrName>ppt_x</p:attrName>
                                        </p:attrNameLst>
                                      </p:cBhvr>
                                      <p:tavLst>
                                        <p:tav tm="0">
                                          <p:val>
                                            <p:strVal val="1+#ppt_w/2"/>
                                          </p:val>
                                        </p:tav>
                                        <p:tav tm="100000">
                                          <p:val>
                                            <p:strVal val="#ppt_x"/>
                                          </p:val>
                                        </p:tav>
                                      </p:tavLst>
                                    </p:anim>
                                    <p:anim calcmode="lin" valueType="num">
                                      <p:cBhvr additive="base">
                                        <p:cTn id="130" dur="2000" fill="hold"/>
                                        <p:tgtEl>
                                          <p:spTgt spid="26"/>
                                        </p:tgtEl>
                                        <p:attrNameLst>
                                          <p:attrName>ppt_y</p:attrName>
                                        </p:attrNameLst>
                                      </p:cBhvr>
                                      <p:tavLst>
                                        <p:tav tm="0">
                                          <p:val>
                                            <p:strVal val="0-#ppt_h/2"/>
                                          </p:val>
                                        </p:tav>
                                        <p:tav tm="100000">
                                          <p:val>
                                            <p:strVal val="#ppt_y"/>
                                          </p:val>
                                        </p:tav>
                                      </p:tavLst>
                                    </p:anim>
                                  </p:childTnLst>
                                </p:cTn>
                              </p:par>
                              <p:par>
                                <p:cTn id="131" presetID="2" presetClass="entr" presetSubtype="3" fill="hold" nodeType="withEffect">
                                  <p:stCondLst>
                                    <p:cond delay="0"/>
                                  </p:stCondLst>
                                  <p:childTnLst>
                                    <p:set>
                                      <p:cBhvr>
                                        <p:cTn id="132" dur="1" fill="hold">
                                          <p:stCondLst>
                                            <p:cond delay="0"/>
                                          </p:stCondLst>
                                        </p:cTn>
                                        <p:tgtEl>
                                          <p:spTgt spid="28"/>
                                        </p:tgtEl>
                                        <p:attrNameLst>
                                          <p:attrName>style.visibility</p:attrName>
                                        </p:attrNameLst>
                                      </p:cBhvr>
                                      <p:to>
                                        <p:strVal val="visible"/>
                                      </p:to>
                                    </p:set>
                                    <p:anim calcmode="lin" valueType="num">
                                      <p:cBhvr additive="base">
                                        <p:cTn id="133" dur="2000" fill="hold"/>
                                        <p:tgtEl>
                                          <p:spTgt spid="28"/>
                                        </p:tgtEl>
                                        <p:attrNameLst>
                                          <p:attrName>ppt_x</p:attrName>
                                        </p:attrNameLst>
                                      </p:cBhvr>
                                      <p:tavLst>
                                        <p:tav tm="0">
                                          <p:val>
                                            <p:strVal val="1+#ppt_w/2"/>
                                          </p:val>
                                        </p:tav>
                                        <p:tav tm="100000">
                                          <p:val>
                                            <p:strVal val="#ppt_x"/>
                                          </p:val>
                                        </p:tav>
                                      </p:tavLst>
                                    </p:anim>
                                    <p:anim calcmode="lin" valueType="num">
                                      <p:cBhvr additive="base">
                                        <p:cTn id="134" dur="2000" fill="hold"/>
                                        <p:tgtEl>
                                          <p:spTgt spid="28"/>
                                        </p:tgtEl>
                                        <p:attrNameLst>
                                          <p:attrName>ppt_y</p:attrName>
                                        </p:attrNameLst>
                                      </p:cBhvr>
                                      <p:tavLst>
                                        <p:tav tm="0">
                                          <p:val>
                                            <p:strVal val="0-#ppt_h/2"/>
                                          </p:val>
                                        </p:tav>
                                        <p:tav tm="100000">
                                          <p:val>
                                            <p:strVal val="#ppt_y"/>
                                          </p:val>
                                        </p:tav>
                                      </p:tavLst>
                                    </p:anim>
                                  </p:childTnLst>
                                </p:cTn>
                              </p:par>
                              <p:par>
                                <p:cTn id="135" presetID="2" presetClass="entr" presetSubtype="3" fill="hold" nodeType="withEffect">
                                  <p:stCondLst>
                                    <p:cond delay="0"/>
                                  </p:stCondLst>
                                  <p:childTnLst>
                                    <p:set>
                                      <p:cBhvr>
                                        <p:cTn id="136" dur="1" fill="hold">
                                          <p:stCondLst>
                                            <p:cond delay="0"/>
                                          </p:stCondLst>
                                        </p:cTn>
                                        <p:tgtEl>
                                          <p:spTgt spid="30"/>
                                        </p:tgtEl>
                                        <p:attrNameLst>
                                          <p:attrName>style.visibility</p:attrName>
                                        </p:attrNameLst>
                                      </p:cBhvr>
                                      <p:to>
                                        <p:strVal val="visible"/>
                                      </p:to>
                                    </p:set>
                                    <p:anim calcmode="lin" valueType="num">
                                      <p:cBhvr additive="base">
                                        <p:cTn id="137" dur="2000" fill="hold"/>
                                        <p:tgtEl>
                                          <p:spTgt spid="30"/>
                                        </p:tgtEl>
                                        <p:attrNameLst>
                                          <p:attrName>ppt_x</p:attrName>
                                        </p:attrNameLst>
                                      </p:cBhvr>
                                      <p:tavLst>
                                        <p:tav tm="0">
                                          <p:val>
                                            <p:strVal val="1+#ppt_w/2"/>
                                          </p:val>
                                        </p:tav>
                                        <p:tav tm="100000">
                                          <p:val>
                                            <p:strVal val="#ppt_x"/>
                                          </p:val>
                                        </p:tav>
                                      </p:tavLst>
                                    </p:anim>
                                    <p:anim calcmode="lin" valueType="num">
                                      <p:cBhvr additive="base">
                                        <p:cTn id="138" dur="2000" fill="hold"/>
                                        <p:tgtEl>
                                          <p:spTgt spid="30"/>
                                        </p:tgtEl>
                                        <p:attrNameLst>
                                          <p:attrName>ppt_y</p:attrName>
                                        </p:attrNameLst>
                                      </p:cBhvr>
                                      <p:tavLst>
                                        <p:tav tm="0">
                                          <p:val>
                                            <p:strVal val="0-#ppt_h/2"/>
                                          </p:val>
                                        </p:tav>
                                        <p:tav tm="100000">
                                          <p:val>
                                            <p:strVal val="#ppt_y"/>
                                          </p:val>
                                        </p:tav>
                                      </p:tavLst>
                                    </p:anim>
                                  </p:childTnLst>
                                </p:cTn>
                              </p:par>
                              <p:par>
                                <p:cTn id="139" presetID="2" presetClass="entr" presetSubtype="3" fill="hold" nodeType="withEffect">
                                  <p:stCondLst>
                                    <p:cond delay="0"/>
                                  </p:stCondLst>
                                  <p:childTnLst>
                                    <p:set>
                                      <p:cBhvr>
                                        <p:cTn id="140" dur="1" fill="hold">
                                          <p:stCondLst>
                                            <p:cond delay="0"/>
                                          </p:stCondLst>
                                        </p:cTn>
                                        <p:tgtEl>
                                          <p:spTgt spid="32"/>
                                        </p:tgtEl>
                                        <p:attrNameLst>
                                          <p:attrName>style.visibility</p:attrName>
                                        </p:attrNameLst>
                                      </p:cBhvr>
                                      <p:to>
                                        <p:strVal val="visible"/>
                                      </p:to>
                                    </p:set>
                                    <p:anim calcmode="lin" valueType="num">
                                      <p:cBhvr additive="base">
                                        <p:cTn id="141" dur="2000" fill="hold"/>
                                        <p:tgtEl>
                                          <p:spTgt spid="32"/>
                                        </p:tgtEl>
                                        <p:attrNameLst>
                                          <p:attrName>ppt_x</p:attrName>
                                        </p:attrNameLst>
                                      </p:cBhvr>
                                      <p:tavLst>
                                        <p:tav tm="0">
                                          <p:val>
                                            <p:strVal val="1+#ppt_w/2"/>
                                          </p:val>
                                        </p:tav>
                                        <p:tav tm="100000">
                                          <p:val>
                                            <p:strVal val="#ppt_x"/>
                                          </p:val>
                                        </p:tav>
                                      </p:tavLst>
                                    </p:anim>
                                    <p:anim calcmode="lin" valueType="num">
                                      <p:cBhvr additive="base">
                                        <p:cTn id="142" dur="2000" fill="hold"/>
                                        <p:tgtEl>
                                          <p:spTgt spid="32"/>
                                        </p:tgtEl>
                                        <p:attrNameLst>
                                          <p:attrName>ppt_y</p:attrName>
                                        </p:attrNameLst>
                                      </p:cBhvr>
                                      <p:tavLst>
                                        <p:tav tm="0">
                                          <p:val>
                                            <p:strVal val="0-#ppt_h/2"/>
                                          </p:val>
                                        </p:tav>
                                        <p:tav tm="100000">
                                          <p:val>
                                            <p:strVal val="#ppt_y"/>
                                          </p:val>
                                        </p:tav>
                                      </p:tavLst>
                                    </p:anim>
                                  </p:childTnLst>
                                </p:cTn>
                              </p:par>
                              <p:par>
                                <p:cTn id="143" presetID="2" presetClass="entr" presetSubtype="3" fill="hold" nodeType="withEffect">
                                  <p:stCondLst>
                                    <p:cond delay="0"/>
                                  </p:stCondLst>
                                  <p:childTnLst>
                                    <p:set>
                                      <p:cBhvr>
                                        <p:cTn id="144" dur="1" fill="hold">
                                          <p:stCondLst>
                                            <p:cond delay="0"/>
                                          </p:stCondLst>
                                        </p:cTn>
                                        <p:tgtEl>
                                          <p:spTgt spid="34"/>
                                        </p:tgtEl>
                                        <p:attrNameLst>
                                          <p:attrName>style.visibility</p:attrName>
                                        </p:attrNameLst>
                                      </p:cBhvr>
                                      <p:to>
                                        <p:strVal val="visible"/>
                                      </p:to>
                                    </p:set>
                                    <p:anim calcmode="lin" valueType="num">
                                      <p:cBhvr additive="base">
                                        <p:cTn id="145" dur="2000" fill="hold"/>
                                        <p:tgtEl>
                                          <p:spTgt spid="34"/>
                                        </p:tgtEl>
                                        <p:attrNameLst>
                                          <p:attrName>ppt_x</p:attrName>
                                        </p:attrNameLst>
                                      </p:cBhvr>
                                      <p:tavLst>
                                        <p:tav tm="0">
                                          <p:val>
                                            <p:strVal val="1+#ppt_w/2"/>
                                          </p:val>
                                        </p:tav>
                                        <p:tav tm="100000">
                                          <p:val>
                                            <p:strVal val="#ppt_x"/>
                                          </p:val>
                                        </p:tav>
                                      </p:tavLst>
                                    </p:anim>
                                    <p:anim calcmode="lin" valueType="num">
                                      <p:cBhvr additive="base">
                                        <p:cTn id="146" dur="2000" fill="hold"/>
                                        <p:tgtEl>
                                          <p:spTgt spid="34"/>
                                        </p:tgtEl>
                                        <p:attrNameLst>
                                          <p:attrName>ppt_y</p:attrName>
                                        </p:attrNameLst>
                                      </p:cBhvr>
                                      <p:tavLst>
                                        <p:tav tm="0">
                                          <p:val>
                                            <p:strVal val="0-#ppt_h/2"/>
                                          </p:val>
                                        </p:tav>
                                        <p:tav tm="100000">
                                          <p:val>
                                            <p:strVal val="#ppt_y"/>
                                          </p:val>
                                        </p:tav>
                                      </p:tavLst>
                                    </p:anim>
                                  </p:childTnLst>
                                </p:cTn>
                              </p:par>
                              <p:par>
                                <p:cTn id="147" presetID="2" presetClass="entr" presetSubtype="3" fill="hold" nodeType="withEffect">
                                  <p:stCondLst>
                                    <p:cond delay="0"/>
                                  </p:stCondLst>
                                  <p:childTnLst>
                                    <p:set>
                                      <p:cBhvr>
                                        <p:cTn id="148" dur="1" fill="hold">
                                          <p:stCondLst>
                                            <p:cond delay="0"/>
                                          </p:stCondLst>
                                        </p:cTn>
                                        <p:tgtEl>
                                          <p:spTgt spid="36"/>
                                        </p:tgtEl>
                                        <p:attrNameLst>
                                          <p:attrName>style.visibility</p:attrName>
                                        </p:attrNameLst>
                                      </p:cBhvr>
                                      <p:to>
                                        <p:strVal val="visible"/>
                                      </p:to>
                                    </p:set>
                                    <p:anim calcmode="lin" valueType="num">
                                      <p:cBhvr additive="base">
                                        <p:cTn id="149" dur="2000" fill="hold"/>
                                        <p:tgtEl>
                                          <p:spTgt spid="36"/>
                                        </p:tgtEl>
                                        <p:attrNameLst>
                                          <p:attrName>ppt_x</p:attrName>
                                        </p:attrNameLst>
                                      </p:cBhvr>
                                      <p:tavLst>
                                        <p:tav tm="0">
                                          <p:val>
                                            <p:strVal val="1+#ppt_w/2"/>
                                          </p:val>
                                        </p:tav>
                                        <p:tav tm="100000">
                                          <p:val>
                                            <p:strVal val="#ppt_x"/>
                                          </p:val>
                                        </p:tav>
                                      </p:tavLst>
                                    </p:anim>
                                    <p:anim calcmode="lin" valueType="num">
                                      <p:cBhvr additive="base">
                                        <p:cTn id="150" dur="2000" fill="hold"/>
                                        <p:tgtEl>
                                          <p:spTgt spid="36"/>
                                        </p:tgtEl>
                                        <p:attrNameLst>
                                          <p:attrName>ppt_y</p:attrName>
                                        </p:attrNameLst>
                                      </p:cBhvr>
                                      <p:tavLst>
                                        <p:tav tm="0">
                                          <p:val>
                                            <p:strVal val="0-#ppt_h/2"/>
                                          </p:val>
                                        </p:tav>
                                        <p:tav tm="100000">
                                          <p:val>
                                            <p:strVal val="#ppt_y"/>
                                          </p:val>
                                        </p:tav>
                                      </p:tavLst>
                                    </p:anim>
                                  </p:childTnLst>
                                </p:cTn>
                              </p:par>
                              <p:par>
                                <p:cTn id="151" presetID="8" presetClass="emph" presetSubtype="0" autoRev="1" fill="hold" nodeType="withEffect">
                                  <p:stCondLst>
                                    <p:cond delay="0"/>
                                  </p:stCondLst>
                                  <p:childTnLst>
                                    <p:animRot by="-21600000">
                                      <p:cBhvr>
                                        <p:cTn id="152" dur="2000" fill="hold"/>
                                        <p:tgtEl>
                                          <p:spTgt spid="3"/>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4"/>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6"/>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8"/>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0"/>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2"/>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4"/>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6"/>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1"/>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2"/>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4"/>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6"/>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8"/>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30"/>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2"/>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4"/>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6"/>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5"/>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7"/>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9"/>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11"/>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13"/>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15"/>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17"/>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19"/>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0"/>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23"/>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25"/>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27"/>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29"/>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31"/>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33"/>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5"/>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7"/>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8"/>
                                        </p:tgtEl>
                                        <p:attrNameLst>
                                          <p:attrName>r</p:attrName>
                                        </p:attrNameLst>
                                      </p:cBhvr>
                                    </p:animRot>
                                  </p:childTnLst>
                                </p:cTn>
                              </p:par>
                            </p:childTnLst>
                          </p:cTn>
                        </p:par>
                        <p:par>
                          <p:cTn id="223" fill="hold">
                            <p:stCondLst>
                              <p:cond delay="4000"/>
                            </p:stCondLst>
                            <p:childTnLst>
                              <p:par>
                                <p:cTn id="224" presetID="2" presetClass="exit" presetSubtype="6" fill="hold" nodeType="afterEffect">
                                  <p:stCondLst>
                                    <p:cond delay="0"/>
                                  </p:stCondLst>
                                  <p:childTnLst>
                                    <p:anim calcmode="lin" valueType="num">
                                      <p:cBhvr additive="base">
                                        <p:cTn id="225" dur="2000"/>
                                        <p:tgtEl>
                                          <p:spTgt spid="3"/>
                                        </p:tgtEl>
                                        <p:attrNameLst>
                                          <p:attrName>ppt_x</p:attrName>
                                        </p:attrNameLst>
                                      </p:cBhvr>
                                      <p:tavLst>
                                        <p:tav tm="0">
                                          <p:val>
                                            <p:strVal val="ppt_x"/>
                                          </p:val>
                                        </p:tav>
                                        <p:tav tm="100000">
                                          <p:val>
                                            <p:strVal val="1+ppt_w/2"/>
                                          </p:val>
                                        </p:tav>
                                      </p:tavLst>
                                    </p:anim>
                                    <p:anim calcmode="lin" valueType="num">
                                      <p:cBhvr additive="base">
                                        <p:cTn id="226" dur="2000"/>
                                        <p:tgtEl>
                                          <p:spTgt spid="3"/>
                                        </p:tgtEl>
                                        <p:attrNameLst>
                                          <p:attrName>ppt_y</p:attrName>
                                        </p:attrNameLst>
                                      </p:cBhvr>
                                      <p:tavLst>
                                        <p:tav tm="0">
                                          <p:val>
                                            <p:strVal val="ppt_y"/>
                                          </p:val>
                                        </p:tav>
                                        <p:tav tm="100000">
                                          <p:val>
                                            <p:strVal val="1+ppt_h/2"/>
                                          </p:val>
                                        </p:tav>
                                      </p:tavLst>
                                    </p:anim>
                                    <p:set>
                                      <p:cBhvr>
                                        <p:cTn id="227" dur="1" fill="hold">
                                          <p:stCondLst>
                                            <p:cond delay="1999"/>
                                          </p:stCondLst>
                                        </p:cTn>
                                        <p:tgtEl>
                                          <p:spTgt spid="3"/>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1+ppt_w/2"/>
                                          </p:val>
                                        </p:tav>
                                      </p:tavLst>
                                    </p:anim>
                                    <p:anim calcmode="lin" valueType="num">
                                      <p:cBhvr additive="base">
                                        <p:cTn id="230" dur="2000"/>
                                        <p:tgtEl>
                                          <p:spTgt spid="4"/>
                                        </p:tgtEl>
                                        <p:attrNameLst>
                                          <p:attrName>ppt_y</p:attrName>
                                        </p:attrNameLst>
                                      </p:cBhvr>
                                      <p:tavLst>
                                        <p:tav tm="0">
                                          <p:val>
                                            <p:strVal val="ppt_y"/>
                                          </p:val>
                                        </p:tav>
                                        <p:tav tm="100000">
                                          <p:val>
                                            <p:strVal val="1+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1+ppt_w/2"/>
                                          </p:val>
                                        </p:tav>
                                      </p:tavLst>
                                    </p:anim>
                                    <p:anim calcmode="lin" valueType="num">
                                      <p:cBhvr additive="base">
                                        <p:cTn id="234" dur="2000"/>
                                        <p:tgtEl>
                                          <p:spTgt spid="6"/>
                                        </p:tgtEl>
                                        <p:attrNameLst>
                                          <p:attrName>ppt_y</p:attrName>
                                        </p:attrNameLst>
                                      </p:cBhvr>
                                      <p:tavLst>
                                        <p:tav tm="0">
                                          <p:val>
                                            <p:strVal val="ppt_y"/>
                                          </p:val>
                                        </p:tav>
                                        <p:tav tm="100000">
                                          <p:val>
                                            <p:strVal val="1+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1+ppt_w/2"/>
                                          </p:val>
                                        </p:tav>
                                      </p:tavLst>
                                    </p:anim>
                                    <p:anim calcmode="lin" valueType="num">
                                      <p:cBhvr additive="base">
                                        <p:cTn id="238" dur="2000"/>
                                        <p:tgtEl>
                                          <p:spTgt spid="8"/>
                                        </p:tgtEl>
                                        <p:attrNameLst>
                                          <p:attrName>ppt_y</p:attrName>
                                        </p:attrNameLst>
                                      </p:cBhvr>
                                      <p:tavLst>
                                        <p:tav tm="0">
                                          <p:val>
                                            <p:strVal val="ppt_y"/>
                                          </p:val>
                                        </p:tav>
                                        <p:tav tm="100000">
                                          <p:val>
                                            <p:strVal val="1+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1+ppt_w/2"/>
                                          </p:val>
                                        </p:tav>
                                      </p:tavLst>
                                    </p:anim>
                                    <p:anim calcmode="lin" valueType="num">
                                      <p:cBhvr additive="base">
                                        <p:cTn id="242" dur="2000"/>
                                        <p:tgtEl>
                                          <p:spTgt spid="10"/>
                                        </p:tgtEl>
                                        <p:attrNameLst>
                                          <p:attrName>ppt_y</p:attrName>
                                        </p:attrNameLst>
                                      </p:cBhvr>
                                      <p:tavLst>
                                        <p:tav tm="0">
                                          <p:val>
                                            <p:strVal val="ppt_y"/>
                                          </p:val>
                                        </p:tav>
                                        <p:tav tm="100000">
                                          <p:val>
                                            <p:strVal val="1+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1+ppt_w/2"/>
                                          </p:val>
                                        </p:tav>
                                      </p:tavLst>
                                    </p:anim>
                                    <p:anim calcmode="lin" valueType="num">
                                      <p:cBhvr additive="base">
                                        <p:cTn id="246" dur="2000"/>
                                        <p:tgtEl>
                                          <p:spTgt spid="12"/>
                                        </p:tgtEl>
                                        <p:attrNameLst>
                                          <p:attrName>ppt_y</p:attrName>
                                        </p:attrNameLst>
                                      </p:cBhvr>
                                      <p:tavLst>
                                        <p:tav tm="0">
                                          <p:val>
                                            <p:strVal val="ppt_y"/>
                                          </p:val>
                                        </p:tav>
                                        <p:tav tm="100000">
                                          <p:val>
                                            <p:strVal val="1+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1+ppt_w/2"/>
                                          </p:val>
                                        </p:tav>
                                      </p:tavLst>
                                    </p:anim>
                                    <p:anim calcmode="lin" valueType="num">
                                      <p:cBhvr additive="base">
                                        <p:cTn id="250" dur="2000"/>
                                        <p:tgtEl>
                                          <p:spTgt spid="14"/>
                                        </p:tgtEl>
                                        <p:attrNameLst>
                                          <p:attrName>ppt_y</p:attrName>
                                        </p:attrNameLst>
                                      </p:cBhvr>
                                      <p:tavLst>
                                        <p:tav tm="0">
                                          <p:val>
                                            <p:strVal val="ppt_y"/>
                                          </p:val>
                                        </p:tav>
                                        <p:tav tm="100000">
                                          <p:val>
                                            <p:strVal val="1+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1+ppt_w/2"/>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1"/>
                                        </p:tgtEl>
                                        <p:attrNameLst>
                                          <p:attrName>ppt_x</p:attrName>
                                        </p:attrNameLst>
                                      </p:cBhvr>
                                      <p:tavLst>
                                        <p:tav tm="0">
                                          <p:val>
                                            <p:strVal val="ppt_x"/>
                                          </p:val>
                                        </p:tav>
                                        <p:tav tm="100000">
                                          <p:val>
                                            <p:strVal val="1+ppt_w/2"/>
                                          </p:val>
                                        </p:tav>
                                      </p:tavLst>
                                    </p:anim>
                                    <p:anim calcmode="lin" valueType="num">
                                      <p:cBhvr additive="base">
                                        <p:cTn id="262" dur="2000"/>
                                        <p:tgtEl>
                                          <p:spTgt spid="21"/>
                                        </p:tgtEl>
                                        <p:attrNameLst>
                                          <p:attrName>ppt_y</p:attrName>
                                        </p:attrNameLst>
                                      </p:cBhvr>
                                      <p:tavLst>
                                        <p:tav tm="0">
                                          <p:val>
                                            <p:strVal val="ppt_y"/>
                                          </p:val>
                                        </p:tav>
                                        <p:tav tm="100000">
                                          <p:val>
                                            <p:strVal val="1+ppt_h/2"/>
                                          </p:val>
                                        </p:tav>
                                      </p:tavLst>
                                    </p:anim>
                                    <p:set>
                                      <p:cBhvr>
                                        <p:cTn id="263" dur="1" fill="hold">
                                          <p:stCondLst>
                                            <p:cond delay="1999"/>
                                          </p:stCondLst>
                                        </p:cTn>
                                        <p:tgtEl>
                                          <p:spTgt spid="21"/>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22"/>
                                        </p:tgtEl>
                                        <p:attrNameLst>
                                          <p:attrName>ppt_x</p:attrName>
                                        </p:attrNameLst>
                                      </p:cBhvr>
                                      <p:tavLst>
                                        <p:tav tm="0">
                                          <p:val>
                                            <p:strVal val="ppt_x"/>
                                          </p:val>
                                        </p:tav>
                                        <p:tav tm="100000">
                                          <p:val>
                                            <p:strVal val="1+ppt_w/2"/>
                                          </p:val>
                                        </p:tav>
                                      </p:tavLst>
                                    </p:anim>
                                    <p:anim calcmode="lin" valueType="num">
                                      <p:cBhvr additive="base">
                                        <p:cTn id="266" dur="2000"/>
                                        <p:tgtEl>
                                          <p:spTgt spid="22"/>
                                        </p:tgtEl>
                                        <p:attrNameLst>
                                          <p:attrName>ppt_y</p:attrName>
                                        </p:attrNameLst>
                                      </p:cBhvr>
                                      <p:tavLst>
                                        <p:tav tm="0">
                                          <p:val>
                                            <p:strVal val="ppt_y"/>
                                          </p:val>
                                        </p:tav>
                                        <p:tav tm="100000">
                                          <p:val>
                                            <p:strVal val="1+ppt_h/2"/>
                                          </p:val>
                                        </p:tav>
                                      </p:tavLst>
                                    </p:anim>
                                    <p:set>
                                      <p:cBhvr>
                                        <p:cTn id="267" dur="1" fill="hold">
                                          <p:stCondLst>
                                            <p:cond delay="1999"/>
                                          </p:stCondLst>
                                        </p:cTn>
                                        <p:tgtEl>
                                          <p:spTgt spid="22"/>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24"/>
                                        </p:tgtEl>
                                        <p:attrNameLst>
                                          <p:attrName>ppt_x</p:attrName>
                                        </p:attrNameLst>
                                      </p:cBhvr>
                                      <p:tavLst>
                                        <p:tav tm="0">
                                          <p:val>
                                            <p:strVal val="ppt_x"/>
                                          </p:val>
                                        </p:tav>
                                        <p:tav tm="100000">
                                          <p:val>
                                            <p:strVal val="1+ppt_w/2"/>
                                          </p:val>
                                        </p:tav>
                                      </p:tavLst>
                                    </p:anim>
                                    <p:anim calcmode="lin" valueType="num">
                                      <p:cBhvr additive="base">
                                        <p:cTn id="270" dur="2000"/>
                                        <p:tgtEl>
                                          <p:spTgt spid="24"/>
                                        </p:tgtEl>
                                        <p:attrNameLst>
                                          <p:attrName>ppt_y</p:attrName>
                                        </p:attrNameLst>
                                      </p:cBhvr>
                                      <p:tavLst>
                                        <p:tav tm="0">
                                          <p:val>
                                            <p:strVal val="ppt_y"/>
                                          </p:val>
                                        </p:tav>
                                        <p:tav tm="100000">
                                          <p:val>
                                            <p:strVal val="1+ppt_h/2"/>
                                          </p:val>
                                        </p:tav>
                                      </p:tavLst>
                                    </p:anim>
                                    <p:set>
                                      <p:cBhvr>
                                        <p:cTn id="271" dur="1" fill="hold">
                                          <p:stCondLst>
                                            <p:cond delay="1999"/>
                                          </p:stCondLst>
                                        </p:cTn>
                                        <p:tgtEl>
                                          <p:spTgt spid="24"/>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26"/>
                                        </p:tgtEl>
                                        <p:attrNameLst>
                                          <p:attrName>ppt_x</p:attrName>
                                        </p:attrNameLst>
                                      </p:cBhvr>
                                      <p:tavLst>
                                        <p:tav tm="0">
                                          <p:val>
                                            <p:strVal val="ppt_x"/>
                                          </p:val>
                                        </p:tav>
                                        <p:tav tm="100000">
                                          <p:val>
                                            <p:strVal val="1+ppt_w/2"/>
                                          </p:val>
                                        </p:tav>
                                      </p:tavLst>
                                    </p:anim>
                                    <p:anim calcmode="lin" valueType="num">
                                      <p:cBhvr additive="base">
                                        <p:cTn id="274" dur="2000"/>
                                        <p:tgtEl>
                                          <p:spTgt spid="26"/>
                                        </p:tgtEl>
                                        <p:attrNameLst>
                                          <p:attrName>ppt_y</p:attrName>
                                        </p:attrNameLst>
                                      </p:cBhvr>
                                      <p:tavLst>
                                        <p:tav tm="0">
                                          <p:val>
                                            <p:strVal val="ppt_y"/>
                                          </p:val>
                                        </p:tav>
                                        <p:tav tm="100000">
                                          <p:val>
                                            <p:strVal val="1+ppt_h/2"/>
                                          </p:val>
                                        </p:tav>
                                      </p:tavLst>
                                    </p:anim>
                                    <p:set>
                                      <p:cBhvr>
                                        <p:cTn id="275" dur="1" fill="hold">
                                          <p:stCondLst>
                                            <p:cond delay="1999"/>
                                          </p:stCondLst>
                                        </p:cTn>
                                        <p:tgtEl>
                                          <p:spTgt spid="26"/>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28"/>
                                        </p:tgtEl>
                                        <p:attrNameLst>
                                          <p:attrName>ppt_x</p:attrName>
                                        </p:attrNameLst>
                                      </p:cBhvr>
                                      <p:tavLst>
                                        <p:tav tm="0">
                                          <p:val>
                                            <p:strVal val="ppt_x"/>
                                          </p:val>
                                        </p:tav>
                                        <p:tav tm="100000">
                                          <p:val>
                                            <p:strVal val="1+ppt_w/2"/>
                                          </p:val>
                                        </p:tav>
                                      </p:tavLst>
                                    </p:anim>
                                    <p:anim calcmode="lin" valueType="num">
                                      <p:cBhvr additive="base">
                                        <p:cTn id="278" dur="2000"/>
                                        <p:tgtEl>
                                          <p:spTgt spid="28"/>
                                        </p:tgtEl>
                                        <p:attrNameLst>
                                          <p:attrName>ppt_y</p:attrName>
                                        </p:attrNameLst>
                                      </p:cBhvr>
                                      <p:tavLst>
                                        <p:tav tm="0">
                                          <p:val>
                                            <p:strVal val="ppt_y"/>
                                          </p:val>
                                        </p:tav>
                                        <p:tav tm="100000">
                                          <p:val>
                                            <p:strVal val="1+ppt_h/2"/>
                                          </p:val>
                                        </p:tav>
                                      </p:tavLst>
                                    </p:anim>
                                    <p:set>
                                      <p:cBhvr>
                                        <p:cTn id="279" dur="1" fill="hold">
                                          <p:stCondLst>
                                            <p:cond delay="1999"/>
                                          </p:stCondLst>
                                        </p:cTn>
                                        <p:tgtEl>
                                          <p:spTgt spid="28"/>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1+ppt_w/2"/>
                                          </p:val>
                                        </p:tav>
                                      </p:tavLst>
                                    </p:anim>
                                    <p:anim calcmode="lin" valueType="num">
                                      <p:cBhvr additive="base">
                                        <p:cTn id="282" dur="2000"/>
                                        <p:tgtEl>
                                          <p:spTgt spid="30"/>
                                        </p:tgtEl>
                                        <p:attrNameLst>
                                          <p:attrName>ppt_y</p:attrName>
                                        </p:attrNameLst>
                                      </p:cBhvr>
                                      <p:tavLst>
                                        <p:tav tm="0">
                                          <p:val>
                                            <p:strVal val="ppt_y"/>
                                          </p:val>
                                        </p:tav>
                                        <p:tav tm="100000">
                                          <p:val>
                                            <p:strVal val="1+ppt_h/2"/>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2"/>
                                        </p:tgtEl>
                                        <p:attrNameLst>
                                          <p:attrName>ppt_x</p:attrName>
                                        </p:attrNameLst>
                                      </p:cBhvr>
                                      <p:tavLst>
                                        <p:tav tm="0">
                                          <p:val>
                                            <p:strVal val="ppt_x"/>
                                          </p:val>
                                        </p:tav>
                                        <p:tav tm="100000">
                                          <p:val>
                                            <p:strVal val="1+ppt_w/2"/>
                                          </p:val>
                                        </p:tav>
                                      </p:tavLst>
                                    </p:anim>
                                    <p:anim calcmode="lin" valueType="num">
                                      <p:cBhvr additive="base">
                                        <p:cTn id="286" dur="2000"/>
                                        <p:tgtEl>
                                          <p:spTgt spid="32"/>
                                        </p:tgtEl>
                                        <p:attrNameLst>
                                          <p:attrName>ppt_y</p:attrName>
                                        </p:attrNameLst>
                                      </p:cBhvr>
                                      <p:tavLst>
                                        <p:tav tm="0">
                                          <p:val>
                                            <p:strVal val="ppt_y"/>
                                          </p:val>
                                        </p:tav>
                                        <p:tav tm="100000">
                                          <p:val>
                                            <p:strVal val="1+ppt_h/2"/>
                                          </p:val>
                                        </p:tav>
                                      </p:tavLst>
                                    </p:anim>
                                    <p:set>
                                      <p:cBhvr>
                                        <p:cTn id="287" dur="1" fill="hold">
                                          <p:stCondLst>
                                            <p:cond delay="1999"/>
                                          </p:stCondLst>
                                        </p:cTn>
                                        <p:tgtEl>
                                          <p:spTgt spid="32"/>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34"/>
                                        </p:tgtEl>
                                        <p:attrNameLst>
                                          <p:attrName>ppt_x</p:attrName>
                                        </p:attrNameLst>
                                      </p:cBhvr>
                                      <p:tavLst>
                                        <p:tav tm="0">
                                          <p:val>
                                            <p:strVal val="ppt_x"/>
                                          </p:val>
                                        </p:tav>
                                        <p:tav tm="100000">
                                          <p:val>
                                            <p:strVal val="1+ppt_w/2"/>
                                          </p:val>
                                        </p:tav>
                                      </p:tavLst>
                                    </p:anim>
                                    <p:anim calcmode="lin" valueType="num">
                                      <p:cBhvr additive="base">
                                        <p:cTn id="290" dur="2000"/>
                                        <p:tgtEl>
                                          <p:spTgt spid="34"/>
                                        </p:tgtEl>
                                        <p:attrNameLst>
                                          <p:attrName>ppt_y</p:attrName>
                                        </p:attrNameLst>
                                      </p:cBhvr>
                                      <p:tavLst>
                                        <p:tav tm="0">
                                          <p:val>
                                            <p:strVal val="ppt_y"/>
                                          </p:val>
                                        </p:tav>
                                        <p:tav tm="100000">
                                          <p:val>
                                            <p:strVal val="1+ppt_h/2"/>
                                          </p:val>
                                        </p:tav>
                                      </p:tavLst>
                                    </p:anim>
                                    <p:set>
                                      <p:cBhvr>
                                        <p:cTn id="291" dur="1" fill="hold">
                                          <p:stCondLst>
                                            <p:cond delay="1999"/>
                                          </p:stCondLst>
                                        </p:cTn>
                                        <p:tgtEl>
                                          <p:spTgt spid="34"/>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36"/>
                                        </p:tgtEl>
                                        <p:attrNameLst>
                                          <p:attrName>ppt_x</p:attrName>
                                        </p:attrNameLst>
                                      </p:cBhvr>
                                      <p:tavLst>
                                        <p:tav tm="0">
                                          <p:val>
                                            <p:strVal val="ppt_x"/>
                                          </p:val>
                                        </p:tav>
                                        <p:tav tm="100000">
                                          <p:val>
                                            <p:strVal val="1+ppt_w/2"/>
                                          </p:val>
                                        </p:tav>
                                      </p:tavLst>
                                    </p:anim>
                                    <p:anim calcmode="lin" valueType="num">
                                      <p:cBhvr additive="base">
                                        <p:cTn id="294" dur="2000"/>
                                        <p:tgtEl>
                                          <p:spTgt spid="36"/>
                                        </p:tgtEl>
                                        <p:attrNameLst>
                                          <p:attrName>ppt_y</p:attrName>
                                        </p:attrNameLst>
                                      </p:cBhvr>
                                      <p:tavLst>
                                        <p:tav tm="0">
                                          <p:val>
                                            <p:strVal val="ppt_y"/>
                                          </p:val>
                                        </p:tav>
                                        <p:tav tm="100000">
                                          <p:val>
                                            <p:strVal val="1+ppt_h/2"/>
                                          </p:val>
                                        </p:tav>
                                      </p:tavLst>
                                    </p:anim>
                                    <p:set>
                                      <p:cBhvr>
                                        <p:cTn id="295" dur="1" fill="hold">
                                          <p:stCondLst>
                                            <p:cond delay="1999"/>
                                          </p:stCondLst>
                                        </p:cTn>
                                        <p:tgtEl>
                                          <p:spTgt spid="36"/>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5"/>
                                        </p:tgtEl>
                                        <p:attrNameLst>
                                          <p:attrName>ppt_x</p:attrName>
                                        </p:attrNameLst>
                                      </p:cBhvr>
                                      <p:tavLst>
                                        <p:tav tm="0">
                                          <p:val>
                                            <p:strVal val="ppt_x"/>
                                          </p:val>
                                        </p:tav>
                                        <p:tav tm="100000">
                                          <p:val>
                                            <p:strVal val="0-ppt_w/2"/>
                                          </p:val>
                                        </p:tav>
                                      </p:tavLst>
                                    </p:anim>
                                    <p:anim calcmode="lin" valueType="num">
                                      <p:cBhvr additive="base">
                                        <p:cTn id="298" dur="2000"/>
                                        <p:tgtEl>
                                          <p:spTgt spid="5"/>
                                        </p:tgtEl>
                                        <p:attrNameLst>
                                          <p:attrName>ppt_y</p:attrName>
                                        </p:attrNameLst>
                                      </p:cBhvr>
                                      <p:tavLst>
                                        <p:tav tm="0">
                                          <p:val>
                                            <p:strVal val="ppt_y"/>
                                          </p:val>
                                        </p:tav>
                                        <p:tav tm="100000">
                                          <p:val>
                                            <p:strVal val="1+ppt_h/2"/>
                                          </p:val>
                                        </p:tav>
                                      </p:tavLst>
                                    </p:anim>
                                    <p:set>
                                      <p:cBhvr>
                                        <p:cTn id="299" dur="1" fill="hold">
                                          <p:stCondLst>
                                            <p:cond delay="1999"/>
                                          </p:stCondLst>
                                        </p:cTn>
                                        <p:tgtEl>
                                          <p:spTgt spid="5"/>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7"/>
                                        </p:tgtEl>
                                        <p:attrNameLst>
                                          <p:attrName>ppt_x</p:attrName>
                                        </p:attrNameLst>
                                      </p:cBhvr>
                                      <p:tavLst>
                                        <p:tav tm="0">
                                          <p:val>
                                            <p:strVal val="ppt_x"/>
                                          </p:val>
                                        </p:tav>
                                        <p:tav tm="100000">
                                          <p:val>
                                            <p:strVal val="0-ppt_w/2"/>
                                          </p:val>
                                        </p:tav>
                                      </p:tavLst>
                                    </p:anim>
                                    <p:anim calcmode="lin" valueType="num">
                                      <p:cBhvr additive="base">
                                        <p:cTn id="302" dur="2000"/>
                                        <p:tgtEl>
                                          <p:spTgt spid="7"/>
                                        </p:tgtEl>
                                        <p:attrNameLst>
                                          <p:attrName>ppt_y</p:attrName>
                                        </p:attrNameLst>
                                      </p:cBhvr>
                                      <p:tavLst>
                                        <p:tav tm="0">
                                          <p:val>
                                            <p:strVal val="ppt_y"/>
                                          </p:val>
                                        </p:tav>
                                        <p:tav tm="100000">
                                          <p:val>
                                            <p:strVal val="1+ppt_h/2"/>
                                          </p:val>
                                        </p:tav>
                                      </p:tavLst>
                                    </p:anim>
                                    <p:set>
                                      <p:cBhvr>
                                        <p:cTn id="303" dur="1" fill="hold">
                                          <p:stCondLst>
                                            <p:cond delay="1999"/>
                                          </p:stCondLst>
                                        </p:cTn>
                                        <p:tgtEl>
                                          <p:spTgt spid="7"/>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9"/>
                                        </p:tgtEl>
                                        <p:attrNameLst>
                                          <p:attrName>ppt_x</p:attrName>
                                        </p:attrNameLst>
                                      </p:cBhvr>
                                      <p:tavLst>
                                        <p:tav tm="0">
                                          <p:val>
                                            <p:strVal val="ppt_x"/>
                                          </p:val>
                                        </p:tav>
                                        <p:tav tm="100000">
                                          <p:val>
                                            <p:strVal val="0-ppt_w/2"/>
                                          </p:val>
                                        </p:tav>
                                      </p:tavLst>
                                    </p:anim>
                                    <p:anim calcmode="lin" valueType="num">
                                      <p:cBhvr additive="base">
                                        <p:cTn id="306" dur="2000"/>
                                        <p:tgtEl>
                                          <p:spTgt spid="9"/>
                                        </p:tgtEl>
                                        <p:attrNameLst>
                                          <p:attrName>ppt_y</p:attrName>
                                        </p:attrNameLst>
                                      </p:cBhvr>
                                      <p:tavLst>
                                        <p:tav tm="0">
                                          <p:val>
                                            <p:strVal val="ppt_y"/>
                                          </p:val>
                                        </p:tav>
                                        <p:tav tm="100000">
                                          <p:val>
                                            <p:strVal val="1+ppt_h/2"/>
                                          </p:val>
                                        </p:tav>
                                      </p:tavLst>
                                    </p:anim>
                                    <p:set>
                                      <p:cBhvr>
                                        <p:cTn id="307" dur="1" fill="hold">
                                          <p:stCondLst>
                                            <p:cond delay="1999"/>
                                          </p:stCondLst>
                                        </p:cTn>
                                        <p:tgtEl>
                                          <p:spTgt spid="9"/>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11"/>
                                        </p:tgtEl>
                                        <p:attrNameLst>
                                          <p:attrName>ppt_x</p:attrName>
                                        </p:attrNameLst>
                                      </p:cBhvr>
                                      <p:tavLst>
                                        <p:tav tm="0">
                                          <p:val>
                                            <p:strVal val="ppt_x"/>
                                          </p:val>
                                        </p:tav>
                                        <p:tav tm="100000">
                                          <p:val>
                                            <p:strVal val="0-ppt_w/2"/>
                                          </p:val>
                                        </p:tav>
                                      </p:tavLst>
                                    </p:anim>
                                    <p:anim calcmode="lin" valueType="num">
                                      <p:cBhvr additive="base">
                                        <p:cTn id="310" dur="2000"/>
                                        <p:tgtEl>
                                          <p:spTgt spid="11"/>
                                        </p:tgtEl>
                                        <p:attrNameLst>
                                          <p:attrName>ppt_y</p:attrName>
                                        </p:attrNameLst>
                                      </p:cBhvr>
                                      <p:tavLst>
                                        <p:tav tm="0">
                                          <p:val>
                                            <p:strVal val="ppt_y"/>
                                          </p:val>
                                        </p:tav>
                                        <p:tav tm="100000">
                                          <p:val>
                                            <p:strVal val="1+ppt_h/2"/>
                                          </p:val>
                                        </p:tav>
                                      </p:tavLst>
                                    </p:anim>
                                    <p:set>
                                      <p:cBhvr>
                                        <p:cTn id="311" dur="1" fill="hold">
                                          <p:stCondLst>
                                            <p:cond delay="1999"/>
                                          </p:stCondLst>
                                        </p:cTn>
                                        <p:tgtEl>
                                          <p:spTgt spid="11"/>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13"/>
                                        </p:tgtEl>
                                        <p:attrNameLst>
                                          <p:attrName>ppt_x</p:attrName>
                                        </p:attrNameLst>
                                      </p:cBhvr>
                                      <p:tavLst>
                                        <p:tav tm="0">
                                          <p:val>
                                            <p:strVal val="ppt_x"/>
                                          </p:val>
                                        </p:tav>
                                        <p:tav tm="100000">
                                          <p:val>
                                            <p:strVal val="0-ppt_w/2"/>
                                          </p:val>
                                        </p:tav>
                                      </p:tavLst>
                                    </p:anim>
                                    <p:anim calcmode="lin" valueType="num">
                                      <p:cBhvr additive="base">
                                        <p:cTn id="314" dur="2000"/>
                                        <p:tgtEl>
                                          <p:spTgt spid="13"/>
                                        </p:tgtEl>
                                        <p:attrNameLst>
                                          <p:attrName>ppt_y</p:attrName>
                                        </p:attrNameLst>
                                      </p:cBhvr>
                                      <p:tavLst>
                                        <p:tav tm="0">
                                          <p:val>
                                            <p:strVal val="ppt_y"/>
                                          </p:val>
                                        </p:tav>
                                        <p:tav tm="100000">
                                          <p:val>
                                            <p:strVal val="1+ppt_h/2"/>
                                          </p:val>
                                        </p:tav>
                                      </p:tavLst>
                                    </p:anim>
                                    <p:set>
                                      <p:cBhvr>
                                        <p:cTn id="315" dur="1" fill="hold">
                                          <p:stCondLst>
                                            <p:cond delay="1999"/>
                                          </p:stCondLst>
                                        </p:cTn>
                                        <p:tgtEl>
                                          <p:spTgt spid="13"/>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15"/>
                                        </p:tgtEl>
                                        <p:attrNameLst>
                                          <p:attrName>ppt_x</p:attrName>
                                        </p:attrNameLst>
                                      </p:cBhvr>
                                      <p:tavLst>
                                        <p:tav tm="0">
                                          <p:val>
                                            <p:strVal val="ppt_x"/>
                                          </p:val>
                                        </p:tav>
                                        <p:tav tm="100000">
                                          <p:val>
                                            <p:strVal val="0-ppt_w/2"/>
                                          </p:val>
                                        </p:tav>
                                      </p:tavLst>
                                    </p:anim>
                                    <p:anim calcmode="lin" valueType="num">
                                      <p:cBhvr additive="base">
                                        <p:cTn id="318" dur="2000"/>
                                        <p:tgtEl>
                                          <p:spTgt spid="15"/>
                                        </p:tgtEl>
                                        <p:attrNameLst>
                                          <p:attrName>ppt_y</p:attrName>
                                        </p:attrNameLst>
                                      </p:cBhvr>
                                      <p:tavLst>
                                        <p:tav tm="0">
                                          <p:val>
                                            <p:strVal val="ppt_y"/>
                                          </p:val>
                                        </p:tav>
                                        <p:tav tm="100000">
                                          <p:val>
                                            <p:strVal val="1+ppt_h/2"/>
                                          </p:val>
                                        </p:tav>
                                      </p:tavLst>
                                    </p:anim>
                                    <p:set>
                                      <p:cBhvr>
                                        <p:cTn id="319" dur="1" fill="hold">
                                          <p:stCondLst>
                                            <p:cond delay="1999"/>
                                          </p:stCondLst>
                                        </p:cTn>
                                        <p:tgtEl>
                                          <p:spTgt spid="15"/>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17"/>
                                        </p:tgtEl>
                                        <p:attrNameLst>
                                          <p:attrName>ppt_x</p:attrName>
                                        </p:attrNameLst>
                                      </p:cBhvr>
                                      <p:tavLst>
                                        <p:tav tm="0">
                                          <p:val>
                                            <p:strVal val="ppt_x"/>
                                          </p:val>
                                        </p:tav>
                                        <p:tav tm="100000">
                                          <p:val>
                                            <p:strVal val="0-ppt_w/2"/>
                                          </p:val>
                                        </p:tav>
                                      </p:tavLst>
                                    </p:anim>
                                    <p:anim calcmode="lin" valueType="num">
                                      <p:cBhvr additive="base">
                                        <p:cTn id="322" dur="2000"/>
                                        <p:tgtEl>
                                          <p:spTgt spid="17"/>
                                        </p:tgtEl>
                                        <p:attrNameLst>
                                          <p:attrName>ppt_y</p:attrName>
                                        </p:attrNameLst>
                                      </p:cBhvr>
                                      <p:tavLst>
                                        <p:tav tm="0">
                                          <p:val>
                                            <p:strVal val="ppt_y"/>
                                          </p:val>
                                        </p:tav>
                                        <p:tav tm="100000">
                                          <p:val>
                                            <p:strVal val="1+ppt_h/2"/>
                                          </p:val>
                                        </p:tav>
                                      </p:tavLst>
                                    </p:anim>
                                    <p:set>
                                      <p:cBhvr>
                                        <p:cTn id="323" dur="1" fill="hold">
                                          <p:stCondLst>
                                            <p:cond delay="1999"/>
                                          </p:stCondLst>
                                        </p:cTn>
                                        <p:tgtEl>
                                          <p:spTgt spid="17"/>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19"/>
                                        </p:tgtEl>
                                        <p:attrNameLst>
                                          <p:attrName>ppt_x</p:attrName>
                                        </p:attrNameLst>
                                      </p:cBhvr>
                                      <p:tavLst>
                                        <p:tav tm="0">
                                          <p:val>
                                            <p:strVal val="ppt_x"/>
                                          </p:val>
                                        </p:tav>
                                        <p:tav tm="100000">
                                          <p:val>
                                            <p:strVal val="0-ppt_w/2"/>
                                          </p:val>
                                        </p:tav>
                                      </p:tavLst>
                                    </p:anim>
                                    <p:anim calcmode="lin" valueType="num">
                                      <p:cBhvr additive="base">
                                        <p:cTn id="326" dur="2000"/>
                                        <p:tgtEl>
                                          <p:spTgt spid="19"/>
                                        </p:tgtEl>
                                        <p:attrNameLst>
                                          <p:attrName>ppt_y</p:attrName>
                                        </p:attrNameLst>
                                      </p:cBhvr>
                                      <p:tavLst>
                                        <p:tav tm="0">
                                          <p:val>
                                            <p:strVal val="ppt_y"/>
                                          </p:val>
                                        </p:tav>
                                        <p:tav tm="100000">
                                          <p:val>
                                            <p:strVal val="1+ppt_h/2"/>
                                          </p:val>
                                        </p:tav>
                                      </p:tavLst>
                                    </p:anim>
                                    <p:set>
                                      <p:cBhvr>
                                        <p:cTn id="327" dur="1" fill="hold">
                                          <p:stCondLst>
                                            <p:cond delay="1999"/>
                                          </p:stCondLst>
                                        </p:cTn>
                                        <p:tgtEl>
                                          <p:spTgt spid="19"/>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20"/>
                                        </p:tgtEl>
                                        <p:attrNameLst>
                                          <p:attrName>ppt_x</p:attrName>
                                        </p:attrNameLst>
                                      </p:cBhvr>
                                      <p:tavLst>
                                        <p:tav tm="0">
                                          <p:val>
                                            <p:strVal val="ppt_x"/>
                                          </p:val>
                                        </p:tav>
                                        <p:tav tm="100000">
                                          <p:val>
                                            <p:strVal val="0-ppt_w/2"/>
                                          </p:val>
                                        </p:tav>
                                      </p:tavLst>
                                    </p:anim>
                                    <p:anim calcmode="lin" valueType="num">
                                      <p:cBhvr additive="base">
                                        <p:cTn id="330" dur="2000"/>
                                        <p:tgtEl>
                                          <p:spTgt spid="20"/>
                                        </p:tgtEl>
                                        <p:attrNameLst>
                                          <p:attrName>ppt_y</p:attrName>
                                        </p:attrNameLst>
                                      </p:cBhvr>
                                      <p:tavLst>
                                        <p:tav tm="0">
                                          <p:val>
                                            <p:strVal val="ppt_y"/>
                                          </p:val>
                                        </p:tav>
                                        <p:tav tm="100000">
                                          <p:val>
                                            <p:strVal val="1+ppt_h/2"/>
                                          </p:val>
                                        </p:tav>
                                      </p:tavLst>
                                    </p:anim>
                                    <p:set>
                                      <p:cBhvr>
                                        <p:cTn id="331" dur="1" fill="hold">
                                          <p:stCondLst>
                                            <p:cond delay="1999"/>
                                          </p:stCondLst>
                                        </p:cTn>
                                        <p:tgtEl>
                                          <p:spTgt spid="20"/>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23"/>
                                        </p:tgtEl>
                                        <p:attrNameLst>
                                          <p:attrName>ppt_x</p:attrName>
                                        </p:attrNameLst>
                                      </p:cBhvr>
                                      <p:tavLst>
                                        <p:tav tm="0">
                                          <p:val>
                                            <p:strVal val="ppt_x"/>
                                          </p:val>
                                        </p:tav>
                                        <p:tav tm="100000">
                                          <p:val>
                                            <p:strVal val="0-ppt_w/2"/>
                                          </p:val>
                                        </p:tav>
                                      </p:tavLst>
                                    </p:anim>
                                    <p:anim calcmode="lin" valueType="num">
                                      <p:cBhvr additive="base">
                                        <p:cTn id="334" dur="2000"/>
                                        <p:tgtEl>
                                          <p:spTgt spid="23"/>
                                        </p:tgtEl>
                                        <p:attrNameLst>
                                          <p:attrName>ppt_y</p:attrName>
                                        </p:attrNameLst>
                                      </p:cBhvr>
                                      <p:tavLst>
                                        <p:tav tm="0">
                                          <p:val>
                                            <p:strVal val="ppt_y"/>
                                          </p:val>
                                        </p:tav>
                                        <p:tav tm="100000">
                                          <p:val>
                                            <p:strVal val="1+ppt_h/2"/>
                                          </p:val>
                                        </p:tav>
                                      </p:tavLst>
                                    </p:anim>
                                    <p:set>
                                      <p:cBhvr>
                                        <p:cTn id="335" dur="1" fill="hold">
                                          <p:stCondLst>
                                            <p:cond delay="1999"/>
                                          </p:stCondLst>
                                        </p:cTn>
                                        <p:tgtEl>
                                          <p:spTgt spid="23"/>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25"/>
                                        </p:tgtEl>
                                        <p:attrNameLst>
                                          <p:attrName>ppt_x</p:attrName>
                                        </p:attrNameLst>
                                      </p:cBhvr>
                                      <p:tavLst>
                                        <p:tav tm="0">
                                          <p:val>
                                            <p:strVal val="ppt_x"/>
                                          </p:val>
                                        </p:tav>
                                        <p:tav tm="100000">
                                          <p:val>
                                            <p:strVal val="0-ppt_w/2"/>
                                          </p:val>
                                        </p:tav>
                                      </p:tavLst>
                                    </p:anim>
                                    <p:anim calcmode="lin" valueType="num">
                                      <p:cBhvr additive="base">
                                        <p:cTn id="338" dur="2000"/>
                                        <p:tgtEl>
                                          <p:spTgt spid="25"/>
                                        </p:tgtEl>
                                        <p:attrNameLst>
                                          <p:attrName>ppt_y</p:attrName>
                                        </p:attrNameLst>
                                      </p:cBhvr>
                                      <p:tavLst>
                                        <p:tav tm="0">
                                          <p:val>
                                            <p:strVal val="ppt_y"/>
                                          </p:val>
                                        </p:tav>
                                        <p:tav tm="100000">
                                          <p:val>
                                            <p:strVal val="1+ppt_h/2"/>
                                          </p:val>
                                        </p:tav>
                                      </p:tavLst>
                                    </p:anim>
                                    <p:set>
                                      <p:cBhvr>
                                        <p:cTn id="339" dur="1" fill="hold">
                                          <p:stCondLst>
                                            <p:cond delay="1999"/>
                                          </p:stCondLst>
                                        </p:cTn>
                                        <p:tgtEl>
                                          <p:spTgt spid="25"/>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27"/>
                                        </p:tgtEl>
                                        <p:attrNameLst>
                                          <p:attrName>ppt_x</p:attrName>
                                        </p:attrNameLst>
                                      </p:cBhvr>
                                      <p:tavLst>
                                        <p:tav tm="0">
                                          <p:val>
                                            <p:strVal val="ppt_x"/>
                                          </p:val>
                                        </p:tav>
                                        <p:tav tm="100000">
                                          <p:val>
                                            <p:strVal val="0-ppt_w/2"/>
                                          </p:val>
                                        </p:tav>
                                      </p:tavLst>
                                    </p:anim>
                                    <p:anim calcmode="lin" valueType="num">
                                      <p:cBhvr additive="base">
                                        <p:cTn id="342" dur="2000"/>
                                        <p:tgtEl>
                                          <p:spTgt spid="27"/>
                                        </p:tgtEl>
                                        <p:attrNameLst>
                                          <p:attrName>ppt_y</p:attrName>
                                        </p:attrNameLst>
                                      </p:cBhvr>
                                      <p:tavLst>
                                        <p:tav tm="0">
                                          <p:val>
                                            <p:strVal val="ppt_y"/>
                                          </p:val>
                                        </p:tav>
                                        <p:tav tm="100000">
                                          <p:val>
                                            <p:strVal val="1+ppt_h/2"/>
                                          </p:val>
                                        </p:tav>
                                      </p:tavLst>
                                    </p:anim>
                                    <p:set>
                                      <p:cBhvr>
                                        <p:cTn id="343" dur="1" fill="hold">
                                          <p:stCondLst>
                                            <p:cond delay="1999"/>
                                          </p:stCondLst>
                                        </p:cTn>
                                        <p:tgtEl>
                                          <p:spTgt spid="27"/>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29"/>
                                        </p:tgtEl>
                                        <p:attrNameLst>
                                          <p:attrName>ppt_x</p:attrName>
                                        </p:attrNameLst>
                                      </p:cBhvr>
                                      <p:tavLst>
                                        <p:tav tm="0">
                                          <p:val>
                                            <p:strVal val="ppt_x"/>
                                          </p:val>
                                        </p:tav>
                                        <p:tav tm="100000">
                                          <p:val>
                                            <p:strVal val="0-ppt_w/2"/>
                                          </p:val>
                                        </p:tav>
                                      </p:tavLst>
                                    </p:anim>
                                    <p:anim calcmode="lin" valueType="num">
                                      <p:cBhvr additive="base">
                                        <p:cTn id="346" dur="2000"/>
                                        <p:tgtEl>
                                          <p:spTgt spid="29"/>
                                        </p:tgtEl>
                                        <p:attrNameLst>
                                          <p:attrName>ppt_y</p:attrName>
                                        </p:attrNameLst>
                                      </p:cBhvr>
                                      <p:tavLst>
                                        <p:tav tm="0">
                                          <p:val>
                                            <p:strVal val="ppt_y"/>
                                          </p:val>
                                        </p:tav>
                                        <p:tav tm="100000">
                                          <p:val>
                                            <p:strVal val="1+ppt_h/2"/>
                                          </p:val>
                                        </p:tav>
                                      </p:tavLst>
                                    </p:anim>
                                    <p:set>
                                      <p:cBhvr>
                                        <p:cTn id="347" dur="1" fill="hold">
                                          <p:stCondLst>
                                            <p:cond delay="1999"/>
                                          </p:stCondLst>
                                        </p:cTn>
                                        <p:tgtEl>
                                          <p:spTgt spid="29"/>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2000"/>
                                        <p:tgtEl>
                                          <p:spTgt spid="31"/>
                                        </p:tgtEl>
                                        <p:attrNameLst>
                                          <p:attrName>ppt_x</p:attrName>
                                        </p:attrNameLst>
                                      </p:cBhvr>
                                      <p:tavLst>
                                        <p:tav tm="0">
                                          <p:val>
                                            <p:strVal val="ppt_x"/>
                                          </p:val>
                                        </p:tav>
                                        <p:tav tm="100000">
                                          <p:val>
                                            <p:strVal val="0-ppt_w/2"/>
                                          </p:val>
                                        </p:tav>
                                      </p:tavLst>
                                    </p:anim>
                                    <p:anim calcmode="lin" valueType="num">
                                      <p:cBhvr additive="base">
                                        <p:cTn id="350" dur="2000"/>
                                        <p:tgtEl>
                                          <p:spTgt spid="31"/>
                                        </p:tgtEl>
                                        <p:attrNameLst>
                                          <p:attrName>ppt_y</p:attrName>
                                        </p:attrNameLst>
                                      </p:cBhvr>
                                      <p:tavLst>
                                        <p:tav tm="0">
                                          <p:val>
                                            <p:strVal val="ppt_y"/>
                                          </p:val>
                                        </p:tav>
                                        <p:tav tm="100000">
                                          <p:val>
                                            <p:strVal val="1+ppt_h/2"/>
                                          </p:val>
                                        </p:tav>
                                      </p:tavLst>
                                    </p:anim>
                                    <p:set>
                                      <p:cBhvr>
                                        <p:cTn id="351" dur="1" fill="hold">
                                          <p:stCondLst>
                                            <p:cond delay="1999"/>
                                          </p:stCondLst>
                                        </p:cTn>
                                        <p:tgtEl>
                                          <p:spTgt spid="31"/>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2000"/>
                                        <p:tgtEl>
                                          <p:spTgt spid="33"/>
                                        </p:tgtEl>
                                        <p:attrNameLst>
                                          <p:attrName>ppt_x</p:attrName>
                                        </p:attrNameLst>
                                      </p:cBhvr>
                                      <p:tavLst>
                                        <p:tav tm="0">
                                          <p:val>
                                            <p:strVal val="ppt_x"/>
                                          </p:val>
                                        </p:tav>
                                        <p:tav tm="100000">
                                          <p:val>
                                            <p:strVal val="0-ppt_w/2"/>
                                          </p:val>
                                        </p:tav>
                                      </p:tavLst>
                                    </p:anim>
                                    <p:anim calcmode="lin" valueType="num">
                                      <p:cBhvr additive="base">
                                        <p:cTn id="354" dur="2000"/>
                                        <p:tgtEl>
                                          <p:spTgt spid="33"/>
                                        </p:tgtEl>
                                        <p:attrNameLst>
                                          <p:attrName>ppt_y</p:attrName>
                                        </p:attrNameLst>
                                      </p:cBhvr>
                                      <p:tavLst>
                                        <p:tav tm="0">
                                          <p:val>
                                            <p:strVal val="ppt_y"/>
                                          </p:val>
                                        </p:tav>
                                        <p:tav tm="100000">
                                          <p:val>
                                            <p:strVal val="1+ppt_h/2"/>
                                          </p:val>
                                        </p:tav>
                                      </p:tavLst>
                                    </p:anim>
                                    <p:set>
                                      <p:cBhvr>
                                        <p:cTn id="355" dur="1" fill="hold">
                                          <p:stCondLst>
                                            <p:cond delay="1999"/>
                                          </p:stCondLst>
                                        </p:cTn>
                                        <p:tgtEl>
                                          <p:spTgt spid="33"/>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2000"/>
                                        <p:tgtEl>
                                          <p:spTgt spid="35"/>
                                        </p:tgtEl>
                                        <p:attrNameLst>
                                          <p:attrName>ppt_x</p:attrName>
                                        </p:attrNameLst>
                                      </p:cBhvr>
                                      <p:tavLst>
                                        <p:tav tm="0">
                                          <p:val>
                                            <p:strVal val="ppt_x"/>
                                          </p:val>
                                        </p:tav>
                                        <p:tav tm="100000">
                                          <p:val>
                                            <p:strVal val="0-ppt_w/2"/>
                                          </p:val>
                                        </p:tav>
                                      </p:tavLst>
                                    </p:anim>
                                    <p:anim calcmode="lin" valueType="num">
                                      <p:cBhvr additive="base">
                                        <p:cTn id="358" dur="2000"/>
                                        <p:tgtEl>
                                          <p:spTgt spid="35"/>
                                        </p:tgtEl>
                                        <p:attrNameLst>
                                          <p:attrName>ppt_y</p:attrName>
                                        </p:attrNameLst>
                                      </p:cBhvr>
                                      <p:tavLst>
                                        <p:tav tm="0">
                                          <p:val>
                                            <p:strVal val="ppt_y"/>
                                          </p:val>
                                        </p:tav>
                                        <p:tav tm="100000">
                                          <p:val>
                                            <p:strVal val="1+ppt_h/2"/>
                                          </p:val>
                                        </p:tav>
                                      </p:tavLst>
                                    </p:anim>
                                    <p:set>
                                      <p:cBhvr>
                                        <p:cTn id="359" dur="1" fill="hold">
                                          <p:stCondLst>
                                            <p:cond delay="1999"/>
                                          </p:stCondLst>
                                        </p:cTn>
                                        <p:tgtEl>
                                          <p:spTgt spid="35"/>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2000"/>
                                        <p:tgtEl>
                                          <p:spTgt spid="37"/>
                                        </p:tgtEl>
                                        <p:attrNameLst>
                                          <p:attrName>ppt_x</p:attrName>
                                        </p:attrNameLst>
                                      </p:cBhvr>
                                      <p:tavLst>
                                        <p:tav tm="0">
                                          <p:val>
                                            <p:strVal val="ppt_x"/>
                                          </p:val>
                                        </p:tav>
                                        <p:tav tm="100000">
                                          <p:val>
                                            <p:strVal val="0-ppt_w/2"/>
                                          </p:val>
                                        </p:tav>
                                      </p:tavLst>
                                    </p:anim>
                                    <p:anim calcmode="lin" valueType="num">
                                      <p:cBhvr additive="base">
                                        <p:cTn id="362" dur="2000"/>
                                        <p:tgtEl>
                                          <p:spTgt spid="37"/>
                                        </p:tgtEl>
                                        <p:attrNameLst>
                                          <p:attrName>ppt_y</p:attrName>
                                        </p:attrNameLst>
                                      </p:cBhvr>
                                      <p:tavLst>
                                        <p:tav tm="0">
                                          <p:val>
                                            <p:strVal val="ppt_y"/>
                                          </p:val>
                                        </p:tav>
                                        <p:tav tm="100000">
                                          <p:val>
                                            <p:strVal val="1+ppt_h/2"/>
                                          </p:val>
                                        </p:tav>
                                      </p:tavLst>
                                    </p:anim>
                                    <p:set>
                                      <p:cBhvr>
                                        <p:cTn id="363" dur="1" fill="hold">
                                          <p:stCondLst>
                                            <p:cond delay="1999"/>
                                          </p:stCondLst>
                                        </p:cTn>
                                        <p:tgtEl>
                                          <p:spTgt spid="37"/>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2000"/>
                                        <p:tgtEl>
                                          <p:spTgt spid="38"/>
                                        </p:tgtEl>
                                        <p:attrNameLst>
                                          <p:attrName>ppt_x</p:attrName>
                                        </p:attrNameLst>
                                      </p:cBhvr>
                                      <p:tavLst>
                                        <p:tav tm="0">
                                          <p:val>
                                            <p:strVal val="ppt_x"/>
                                          </p:val>
                                        </p:tav>
                                        <p:tav tm="100000">
                                          <p:val>
                                            <p:strVal val="0-ppt_w/2"/>
                                          </p:val>
                                        </p:tav>
                                      </p:tavLst>
                                    </p:anim>
                                    <p:anim calcmode="lin" valueType="num">
                                      <p:cBhvr additive="base">
                                        <p:cTn id="366" dur="2000"/>
                                        <p:tgtEl>
                                          <p:spTgt spid="38"/>
                                        </p:tgtEl>
                                        <p:attrNameLst>
                                          <p:attrName>ppt_y</p:attrName>
                                        </p:attrNameLst>
                                      </p:cBhvr>
                                      <p:tavLst>
                                        <p:tav tm="0">
                                          <p:val>
                                            <p:strVal val="ppt_y"/>
                                          </p:val>
                                        </p:tav>
                                        <p:tav tm="100000">
                                          <p:val>
                                            <p:strVal val="1+ppt_h/2"/>
                                          </p:val>
                                        </p:tav>
                                      </p:tavLst>
                                    </p:anim>
                                    <p:set>
                                      <p:cBhvr>
                                        <p:cTn id="367" dur="1" fill="hold">
                                          <p:stCondLst>
                                            <p:cond delay="1999"/>
                                          </p:stCondLst>
                                        </p:cTn>
                                        <p:tgtEl>
                                          <p:spTgt spid="38"/>
                                        </p:tgtEl>
                                        <p:attrNameLst>
                                          <p:attrName>style.visibility</p:attrName>
                                        </p:attrNameLst>
                                      </p:cBhvr>
                                      <p:to>
                                        <p:strVal val="hidden"/>
                                      </p:to>
                                    </p:set>
                                  </p:childTnLst>
                                </p:cTn>
                              </p:par>
                              <p:par>
                                <p:cTn id="368" presetID="8" presetClass="emph" presetSubtype="0" autoRev="1" fill="hold" nodeType="withEffect">
                                  <p:stCondLst>
                                    <p:cond delay="0"/>
                                  </p:stCondLst>
                                  <p:childTnLst>
                                    <p:animRot by="21600000">
                                      <p:cBhvr>
                                        <p:cTn id="369" dur="2000" fill="hold"/>
                                        <p:tgtEl>
                                          <p:spTgt spid="3"/>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4"/>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6"/>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8"/>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10"/>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2"/>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14"/>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16"/>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18"/>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1"/>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2"/>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4"/>
                                        </p:tgtEl>
                                        <p:attrNameLst>
                                          <p:attrName>r</p:attrName>
                                        </p:attrNameLst>
                                      </p:cBhvr>
                                    </p:animRot>
                                  </p:childTnLst>
                                </p:cTn>
                              </p:par>
                              <p:par>
                                <p:cTn id="392" presetID="8" presetClass="emph" presetSubtype="0" autoRev="1" fill="hold" nodeType="withEffect">
                                  <p:stCondLst>
                                    <p:cond delay="0"/>
                                  </p:stCondLst>
                                  <p:childTnLst>
                                    <p:animRot by="21600000">
                                      <p:cBhvr>
                                        <p:cTn id="393" dur="2000" fill="hold"/>
                                        <p:tgtEl>
                                          <p:spTgt spid="26"/>
                                        </p:tgtEl>
                                        <p:attrNameLst>
                                          <p:attrName>r</p:attrName>
                                        </p:attrNameLst>
                                      </p:cBhvr>
                                    </p:animRot>
                                  </p:childTnLst>
                                </p:cTn>
                              </p:par>
                              <p:par>
                                <p:cTn id="394" presetID="8" presetClass="emph" presetSubtype="0" autoRev="1" fill="hold" nodeType="withEffect">
                                  <p:stCondLst>
                                    <p:cond delay="0"/>
                                  </p:stCondLst>
                                  <p:childTnLst>
                                    <p:animRot by="21600000">
                                      <p:cBhvr>
                                        <p:cTn id="395" dur="2000" fill="hold"/>
                                        <p:tgtEl>
                                          <p:spTgt spid="28"/>
                                        </p:tgtEl>
                                        <p:attrNameLst>
                                          <p:attrName>r</p:attrName>
                                        </p:attrNameLst>
                                      </p:cBhvr>
                                    </p:animRot>
                                  </p:childTnLst>
                                </p:cTn>
                              </p:par>
                              <p:par>
                                <p:cTn id="396" presetID="8" presetClass="emph" presetSubtype="0" autoRev="1" fill="hold" nodeType="withEffect">
                                  <p:stCondLst>
                                    <p:cond delay="0"/>
                                  </p:stCondLst>
                                  <p:childTnLst>
                                    <p:animRot by="21600000">
                                      <p:cBhvr>
                                        <p:cTn id="397" dur="2000" fill="hold"/>
                                        <p:tgtEl>
                                          <p:spTgt spid="30"/>
                                        </p:tgtEl>
                                        <p:attrNameLst>
                                          <p:attrName>r</p:attrName>
                                        </p:attrNameLst>
                                      </p:cBhvr>
                                    </p:animRot>
                                  </p:childTnLst>
                                </p:cTn>
                              </p:par>
                              <p:par>
                                <p:cTn id="398" presetID="8" presetClass="emph" presetSubtype="0" autoRev="1" fill="hold" nodeType="withEffect">
                                  <p:stCondLst>
                                    <p:cond delay="0"/>
                                  </p:stCondLst>
                                  <p:childTnLst>
                                    <p:animRot by="21600000">
                                      <p:cBhvr>
                                        <p:cTn id="399" dur="2000" fill="hold"/>
                                        <p:tgtEl>
                                          <p:spTgt spid="32"/>
                                        </p:tgtEl>
                                        <p:attrNameLst>
                                          <p:attrName>r</p:attrName>
                                        </p:attrNameLst>
                                      </p:cBhvr>
                                    </p:animRot>
                                  </p:childTnLst>
                                </p:cTn>
                              </p:par>
                              <p:par>
                                <p:cTn id="400" presetID="8" presetClass="emph" presetSubtype="0" autoRev="1" fill="hold" nodeType="withEffect">
                                  <p:stCondLst>
                                    <p:cond delay="0"/>
                                  </p:stCondLst>
                                  <p:childTnLst>
                                    <p:animRot by="21600000">
                                      <p:cBhvr>
                                        <p:cTn id="401" dur="2000" fill="hold"/>
                                        <p:tgtEl>
                                          <p:spTgt spid="34"/>
                                        </p:tgtEl>
                                        <p:attrNameLst>
                                          <p:attrName>r</p:attrName>
                                        </p:attrNameLst>
                                      </p:cBhvr>
                                    </p:animRot>
                                  </p:childTnLst>
                                </p:cTn>
                              </p:par>
                              <p:par>
                                <p:cTn id="402" presetID="8" presetClass="emph" presetSubtype="0" autoRev="1" fill="hold" nodeType="withEffect">
                                  <p:stCondLst>
                                    <p:cond delay="0"/>
                                  </p:stCondLst>
                                  <p:childTnLst>
                                    <p:animRot by="21600000">
                                      <p:cBhvr>
                                        <p:cTn id="403" dur="2000" fill="hold"/>
                                        <p:tgtEl>
                                          <p:spTgt spid="36"/>
                                        </p:tgtEl>
                                        <p:attrNameLst>
                                          <p:attrName>r</p:attrName>
                                        </p:attrNameLst>
                                      </p:cBhvr>
                                    </p:animRot>
                                  </p:childTnLst>
                                </p:cTn>
                              </p:par>
                              <p:par>
                                <p:cTn id="404" presetID="8" presetClass="emph" presetSubtype="0" fill="hold" nodeType="withEffect">
                                  <p:stCondLst>
                                    <p:cond delay="0"/>
                                  </p:stCondLst>
                                  <p:childTnLst>
                                    <p:animRot by="-21600000">
                                      <p:cBhvr>
                                        <p:cTn id="405" dur="2000" fill="hold"/>
                                        <p:tgtEl>
                                          <p:spTgt spid="5"/>
                                        </p:tgtEl>
                                        <p:attrNameLst>
                                          <p:attrName>r</p:attrName>
                                        </p:attrNameLst>
                                      </p:cBhvr>
                                    </p:animRot>
                                  </p:childTnLst>
                                </p:cTn>
                              </p:par>
                              <p:par>
                                <p:cTn id="406" presetID="8" presetClass="emph" presetSubtype="0" fill="hold" nodeType="withEffect">
                                  <p:stCondLst>
                                    <p:cond delay="0"/>
                                  </p:stCondLst>
                                  <p:childTnLst>
                                    <p:animRot by="-21600000">
                                      <p:cBhvr>
                                        <p:cTn id="407" dur="2000" fill="hold"/>
                                        <p:tgtEl>
                                          <p:spTgt spid="7"/>
                                        </p:tgtEl>
                                        <p:attrNameLst>
                                          <p:attrName>r</p:attrName>
                                        </p:attrNameLst>
                                      </p:cBhvr>
                                    </p:animRot>
                                  </p:childTnLst>
                                </p:cTn>
                              </p:par>
                              <p:par>
                                <p:cTn id="408" presetID="8" presetClass="emph" presetSubtype="0" fill="hold" nodeType="withEffect">
                                  <p:stCondLst>
                                    <p:cond delay="0"/>
                                  </p:stCondLst>
                                  <p:childTnLst>
                                    <p:animRot by="-21600000">
                                      <p:cBhvr>
                                        <p:cTn id="409" dur="2000" fill="hold"/>
                                        <p:tgtEl>
                                          <p:spTgt spid="9"/>
                                        </p:tgtEl>
                                        <p:attrNameLst>
                                          <p:attrName>r</p:attrName>
                                        </p:attrNameLst>
                                      </p:cBhvr>
                                    </p:animRot>
                                  </p:childTnLst>
                                </p:cTn>
                              </p:par>
                              <p:par>
                                <p:cTn id="410" presetID="8" presetClass="emph" presetSubtype="0" fill="hold" nodeType="withEffect">
                                  <p:stCondLst>
                                    <p:cond delay="0"/>
                                  </p:stCondLst>
                                  <p:childTnLst>
                                    <p:animRot by="-21600000">
                                      <p:cBhvr>
                                        <p:cTn id="411" dur="2000" fill="hold"/>
                                        <p:tgtEl>
                                          <p:spTgt spid="11"/>
                                        </p:tgtEl>
                                        <p:attrNameLst>
                                          <p:attrName>r</p:attrName>
                                        </p:attrNameLst>
                                      </p:cBhvr>
                                    </p:animRot>
                                  </p:childTnLst>
                                </p:cTn>
                              </p:par>
                              <p:par>
                                <p:cTn id="412" presetID="8" presetClass="emph" presetSubtype="0" fill="hold" nodeType="withEffect">
                                  <p:stCondLst>
                                    <p:cond delay="0"/>
                                  </p:stCondLst>
                                  <p:childTnLst>
                                    <p:animRot by="-21600000">
                                      <p:cBhvr>
                                        <p:cTn id="413" dur="2000" fill="hold"/>
                                        <p:tgtEl>
                                          <p:spTgt spid="13"/>
                                        </p:tgtEl>
                                        <p:attrNameLst>
                                          <p:attrName>r</p:attrName>
                                        </p:attrNameLst>
                                      </p:cBhvr>
                                    </p:animRot>
                                  </p:childTnLst>
                                </p:cTn>
                              </p:par>
                              <p:par>
                                <p:cTn id="414" presetID="8" presetClass="emph" presetSubtype="0" fill="hold" nodeType="withEffect">
                                  <p:stCondLst>
                                    <p:cond delay="0"/>
                                  </p:stCondLst>
                                  <p:childTnLst>
                                    <p:animRot by="-21600000">
                                      <p:cBhvr>
                                        <p:cTn id="415" dur="2000" fill="hold"/>
                                        <p:tgtEl>
                                          <p:spTgt spid="15"/>
                                        </p:tgtEl>
                                        <p:attrNameLst>
                                          <p:attrName>r</p:attrName>
                                        </p:attrNameLst>
                                      </p:cBhvr>
                                    </p:animRot>
                                  </p:childTnLst>
                                </p:cTn>
                              </p:par>
                              <p:par>
                                <p:cTn id="416" presetID="8" presetClass="emph" presetSubtype="0" fill="hold" nodeType="withEffect">
                                  <p:stCondLst>
                                    <p:cond delay="0"/>
                                  </p:stCondLst>
                                  <p:childTnLst>
                                    <p:animRot by="-21600000">
                                      <p:cBhvr>
                                        <p:cTn id="417" dur="2000" fill="hold"/>
                                        <p:tgtEl>
                                          <p:spTgt spid="17"/>
                                        </p:tgtEl>
                                        <p:attrNameLst>
                                          <p:attrName>r</p:attrName>
                                        </p:attrNameLst>
                                      </p:cBhvr>
                                    </p:animRot>
                                  </p:childTnLst>
                                </p:cTn>
                              </p:par>
                              <p:par>
                                <p:cTn id="418" presetID="8" presetClass="emph" presetSubtype="0" fill="hold" nodeType="withEffect">
                                  <p:stCondLst>
                                    <p:cond delay="0"/>
                                  </p:stCondLst>
                                  <p:childTnLst>
                                    <p:animRot by="-21600000">
                                      <p:cBhvr>
                                        <p:cTn id="419" dur="2000" fill="hold"/>
                                        <p:tgtEl>
                                          <p:spTgt spid="19"/>
                                        </p:tgtEl>
                                        <p:attrNameLst>
                                          <p:attrName>r</p:attrName>
                                        </p:attrNameLst>
                                      </p:cBhvr>
                                    </p:animRot>
                                  </p:childTnLst>
                                </p:cTn>
                              </p:par>
                              <p:par>
                                <p:cTn id="420" presetID="8" presetClass="emph" presetSubtype="0" fill="hold" nodeType="withEffect">
                                  <p:stCondLst>
                                    <p:cond delay="0"/>
                                  </p:stCondLst>
                                  <p:childTnLst>
                                    <p:animRot by="-21600000">
                                      <p:cBhvr>
                                        <p:cTn id="421" dur="2000" fill="hold"/>
                                        <p:tgtEl>
                                          <p:spTgt spid="20"/>
                                        </p:tgtEl>
                                        <p:attrNameLst>
                                          <p:attrName>r</p:attrName>
                                        </p:attrNameLst>
                                      </p:cBhvr>
                                    </p:animRot>
                                  </p:childTnLst>
                                </p:cTn>
                              </p:par>
                              <p:par>
                                <p:cTn id="422" presetID="8" presetClass="emph" presetSubtype="0" fill="hold" nodeType="withEffect">
                                  <p:stCondLst>
                                    <p:cond delay="0"/>
                                  </p:stCondLst>
                                  <p:childTnLst>
                                    <p:animRot by="-21600000">
                                      <p:cBhvr>
                                        <p:cTn id="423" dur="2000" fill="hold"/>
                                        <p:tgtEl>
                                          <p:spTgt spid="23"/>
                                        </p:tgtEl>
                                        <p:attrNameLst>
                                          <p:attrName>r</p:attrName>
                                        </p:attrNameLst>
                                      </p:cBhvr>
                                    </p:animRot>
                                  </p:childTnLst>
                                </p:cTn>
                              </p:par>
                              <p:par>
                                <p:cTn id="424" presetID="8" presetClass="emph" presetSubtype="0" fill="hold" nodeType="withEffect">
                                  <p:stCondLst>
                                    <p:cond delay="0"/>
                                  </p:stCondLst>
                                  <p:childTnLst>
                                    <p:animRot by="-21600000">
                                      <p:cBhvr>
                                        <p:cTn id="425" dur="2000" fill="hold"/>
                                        <p:tgtEl>
                                          <p:spTgt spid="25"/>
                                        </p:tgtEl>
                                        <p:attrNameLst>
                                          <p:attrName>r</p:attrName>
                                        </p:attrNameLst>
                                      </p:cBhvr>
                                    </p:animRot>
                                  </p:childTnLst>
                                </p:cTn>
                              </p:par>
                              <p:par>
                                <p:cTn id="426" presetID="8" presetClass="emph" presetSubtype="0" fill="hold" nodeType="withEffect">
                                  <p:stCondLst>
                                    <p:cond delay="0"/>
                                  </p:stCondLst>
                                  <p:childTnLst>
                                    <p:animRot by="-21600000">
                                      <p:cBhvr>
                                        <p:cTn id="427" dur="2000" fill="hold"/>
                                        <p:tgtEl>
                                          <p:spTgt spid="27"/>
                                        </p:tgtEl>
                                        <p:attrNameLst>
                                          <p:attrName>r</p:attrName>
                                        </p:attrNameLst>
                                      </p:cBhvr>
                                    </p:animRot>
                                  </p:childTnLst>
                                </p:cTn>
                              </p:par>
                              <p:par>
                                <p:cTn id="428" presetID="8" presetClass="emph" presetSubtype="0" fill="hold" nodeType="withEffect">
                                  <p:stCondLst>
                                    <p:cond delay="0"/>
                                  </p:stCondLst>
                                  <p:childTnLst>
                                    <p:animRot by="-21600000">
                                      <p:cBhvr>
                                        <p:cTn id="429" dur="2000" fill="hold"/>
                                        <p:tgtEl>
                                          <p:spTgt spid="29"/>
                                        </p:tgtEl>
                                        <p:attrNameLst>
                                          <p:attrName>r</p:attrName>
                                        </p:attrNameLst>
                                      </p:cBhvr>
                                    </p:animRot>
                                  </p:childTnLst>
                                </p:cTn>
                              </p:par>
                              <p:par>
                                <p:cTn id="430" presetID="8" presetClass="emph" presetSubtype="0" fill="hold" nodeType="withEffect">
                                  <p:stCondLst>
                                    <p:cond delay="0"/>
                                  </p:stCondLst>
                                  <p:childTnLst>
                                    <p:animRot by="-21600000">
                                      <p:cBhvr>
                                        <p:cTn id="431" dur="2000" fill="hold"/>
                                        <p:tgtEl>
                                          <p:spTgt spid="31"/>
                                        </p:tgtEl>
                                        <p:attrNameLst>
                                          <p:attrName>r</p:attrName>
                                        </p:attrNameLst>
                                      </p:cBhvr>
                                    </p:animRot>
                                  </p:childTnLst>
                                </p:cTn>
                              </p:par>
                              <p:par>
                                <p:cTn id="432" presetID="8" presetClass="emph" presetSubtype="0" fill="hold" nodeType="withEffect">
                                  <p:stCondLst>
                                    <p:cond delay="0"/>
                                  </p:stCondLst>
                                  <p:childTnLst>
                                    <p:animRot by="-21600000">
                                      <p:cBhvr>
                                        <p:cTn id="433" dur="2000" fill="hold"/>
                                        <p:tgtEl>
                                          <p:spTgt spid="33"/>
                                        </p:tgtEl>
                                        <p:attrNameLst>
                                          <p:attrName>r</p:attrName>
                                        </p:attrNameLst>
                                      </p:cBhvr>
                                    </p:animRot>
                                  </p:childTnLst>
                                </p:cTn>
                              </p:par>
                              <p:par>
                                <p:cTn id="434" presetID="8" presetClass="emph" presetSubtype="0" fill="hold" nodeType="withEffect">
                                  <p:stCondLst>
                                    <p:cond delay="0"/>
                                  </p:stCondLst>
                                  <p:childTnLst>
                                    <p:animRot by="-21600000">
                                      <p:cBhvr>
                                        <p:cTn id="435" dur="2000" fill="hold"/>
                                        <p:tgtEl>
                                          <p:spTgt spid="35"/>
                                        </p:tgtEl>
                                        <p:attrNameLst>
                                          <p:attrName>r</p:attrName>
                                        </p:attrNameLst>
                                      </p:cBhvr>
                                    </p:animRot>
                                  </p:childTnLst>
                                </p:cTn>
                              </p:par>
                              <p:par>
                                <p:cTn id="436" presetID="8" presetClass="emph" presetSubtype="0" fill="hold" nodeType="withEffect">
                                  <p:stCondLst>
                                    <p:cond delay="0"/>
                                  </p:stCondLst>
                                  <p:childTnLst>
                                    <p:animRot by="-21600000">
                                      <p:cBhvr>
                                        <p:cTn id="437" dur="2000" fill="hold"/>
                                        <p:tgtEl>
                                          <p:spTgt spid="37"/>
                                        </p:tgtEl>
                                        <p:attrNameLst>
                                          <p:attrName>r</p:attrName>
                                        </p:attrNameLst>
                                      </p:cBhvr>
                                    </p:animRot>
                                  </p:childTnLst>
                                </p:cTn>
                              </p:par>
                              <p:par>
                                <p:cTn id="438" presetID="8" presetClass="emph" presetSubtype="0" fill="hold" nodeType="withEffect">
                                  <p:stCondLst>
                                    <p:cond delay="0"/>
                                  </p:stCondLst>
                                  <p:childTnLst>
                                    <p:animRot by="-21600000">
                                      <p:cBhvr>
                                        <p:cTn id="439" dur="2000" fill="hold"/>
                                        <p:tgtEl>
                                          <p:spTgt spid="38"/>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ppt_x</p:attrName>
                                        </p:attrNameLst>
                                      </p:cBhvr>
                                      <p:tavLst>
                                        <p:tav tm="0">
                                          <p:val>
                                            <p:strVal val="#ppt_x"/>
                                          </p:val>
                                        </p:tav>
                                        <p:tav tm="100000">
                                          <p:val>
                                            <p:strVal val="#ppt_x"/>
                                          </p:val>
                                        </p:tav>
                                      </p:tavLst>
                                    </p:anim>
                                    <p:anim calcmode="lin" valueType="num">
                                      <p:cBhvr>
                                        <p:cTn id="443" dur="2000" fill="hold"/>
                                        <p:tgtEl>
                                          <p:spTgt spid="2"/>
                                        </p:tgtEl>
                                        <p:attrNameLst>
                                          <p:attrName>ppt_y</p:attrName>
                                        </p:attrNameLst>
                                      </p:cBhvr>
                                      <p:tavLst>
                                        <p:tav tm="0">
                                          <p:val>
                                            <p:strVal val="#ppt_y-#ppt_h/2"/>
                                          </p:val>
                                        </p:tav>
                                        <p:tav tm="100000">
                                          <p:val>
                                            <p:strVal val="#ppt_y"/>
                                          </p:val>
                                        </p:tav>
                                      </p:tavLst>
                                    </p:anim>
                                    <p:anim calcmode="lin" valueType="num">
                                      <p:cBhvr>
                                        <p:cTn id="444" dur="2000" fill="hold"/>
                                        <p:tgtEl>
                                          <p:spTgt spid="2"/>
                                        </p:tgtEl>
                                        <p:attrNameLst>
                                          <p:attrName>ppt_w</p:attrName>
                                        </p:attrNameLst>
                                      </p:cBhvr>
                                      <p:tavLst>
                                        <p:tav tm="0">
                                          <p:val>
                                            <p:strVal val="#ppt_w"/>
                                          </p:val>
                                        </p:tav>
                                        <p:tav tm="100000">
                                          <p:val>
                                            <p:strVal val="#ppt_w"/>
                                          </p:val>
                                        </p:tav>
                                      </p:tavLst>
                                    </p:anim>
                                    <p:anim calcmode="lin" valueType="num">
                                      <p:cBhvr>
                                        <p:cTn id="445" dur="2000" fill="hold"/>
                                        <p:tgtEl>
                                          <p:spTgt spid="2"/>
                                        </p:tgtEl>
                                        <p:attrNameLst>
                                          <p:attrName>ppt_h</p:attrName>
                                        </p:attrNameLst>
                                      </p:cBhvr>
                                      <p:tavLst>
                                        <p:tav tm="0">
                                          <p:val>
                                            <p:fltVal val="0"/>
                                          </p:val>
                                        </p:tav>
                                        <p:tav tm="100000">
                                          <p:val>
                                            <p:strVal val="#ppt_h"/>
                                          </p:val>
                                        </p:tav>
                                      </p:tavLst>
                                    </p:anim>
                                  </p:childTnLst>
                                </p:cTn>
                              </p:par>
                              <p:par>
                                <p:cTn id="446" presetID="16" presetClass="entr" presetSubtype="37" fill="hold" nodeType="withEffect">
                                  <p:stCondLst>
                                    <p:cond delay="0"/>
                                  </p:stCondLst>
                                  <p:childTnLst>
                                    <p:set>
                                      <p:cBhvr>
                                        <p:cTn id="447" dur="1" fill="hold">
                                          <p:stCondLst>
                                            <p:cond delay="0"/>
                                          </p:stCondLst>
                                        </p:cTn>
                                        <p:tgtEl>
                                          <p:spTgt spid="2"/>
                                        </p:tgtEl>
                                        <p:attrNameLst>
                                          <p:attrName>style.visibility</p:attrName>
                                        </p:attrNameLst>
                                      </p:cBhvr>
                                      <p:to>
                                        <p:strVal val="visible"/>
                                      </p:to>
                                    </p:set>
                                    <p:animEffect transition="in" filter="barn(outVertical)">
                                      <p:cBhvr>
                                        <p:cTn id="44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0066"/>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shutterstock-2569788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Pattern1.png"/>
          <p:cNvPicPr>
            <a:picLocks noChangeAspect="1"/>
          </p:cNvPicPr>
          <p:nvPr/>
        </p:nvPicPr>
        <p:blipFill>
          <a:blip r:embed="rId3" cstate="print">
            <a:duotone>
              <a:prstClr val="black"/>
              <a:srgbClr val="FF0066">
                <a:tint val="45000"/>
                <a:satMod val="400000"/>
              </a:srgbClr>
            </a:duotone>
            <a:lum contrast="40000"/>
          </a:blip>
          <a:stretch>
            <a:fillRect/>
          </a:stretch>
        </p:blipFill>
        <p:spPr>
          <a:xfrm>
            <a:off x="-215571" y="1643057"/>
            <a:ext cx="997554" cy="1000132"/>
          </a:xfrm>
          <a:prstGeom prst="rect">
            <a:avLst/>
          </a:prstGeom>
        </p:spPr>
      </p:pic>
      <p:pic>
        <p:nvPicPr>
          <p:cNvPr id="5" name="4 Imagen" descr="Pattern1.png"/>
          <p:cNvPicPr>
            <a:picLocks noChangeAspect="1"/>
          </p:cNvPicPr>
          <p:nvPr/>
        </p:nvPicPr>
        <p:blipFill>
          <a:blip r:embed="rId3" cstate="print">
            <a:duotone>
              <a:prstClr val="black"/>
              <a:srgbClr val="FF0066">
                <a:tint val="45000"/>
                <a:satMod val="400000"/>
              </a:srgbClr>
            </a:duotone>
            <a:lum contrast="40000"/>
          </a:blip>
          <a:stretch>
            <a:fillRect/>
          </a:stretch>
        </p:blipFill>
        <p:spPr>
          <a:xfrm>
            <a:off x="-215571" y="2714626"/>
            <a:ext cx="997554" cy="1000132"/>
          </a:xfrm>
          <a:prstGeom prst="rect">
            <a:avLst/>
          </a:prstGeom>
        </p:spPr>
      </p:pic>
      <p:pic>
        <p:nvPicPr>
          <p:cNvPr id="6" name="5 Imagen" descr="Pattern1.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84529" y="1643057"/>
            <a:ext cx="997554" cy="1000132"/>
          </a:xfrm>
          <a:prstGeom prst="rect">
            <a:avLst/>
          </a:prstGeom>
        </p:spPr>
      </p:pic>
      <p:pic>
        <p:nvPicPr>
          <p:cNvPr id="7" name="6 Imagen" descr="Pattern1.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84529" y="2714626"/>
            <a:ext cx="997554" cy="1000132"/>
          </a:xfrm>
          <a:prstGeom prst="rect">
            <a:avLst/>
          </a:prstGeom>
        </p:spPr>
      </p:pic>
      <p:pic>
        <p:nvPicPr>
          <p:cNvPr id="8" name="7 Imagen" descr="Pattern1.png"/>
          <p:cNvPicPr>
            <a:picLocks noChangeAspect="1"/>
          </p:cNvPicPr>
          <p:nvPr/>
        </p:nvPicPr>
        <p:blipFill>
          <a:blip r:embed="rId3" cstate="print">
            <a:duotone>
              <a:prstClr val="black"/>
              <a:srgbClr val="FF0066">
                <a:tint val="45000"/>
                <a:satMod val="400000"/>
              </a:srgbClr>
            </a:duotone>
            <a:lum contrast="40000"/>
          </a:blip>
          <a:stretch>
            <a:fillRect/>
          </a:stretch>
        </p:blipFill>
        <p:spPr>
          <a:xfrm>
            <a:off x="1713255" y="1643057"/>
            <a:ext cx="997554" cy="1000132"/>
          </a:xfrm>
          <a:prstGeom prst="rect">
            <a:avLst/>
          </a:prstGeom>
        </p:spPr>
      </p:pic>
      <p:pic>
        <p:nvPicPr>
          <p:cNvPr id="9" name="8 Imagen" descr="Pattern1.png"/>
          <p:cNvPicPr>
            <a:picLocks noChangeAspect="1"/>
          </p:cNvPicPr>
          <p:nvPr/>
        </p:nvPicPr>
        <p:blipFill>
          <a:blip r:embed="rId3" cstate="print">
            <a:duotone>
              <a:prstClr val="black"/>
              <a:srgbClr val="FF0066">
                <a:tint val="45000"/>
                <a:satMod val="400000"/>
              </a:srgbClr>
            </a:duotone>
            <a:lum contrast="40000"/>
          </a:blip>
          <a:stretch>
            <a:fillRect/>
          </a:stretch>
        </p:blipFill>
        <p:spPr>
          <a:xfrm>
            <a:off x="1713255" y="2714626"/>
            <a:ext cx="997554" cy="1000132"/>
          </a:xfrm>
          <a:prstGeom prst="rect">
            <a:avLst/>
          </a:prstGeom>
        </p:spPr>
      </p:pic>
      <p:pic>
        <p:nvPicPr>
          <p:cNvPr id="10" name="9 Imagen" descr="Pattern1.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713355" y="1643057"/>
            <a:ext cx="997554" cy="1000132"/>
          </a:xfrm>
          <a:prstGeom prst="rect">
            <a:avLst/>
          </a:prstGeom>
        </p:spPr>
      </p:pic>
      <p:pic>
        <p:nvPicPr>
          <p:cNvPr id="11" name="10 Imagen" descr="Pattern1.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713355" y="2714626"/>
            <a:ext cx="997554" cy="1000132"/>
          </a:xfrm>
          <a:prstGeom prst="rect">
            <a:avLst/>
          </a:prstGeom>
        </p:spPr>
      </p:pic>
      <p:pic>
        <p:nvPicPr>
          <p:cNvPr id="12" name="11 Imagen" descr="Pattern1.png"/>
          <p:cNvPicPr>
            <a:picLocks noChangeAspect="1"/>
          </p:cNvPicPr>
          <p:nvPr/>
        </p:nvPicPr>
        <p:blipFill>
          <a:blip r:embed="rId3" cstate="print">
            <a:duotone>
              <a:prstClr val="black"/>
              <a:srgbClr val="FF0066">
                <a:tint val="45000"/>
                <a:satMod val="400000"/>
              </a:srgbClr>
            </a:duotone>
            <a:lum contrast="40000"/>
          </a:blip>
          <a:stretch>
            <a:fillRect/>
          </a:stretch>
        </p:blipFill>
        <p:spPr>
          <a:xfrm>
            <a:off x="3642081" y="1643057"/>
            <a:ext cx="997554" cy="1000132"/>
          </a:xfrm>
          <a:prstGeom prst="rect">
            <a:avLst/>
          </a:prstGeom>
        </p:spPr>
      </p:pic>
      <p:pic>
        <p:nvPicPr>
          <p:cNvPr id="13" name="12 Imagen" descr="Pattern1.png"/>
          <p:cNvPicPr>
            <a:picLocks noChangeAspect="1"/>
          </p:cNvPicPr>
          <p:nvPr/>
        </p:nvPicPr>
        <p:blipFill>
          <a:blip r:embed="rId3" cstate="print">
            <a:duotone>
              <a:prstClr val="black"/>
              <a:srgbClr val="FF0066">
                <a:tint val="45000"/>
                <a:satMod val="400000"/>
              </a:srgbClr>
            </a:duotone>
            <a:lum contrast="40000"/>
          </a:blip>
          <a:stretch>
            <a:fillRect/>
          </a:stretch>
        </p:blipFill>
        <p:spPr>
          <a:xfrm>
            <a:off x="3642081" y="2714626"/>
            <a:ext cx="997554" cy="1000132"/>
          </a:xfrm>
          <a:prstGeom prst="rect">
            <a:avLst/>
          </a:prstGeom>
        </p:spPr>
      </p:pic>
      <p:pic>
        <p:nvPicPr>
          <p:cNvPr id="14" name="13 Imagen" descr="Pattern1.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642181" y="1643057"/>
            <a:ext cx="997554" cy="1000132"/>
          </a:xfrm>
          <a:prstGeom prst="rect">
            <a:avLst/>
          </a:prstGeom>
        </p:spPr>
      </p:pic>
      <p:pic>
        <p:nvPicPr>
          <p:cNvPr id="15" name="14 Imagen" descr="Pattern1.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642181" y="2714626"/>
            <a:ext cx="997554" cy="1000132"/>
          </a:xfrm>
          <a:prstGeom prst="rect">
            <a:avLst/>
          </a:prstGeom>
        </p:spPr>
      </p:pic>
      <p:pic>
        <p:nvPicPr>
          <p:cNvPr id="16" name="15 Imagen" descr="Pattern1.png"/>
          <p:cNvPicPr>
            <a:picLocks noChangeAspect="1"/>
          </p:cNvPicPr>
          <p:nvPr/>
        </p:nvPicPr>
        <p:blipFill>
          <a:blip r:embed="rId3" cstate="print">
            <a:duotone>
              <a:prstClr val="black"/>
              <a:srgbClr val="FF0066">
                <a:tint val="45000"/>
                <a:satMod val="400000"/>
              </a:srgbClr>
            </a:duotone>
            <a:lum contrast="40000"/>
          </a:blip>
          <a:stretch>
            <a:fillRect/>
          </a:stretch>
        </p:blipFill>
        <p:spPr>
          <a:xfrm>
            <a:off x="5570907" y="1643057"/>
            <a:ext cx="997554" cy="1000132"/>
          </a:xfrm>
          <a:prstGeom prst="rect">
            <a:avLst/>
          </a:prstGeom>
        </p:spPr>
      </p:pic>
      <p:pic>
        <p:nvPicPr>
          <p:cNvPr id="17" name="16 Imagen" descr="Pattern1.png"/>
          <p:cNvPicPr>
            <a:picLocks noChangeAspect="1"/>
          </p:cNvPicPr>
          <p:nvPr/>
        </p:nvPicPr>
        <p:blipFill>
          <a:blip r:embed="rId3" cstate="print">
            <a:duotone>
              <a:prstClr val="black"/>
              <a:srgbClr val="FF0066">
                <a:tint val="45000"/>
                <a:satMod val="400000"/>
              </a:srgbClr>
            </a:duotone>
            <a:lum contrast="40000"/>
          </a:blip>
          <a:stretch>
            <a:fillRect/>
          </a:stretch>
        </p:blipFill>
        <p:spPr>
          <a:xfrm>
            <a:off x="5570907" y="2714626"/>
            <a:ext cx="997554" cy="1000132"/>
          </a:xfrm>
          <a:prstGeom prst="rect">
            <a:avLst/>
          </a:prstGeom>
        </p:spPr>
      </p:pic>
      <p:pic>
        <p:nvPicPr>
          <p:cNvPr id="18" name="17 Imagen" descr="Pattern1.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571007" y="1643057"/>
            <a:ext cx="997554" cy="1000132"/>
          </a:xfrm>
          <a:prstGeom prst="rect">
            <a:avLst/>
          </a:prstGeom>
        </p:spPr>
      </p:pic>
      <p:pic>
        <p:nvPicPr>
          <p:cNvPr id="19" name="18 Imagen" descr="Pattern1.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571007" y="2714626"/>
            <a:ext cx="997554" cy="1000132"/>
          </a:xfrm>
          <a:prstGeom prst="rect">
            <a:avLst/>
          </a:prstGeom>
        </p:spPr>
      </p:pic>
      <p:pic>
        <p:nvPicPr>
          <p:cNvPr id="20" name="19 Imagen" descr="Pattern1.png"/>
          <p:cNvPicPr>
            <a:picLocks noChangeAspect="1"/>
          </p:cNvPicPr>
          <p:nvPr/>
        </p:nvPicPr>
        <p:blipFill>
          <a:blip r:embed="rId3" cstate="print">
            <a:duotone>
              <a:prstClr val="black"/>
              <a:srgbClr val="FF0066">
                <a:tint val="45000"/>
                <a:satMod val="400000"/>
              </a:srgbClr>
            </a:duotone>
            <a:lum contrast="40000"/>
          </a:blip>
          <a:stretch>
            <a:fillRect/>
          </a:stretch>
        </p:blipFill>
        <p:spPr>
          <a:xfrm>
            <a:off x="7429552" y="1643057"/>
            <a:ext cx="997554" cy="1000132"/>
          </a:xfrm>
          <a:prstGeom prst="rect">
            <a:avLst/>
          </a:prstGeom>
        </p:spPr>
      </p:pic>
      <p:pic>
        <p:nvPicPr>
          <p:cNvPr id="21" name="20 Imagen" descr="Pattern1.png"/>
          <p:cNvPicPr>
            <a:picLocks noChangeAspect="1"/>
          </p:cNvPicPr>
          <p:nvPr/>
        </p:nvPicPr>
        <p:blipFill>
          <a:blip r:embed="rId3" cstate="print">
            <a:duotone>
              <a:prstClr val="black"/>
              <a:srgbClr val="FF0066">
                <a:tint val="45000"/>
                <a:satMod val="400000"/>
              </a:srgbClr>
            </a:duotone>
            <a:lum contrast="40000"/>
          </a:blip>
          <a:stretch>
            <a:fillRect/>
          </a:stretch>
        </p:blipFill>
        <p:spPr>
          <a:xfrm>
            <a:off x="7429552" y="2714626"/>
            <a:ext cx="997554" cy="1000132"/>
          </a:xfrm>
          <a:prstGeom prst="rect">
            <a:avLst/>
          </a:prstGeom>
        </p:spPr>
      </p:pic>
      <p:pic>
        <p:nvPicPr>
          <p:cNvPr id="22" name="21 Imagen" descr="Pattern1.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8429652" y="1643057"/>
            <a:ext cx="997554" cy="1000132"/>
          </a:xfrm>
          <a:prstGeom prst="rect">
            <a:avLst/>
          </a:prstGeom>
        </p:spPr>
      </p:pic>
      <p:pic>
        <p:nvPicPr>
          <p:cNvPr id="23" name="22 Imagen" descr="Pattern1.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8429652" y="2714626"/>
            <a:ext cx="997554" cy="1000132"/>
          </a:xfrm>
          <a:prstGeom prst="rect">
            <a:avLst/>
          </a:prstGeom>
        </p:spPr>
      </p:pic>
      <p:sp>
        <p:nvSpPr>
          <p:cNvPr id="24" name="23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additive="base">
                                        <p:cTn id="9" dur="2000" fill="hold"/>
                                        <p:tgtEl>
                                          <p:spTgt spid="14"/>
                                        </p:tgtEl>
                                        <p:attrNameLst>
                                          <p:attrName>ppt_x</p:attrName>
                                        </p:attrNameLst>
                                      </p:cBhvr>
                                      <p:tavLst>
                                        <p:tav tm="0">
                                          <p:val>
                                            <p:strVal val="0-#ppt_w/2"/>
                                          </p:val>
                                        </p:tav>
                                        <p:tav tm="100000">
                                          <p:val>
                                            <p:strVal val="#ppt_x"/>
                                          </p:val>
                                        </p:tav>
                                      </p:tavLst>
                                    </p:anim>
                                    <p:anim calcmode="lin" valueType="num">
                                      <p:cBhvr additive="base">
                                        <p:cTn id="10" dur="2000" fill="hold"/>
                                        <p:tgtEl>
                                          <p:spTgt spid="1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0-#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2000" fill="hold"/>
                                        <p:tgtEl>
                                          <p:spTgt spid="18"/>
                                        </p:tgtEl>
                                        <p:attrNameLst>
                                          <p:attrName>ppt_x</p:attrName>
                                        </p:attrNameLst>
                                      </p:cBhvr>
                                      <p:tavLst>
                                        <p:tav tm="0">
                                          <p:val>
                                            <p:strVal val="0-#ppt_w/2"/>
                                          </p:val>
                                        </p:tav>
                                        <p:tav tm="100000">
                                          <p:val>
                                            <p:strVal val="#ppt_x"/>
                                          </p:val>
                                        </p:tav>
                                      </p:tavLst>
                                    </p:anim>
                                    <p:anim calcmode="lin" valueType="num">
                                      <p:cBhvr additive="base">
                                        <p:cTn id="18" dur="20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0" fill="hold"/>
                                        <p:tgtEl>
                                          <p:spTgt spid="20"/>
                                        </p:tgtEl>
                                        <p:attrNameLst>
                                          <p:attrName>ppt_x</p:attrName>
                                        </p:attrNameLst>
                                      </p:cBhvr>
                                      <p:tavLst>
                                        <p:tav tm="0">
                                          <p:val>
                                            <p:strVal val="0-#ppt_w/2"/>
                                          </p:val>
                                        </p:tav>
                                        <p:tav tm="100000">
                                          <p:val>
                                            <p:strVal val="#ppt_x"/>
                                          </p:val>
                                        </p:tav>
                                      </p:tavLst>
                                    </p:anim>
                                    <p:anim calcmode="lin" valueType="num">
                                      <p:cBhvr additive="base">
                                        <p:cTn id="22" dur="20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2000" fill="hold"/>
                                        <p:tgtEl>
                                          <p:spTgt spid="22"/>
                                        </p:tgtEl>
                                        <p:attrNameLst>
                                          <p:attrName>ppt_x</p:attrName>
                                        </p:attrNameLst>
                                      </p:cBhvr>
                                      <p:tavLst>
                                        <p:tav tm="0">
                                          <p:val>
                                            <p:strVal val="0-#ppt_w/2"/>
                                          </p:val>
                                        </p:tav>
                                        <p:tav tm="100000">
                                          <p:val>
                                            <p:strVal val="#ppt_x"/>
                                          </p:val>
                                        </p:tav>
                                      </p:tavLst>
                                    </p:anim>
                                    <p:anim calcmode="lin" valueType="num">
                                      <p:cBhvr additive="base">
                                        <p:cTn id="26" dur="2000" fill="hold"/>
                                        <p:tgtEl>
                                          <p:spTgt spid="2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1+#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1+#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1+#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1+#ppt_w/2"/>
                                          </p:val>
                                        </p:tav>
                                        <p:tav tm="100000">
                                          <p:val>
                                            <p:strVal val="#ppt_x"/>
                                          </p:val>
                                        </p:tav>
                                      </p:tavLst>
                                    </p:anim>
                                    <p:anim calcmode="lin" valueType="num">
                                      <p:cBhvr additive="base">
                                        <p:cTn id="58" dur="2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0-#ppt_w/2"/>
                                          </p:val>
                                        </p:tav>
                                        <p:tav tm="100000">
                                          <p:val>
                                            <p:strVal val="#ppt_x"/>
                                          </p:val>
                                        </p:tav>
                                      </p:tavLst>
                                    </p:anim>
                                    <p:anim calcmode="lin" valueType="num">
                                      <p:cBhvr additive="base">
                                        <p:cTn id="70" dur="2000" fill="hold"/>
                                        <p:tgtEl>
                                          <p:spTgt spid="1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0-#ppt_w/2"/>
                                          </p:val>
                                        </p:tav>
                                        <p:tav tm="100000">
                                          <p:val>
                                            <p:strVal val="#ppt_x"/>
                                          </p:val>
                                        </p:tav>
                                      </p:tavLst>
                                    </p:anim>
                                    <p:anim calcmode="lin" valueType="num">
                                      <p:cBhvr additive="base">
                                        <p:cTn id="74" dur="2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0-#ppt_w/2"/>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12"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0-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0-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0-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0-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0-ppt_w/2"/>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0-ppt_w/2"/>
                                          </p:val>
                                        </p:tav>
                                      </p:tavLst>
                                    </p:anim>
                                    <p:anim calcmode="lin" valueType="num">
                                      <p:cBhvr additive="base">
                                        <p:cTn id="174" dur="2000"/>
                                        <p:tgtEl>
                                          <p:spTgt spid="7"/>
                                        </p:tgtEl>
                                        <p:attrNameLst>
                                          <p:attrName>ppt_y</p:attrName>
                                        </p:attrNameLst>
                                      </p:cBhvr>
                                      <p:tavLst>
                                        <p:tav tm="0">
                                          <p:val>
                                            <p:strVal val="ppt_y"/>
                                          </p:val>
                                        </p:tav>
                                        <p:tav tm="100000">
                                          <p:val>
                                            <p:strVal val="0-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0-ppt_w/2"/>
                                          </p:val>
                                        </p:tav>
                                      </p:tavLst>
                                    </p:anim>
                                    <p:anim calcmode="lin" valueType="num">
                                      <p:cBhvr additive="base">
                                        <p:cTn id="178" dur="2000"/>
                                        <p:tgtEl>
                                          <p:spTgt spid="9"/>
                                        </p:tgtEl>
                                        <p:attrNameLst>
                                          <p:attrName>ppt_y</p:attrName>
                                        </p:attrNameLst>
                                      </p:cBhvr>
                                      <p:tavLst>
                                        <p:tav tm="0">
                                          <p:val>
                                            <p:strVal val="ppt_y"/>
                                          </p:val>
                                        </p:tav>
                                        <p:tav tm="100000">
                                          <p:val>
                                            <p:strVal val="0-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0-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0-ppt_w/2"/>
                                          </p:val>
                                        </p:tav>
                                      </p:tavLst>
                                    </p:anim>
                                    <p:anim calcmode="lin" valueType="num">
                                      <p:cBhvr additive="base">
                                        <p:cTn id="190" dur="2000"/>
                                        <p:tgtEl>
                                          <p:spTgt spid="15"/>
                                        </p:tgtEl>
                                        <p:attrNameLst>
                                          <p:attrName>ppt_y</p:attrName>
                                        </p:attrNameLst>
                                      </p:cBhvr>
                                      <p:tavLst>
                                        <p:tav tm="0">
                                          <p:val>
                                            <p:strVal val="ppt_y"/>
                                          </p:val>
                                        </p:tav>
                                        <p:tav tm="100000">
                                          <p:val>
                                            <p:strVal val="0-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0-ppt_w/2"/>
                                          </p:val>
                                        </p:tav>
                                      </p:tavLst>
                                    </p:anim>
                                    <p:anim calcmode="lin" valueType="num">
                                      <p:cBhvr additive="base">
                                        <p:cTn id="194" dur="2000"/>
                                        <p:tgtEl>
                                          <p:spTgt spid="17"/>
                                        </p:tgtEl>
                                        <p:attrNameLst>
                                          <p:attrName>ppt_y</p:attrName>
                                        </p:attrNameLst>
                                      </p:cBhvr>
                                      <p:tavLst>
                                        <p:tav tm="0">
                                          <p:val>
                                            <p:strVal val="ppt_y"/>
                                          </p:val>
                                        </p:tav>
                                        <p:tav tm="100000">
                                          <p:val>
                                            <p:strVal val="0-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0-ppt_w/2"/>
                                          </p:val>
                                        </p:tav>
                                      </p:tavLst>
                                    </p:anim>
                                    <p:anim calcmode="lin" valueType="num">
                                      <p:cBhvr additive="base">
                                        <p:cTn id="198" dur="2000"/>
                                        <p:tgtEl>
                                          <p:spTgt spid="19"/>
                                        </p:tgtEl>
                                        <p:attrNameLst>
                                          <p:attrName>ppt_y</p:attrName>
                                        </p:attrNameLst>
                                      </p:cBhvr>
                                      <p:tavLst>
                                        <p:tav tm="0">
                                          <p:val>
                                            <p:strVal val="ppt_y"/>
                                          </p:val>
                                        </p:tav>
                                        <p:tav tm="100000">
                                          <p:val>
                                            <p:strVal val="0-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0-ppt_w/2"/>
                                          </p:val>
                                        </p:tav>
                                      </p:tavLst>
                                    </p:anim>
                                    <p:anim calcmode="lin" valueType="num">
                                      <p:cBhvr additive="base">
                                        <p:cTn id="202" dur="2000"/>
                                        <p:tgtEl>
                                          <p:spTgt spid="21"/>
                                        </p:tgtEl>
                                        <p:attrNameLst>
                                          <p:attrName>ppt_y</p:attrName>
                                        </p:attrNameLst>
                                      </p:cBhvr>
                                      <p:tavLst>
                                        <p:tav tm="0">
                                          <p:val>
                                            <p:strVal val="ppt_y"/>
                                          </p:val>
                                        </p:tav>
                                        <p:tav tm="100000">
                                          <p:val>
                                            <p:strVal val="0-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8"/>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2"/>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6"/>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8"/>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0"/>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2"/>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1"/>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7"/>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9"/>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17" presetClass="entr" presetSubtype="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par>
                                <p:cTn id="254" presetID="16" presetClass="entr" presetSubtype="42"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arn(outHorizont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DC6D"/>
            </a:gs>
            <a:gs pos="50000">
              <a:srgbClr val="990F85">
                <a:shade val="67500"/>
                <a:satMod val="115000"/>
              </a:srgbClr>
            </a:gs>
            <a:gs pos="100000">
              <a:srgbClr val="990F85">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534103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led_circle_orange_preview.png"/>
          <p:cNvPicPr>
            <a:picLocks noChangeAspect="1"/>
          </p:cNvPicPr>
          <p:nvPr/>
        </p:nvPicPr>
        <p:blipFill>
          <a:blip r:embed="rId3" cstate="print">
            <a:lum bright="-10000" contrast="20000"/>
          </a:blip>
          <a:stretch>
            <a:fillRect/>
          </a:stretch>
        </p:blipFill>
        <p:spPr>
          <a:xfrm>
            <a:off x="-285752" y="-285770"/>
            <a:ext cx="685933" cy="685933"/>
          </a:xfrm>
          <a:prstGeom prst="rect">
            <a:avLst/>
          </a:prstGeom>
          <a:effectLst>
            <a:reflection blurRad="6350" stA="50000" endA="295" endPos="92000" dist="101600" dir="5400000" sy="-100000" algn="bl" rotWithShape="0"/>
          </a:effectLst>
        </p:spPr>
      </p:pic>
      <p:pic>
        <p:nvPicPr>
          <p:cNvPr id="5" name="4 Imagen" descr="led_circle_orange_preview.png"/>
          <p:cNvPicPr>
            <a:picLocks noChangeAspect="1"/>
          </p:cNvPicPr>
          <p:nvPr/>
        </p:nvPicPr>
        <p:blipFill>
          <a:blip r:embed="rId3" cstate="print">
            <a:duotone>
              <a:prstClr val="black"/>
              <a:srgbClr val="D60093">
                <a:tint val="45000"/>
                <a:satMod val="400000"/>
              </a:srgbClr>
            </a:duotone>
            <a:lum contrast="20000"/>
          </a:blip>
          <a:stretch>
            <a:fillRect/>
          </a:stretch>
        </p:blipFill>
        <p:spPr>
          <a:xfrm>
            <a:off x="-32" y="214278"/>
            <a:ext cx="685933" cy="685933"/>
          </a:xfrm>
          <a:prstGeom prst="rect">
            <a:avLst/>
          </a:prstGeom>
          <a:effectLst>
            <a:reflection blurRad="6350" stA="50000" endA="295" endPos="92000" dist="101600" dir="5400000" sy="-100000" algn="bl" rotWithShape="0"/>
          </a:effectLst>
        </p:spPr>
      </p:pic>
      <p:pic>
        <p:nvPicPr>
          <p:cNvPr id="6" name="5 Imagen" descr="led_circle_orange_preview.png"/>
          <p:cNvPicPr>
            <a:picLocks noChangeAspect="1"/>
          </p:cNvPicPr>
          <p:nvPr/>
        </p:nvPicPr>
        <p:blipFill>
          <a:blip r:embed="rId3" cstate="print">
            <a:duotone>
              <a:prstClr val="black"/>
              <a:srgbClr val="D60093">
                <a:tint val="45000"/>
                <a:satMod val="400000"/>
              </a:srgbClr>
            </a:duotone>
            <a:lum contrast="20000"/>
          </a:blip>
          <a:stretch>
            <a:fillRect/>
          </a:stretch>
        </p:blipFill>
        <p:spPr>
          <a:xfrm>
            <a:off x="6500826" y="3786196"/>
            <a:ext cx="685933" cy="685933"/>
          </a:xfrm>
          <a:prstGeom prst="rect">
            <a:avLst/>
          </a:prstGeom>
          <a:effectLst>
            <a:reflection blurRad="6350" stA="50000" endA="295" endPos="92000" dist="101600" dir="5400000" sy="-100000" algn="bl" rotWithShape="0"/>
          </a:effectLst>
        </p:spPr>
      </p:pic>
      <p:pic>
        <p:nvPicPr>
          <p:cNvPr id="7" name="6 Imagen" descr="led_circle_orange_preview.png"/>
          <p:cNvPicPr>
            <a:picLocks noChangeAspect="1"/>
          </p:cNvPicPr>
          <p:nvPr/>
        </p:nvPicPr>
        <p:blipFill>
          <a:blip r:embed="rId3" cstate="print">
            <a:lum bright="-10000" contrast="20000"/>
          </a:blip>
          <a:stretch>
            <a:fillRect/>
          </a:stretch>
        </p:blipFill>
        <p:spPr>
          <a:xfrm>
            <a:off x="357158" y="714362"/>
            <a:ext cx="685933" cy="685933"/>
          </a:xfrm>
          <a:prstGeom prst="rect">
            <a:avLst/>
          </a:prstGeom>
          <a:effectLst>
            <a:reflection blurRad="6350" stA="50000" endA="295" endPos="92000" dist="101600" dir="5400000" sy="-100000" algn="bl" rotWithShape="0"/>
          </a:effectLst>
        </p:spPr>
      </p:pic>
      <p:pic>
        <p:nvPicPr>
          <p:cNvPr id="8" name="7 Imagen" descr="led_circle_orange_preview.png"/>
          <p:cNvPicPr>
            <a:picLocks noChangeAspect="1"/>
          </p:cNvPicPr>
          <p:nvPr/>
        </p:nvPicPr>
        <p:blipFill>
          <a:blip r:embed="rId3" cstate="print">
            <a:duotone>
              <a:prstClr val="black"/>
              <a:srgbClr val="D60093">
                <a:tint val="45000"/>
                <a:satMod val="400000"/>
              </a:srgbClr>
            </a:duotone>
            <a:lum contrast="20000"/>
          </a:blip>
          <a:stretch>
            <a:fillRect/>
          </a:stretch>
        </p:blipFill>
        <p:spPr>
          <a:xfrm>
            <a:off x="785786" y="1285866"/>
            <a:ext cx="685933" cy="685933"/>
          </a:xfrm>
          <a:prstGeom prst="rect">
            <a:avLst/>
          </a:prstGeom>
          <a:effectLst>
            <a:reflection blurRad="6350" stA="50000" endA="295" endPos="92000" dist="101600" dir="5400000" sy="-100000" algn="bl" rotWithShape="0"/>
          </a:effectLst>
        </p:spPr>
      </p:pic>
      <p:pic>
        <p:nvPicPr>
          <p:cNvPr id="9" name="8 Imagen" descr="led_circle_orange_preview.png"/>
          <p:cNvPicPr>
            <a:picLocks noChangeAspect="1"/>
          </p:cNvPicPr>
          <p:nvPr/>
        </p:nvPicPr>
        <p:blipFill>
          <a:blip r:embed="rId3" cstate="print">
            <a:lum bright="-10000" contrast="20000"/>
          </a:blip>
          <a:stretch>
            <a:fillRect/>
          </a:stretch>
        </p:blipFill>
        <p:spPr>
          <a:xfrm>
            <a:off x="1285852" y="1714494"/>
            <a:ext cx="685933" cy="685933"/>
          </a:xfrm>
          <a:prstGeom prst="rect">
            <a:avLst/>
          </a:prstGeom>
          <a:effectLst>
            <a:reflection blurRad="6350" stA="50000" endA="295" endPos="92000" dist="101600" dir="5400000" sy="-100000" algn="bl" rotWithShape="0"/>
          </a:effectLst>
        </p:spPr>
      </p:pic>
      <p:pic>
        <p:nvPicPr>
          <p:cNvPr id="10" name="9 Imagen" descr="led_circle_orange_preview.png"/>
          <p:cNvPicPr>
            <a:picLocks noChangeAspect="1"/>
          </p:cNvPicPr>
          <p:nvPr/>
        </p:nvPicPr>
        <p:blipFill>
          <a:blip r:embed="rId3" cstate="print">
            <a:duotone>
              <a:prstClr val="black"/>
              <a:srgbClr val="D60093">
                <a:tint val="45000"/>
                <a:satMod val="400000"/>
              </a:srgbClr>
            </a:duotone>
            <a:lum contrast="20000"/>
          </a:blip>
          <a:stretch>
            <a:fillRect/>
          </a:stretch>
        </p:blipFill>
        <p:spPr>
          <a:xfrm>
            <a:off x="1785918" y="2143122"/>
            <a:ext cx="685933" cy="685933"/>
          </a:xfrm>
          <a:prstGeom prst="rect">
            <a:avLst/>
          </a:prstGeom>
          <a:effectLst>
            <a:reflection blurRad="6350" stA="50000" endA="295" endPos="92000" dist="101600" dir="5400000" sy="-100000" algn="bl" rotWithShape="0"/>
          </a:effectLst>
        </p:spPr>
      </p:pic>
      <p:pic>
        <p:nvPicPr>
          <p:cNvPr id="11" name="10 Imagen" descr="led_circle_orange_preview.png"/>
          <p:cNvPicPr>
            <a:picLocks noChangeAspect="1"/>
          </p:cNvPicPr>
          <p:nvPr/>
        </p:nvPicPr>
        <p:blipFill>
          <a:blip r:embed="rId3" cstate="print">
            <a:lum bright="-10000" contrast="20000"/>
          </a:blip>
          <a:stretch>
            <a:fillRect/>
          </a:stretch>
        </p:blipFill>
        <p:spPr>
          <a:xfrm>
            <a:off x="2285984" y="2571750"/>
            <a:ext cx="685933" cy="685933"/>
          </a:xfrm>
          <a:prstGeom prst="rect">
            <a:avLst/>
          </a:prstGeom>
          <a:effectLst>
            <a:reflection blurRad="6350" stA="50000" endA="295" endPos="92000" dist="101600" dir="5400000" sy="-100000" algn="bl" rotWithShape="0"/>
          </a:effectLst>
        </p:spPr>
      </p:pic>
      <p:pic>
        <p:nvPicPr>
          <p:cNvPr id="12" name="11 Imagen" descr="led_circle_orange_preview.png"/>
          <p:cNvPicPr>
            <a:picLocks noChangeAspect="1"/>
          </p:cNvPicPr>
          <p:nvPr/>
        </p:nvPicPr>
        <p:blipFill>
          <a:blip r:embed="rId3" cstate="print">
            <a:lum bright="-10000" contrast="20000"/>
          </a:blip>
          <a:stretch>
            <a:fillRect/>
          </a:stretch>
        </p:blipFill>
        <p:spPr>
          <a:xfrm>
            <a:off x="3428992" y="3214692"/>
            <a:ext cx="685933" cy="685933"/>
          </a:xfrm>
          <a:prstGeom prst="rect">
            <a:avLst/>
          </a:prstGeom>
          <a:effectLst>
            <a:reflection blurRad="6350" stA="50000" endA="295" endPos="92000" dist="101600" dir="5400000" sy="-100000" algn="bl" rotWithShape="0"/>
          </a:effectLst>
        </p:spPr>
      </p:pic>
      <p:pic>
        <p:nvPicPr>
          <p:cNvPr id="13" name="12 Imagen" descr="led_circle_orange_preview.png"/>
          <p:cNvPicPr>
            <a:picLocks noChangeAspect="1"/>
          </p:cNvPicPr>
          <p:nvPr/>
        </p:nvPicPr>
        <p:blipFill>
          <a:blip r:embed="rId3" cstate="print">
            <a:lum bright="-10000" contrast="20000"/>
          </a:blip>
          <a:stretch>
            <a:fillRect/>
          </a:stretch>
        </p:blipFill>
        <p:spPr>
          <a:xfrm>
            <a:off x="4572000" y="3714758"/>
            <a:ext cx="685933" cy="685933"/>
          </a:xfrm>
          <a:prstGeom prst="rect">
            <a:avLst/>
          </a:prstGeom>
          <a:effectLst>
            <a:reflection blurRad="6350" stA="50000" endA="295" endPos="92000" dist="101600" dir="5400000" sy="-100000" algn="bl" rotWithShape="0"/>
          </a:effectLst>
        </p:spPr>
      </p:pic>
      <p:pic>
        <p:nvPicPr>
          <p:cNvPr id="14" name="13 Imagen" descr="led_circle_orange_preview.png"/>
          <p:cNvPicPr>
            <a:picLocks noChangeAspect="1"/>
          </p:cNvPicPr>
          <p:nvPr/>
        </p:nvPicPr>
        <p:blipFill>
          <a:blip r:embed="rId3" cstate="print">
            <a:lum bright="-10000" contrast="20000"/>
          </a:blip>
          <a:stretch>
            <a:fillRect/>
          </a:stretch>
        </p:blipFill>
        <p:spPr>
          <a:xfrm>
            <a:off x="5857884" y="3786196"/>
            <a:ext cx="685933" cy="685933"/>
          </a:xfrm>
          <a:prstGeom prst="rect">
            <a:avLst/>
          </a:prstGeom>
          <a:effectLst>
            <a:reflection blurRad="6350" stA="50000" endA="295" endPos="92000" dist="101600" dir="5400000" sy="-100000" algn="bl" rotWithShape="0"/>
          </a:effectLst>
        </p:spPr>
      </p:pic>
      <p:pic>
        <p:nvPicPr>
          <p:cNvPr id="15" name="14 Imagen" descr="led_circle_orange_preview.png"/>
          <p:cNvPicPr>
            <a:picLocks noChangeAspect="1"/>
          </p:cNvPicPr>
          <p:nvPr/>
        </p:nvPicPr>
        <p:blipFill>
          <a:blip r:embed="rId3" cstate="print">
            <a:duotone>
              <a:prstClr val="black"/>
              <a:srgbClr val="D60093">
                <a:tint val="45000"/>
                <a:satMod val="400000"/>
              </a:srgbClr>
            </a:duotone>
            <a:lum contrast="20000"/>
          </a:blip>
          <a:stretch>
            <a:fillRect/>
          </a:stretch>
        </p:blipFill>
        <p:spPr>
          <a:xfrm>
            <a:off x="5214942" y="3786196"/>
            <a:ext cx="685933" cy="685933"/>
          </a:xfrm>
          <a:prstGeom prst="rect">
            <a:avLst/>
          </a:prstGeom>
          <a:effectLst>
            <a:reflection blurRad="6350" stA="50000" endA="295" endPos="92000" dist="101600" dir="5400000" sy="-100000" algn="bl" rotWithShape="0"/>
          </a:effectLst>
        </p:spPr>
      </p:pic>
      <p:pic>
        <p:nvPicPr>
          <p:cNvPr id="16" name="15 Imagen" descr="led_circle_orange_preview.png"/>
          <p:cNvPicPr>
            <a:picLocks noChangeAspect="1"/>
          </p:cNvPicPr>
          <p:nvPr/>
        </p:nvPicPr>
        <p:blipFill>
          <a:blip r:embed="rId3" cstate="print">
            <a:duotone>
              <a:prstClr val="black"/>
              <a:srgbClr val="D60093">
                <a:tint val="45000"/>
                <a:satMod val="400000"/>
              </a:srgbClr>
            </a:duotone>
            <a:lum contrast="20000"/>
          </a:blip>
          <a:stretch>
            <a:fillRect/>
          </a:stretch>
        </p:blipFill>
        <p:spPr>
          <a:xfrm>
            <a:off x="2857488" y="2928940"/>
            <a:ext cx="685933" cy="685933"/>
          </a:xfrm>
          <a:prstGeom prst="rect">
            <a:avLst/>
          </a:prstGeom>
          <a:effectLst>
            <a:reflection blurRad="6350" stA="50000" endA="295" endPos="92000" dist="101600" dir="5400000" sy="-100000" algn="bl" rotWithShape="0"/>
          </a:effectLst>
        </p:spPr>
      </p:pic>
      <p:pic>
        <p:nvPicPr>
          <p:cNvPr id="17" name="16 Imagen" descr="led_circle_orange_preview.png"/>
          <p:cNvPicPr>
            <a:picLocks noChangeAspect="1"/>
          </p:cNvPicPr>
          <p:nvPr/>
        </p:nvPicPr>
        <p:blipFill>
          <a:blip r:embed="rId4" cstate="print">
            <a:duotone>
              <a:prstClr val="black"/>
              <a:srgbClr val="D60093">
                <a:tint val="45000"/>
                <a:satMod val="400000"/>
              </a:srgbClr>
            </a:duotone>
            <a:lum contrast="20000"/>
          </a:blip>
          <a:stretch>
            <a:fillRect/>
          </a:stretch>
        </p:blipFill>
        <p:spPr>
          <a:xfrm>
            <a:off x="3997650" y="3500443"/>
            <a:ext cx="685934" cy="714381"/>
          </a:xfrm>
          <a:prstGeom prst="rect">
            <a:avLst/>
          </a:prstGeom>
          <a:effectLst>
            <a:reflection blurRad="6350" stA="50000" endA="295" endPos="92000" dist="101600" dir="5400000" sy="-100000" algn="bl" rotWithShape="0"/>
          </a:effectLst>
        </p:spPr>
      </p:pic>
      <p:pic>
        <p:nvPicPr>
          <p:cNvPr id="18" name="17 Imagen" descr="led_circle_orange_preview.png"/>
          <p:cNvPicPr>
            <a:picLocks noChangeAspect="1"/>
          </p:cNvPicPr>
          <p:nvPr/>
        </p:nvPicPr>
        <p:blipFill>
          <a:blip r:embed="rId3" cstate="print">
            <a:lum bright="-10000" contrast="20000"/>
          </a:blip>
          <a:stretch>
            <a:fillRect/>
          </a:stretch>
        </p:blipFill>
        <p:spPr>
          <a:xfrm>
            <a:off x="7143768" y="3786196"/>
            <a:ext cx="685933" cy="685933"/>
          </a:xfrm>
          <a:prstGeom prst="rect">
            <a:avLst/>
          </a:prstGeom>
          <a:effectLst>
            <a:reflection blurRad="6350" stA="50000" endA="295" endPos="92000" dist="101600" dir="5400000" sy="-100000" algn="bl" rotWithShape="0"/>
          </a:effectLst>
        </p:spPr>
      </p:pic>
      <p:pic>
        <p:nvPicPr>
          <p:cNvPr id="19" name="18 Imagen" descr="led_circle_orange_preview.png"/>
          <p:cNvPicPr>
            <a:picLocks noChangeAspect="1"/>
          </p:cNvPicPr>
          <p:nvPr/>
        </p:nvPicPr>
        <p:blipFill>
          <a:blip r:embed="rId3" cstate="print">
            <a:duotone>
              <a:prstClr val="black"/>
              <a:srgbClr val="D60093">
                <a:tint val="45000"/>
                <a:satMod val="400000"/>
              </a:srgbClr>
            </a:duotone>
            <a:lum contrast="20000"/>
          </a:blip>
          <a:stretch>
            <a:fillRect/>
          </a:stretch>
        </p:blipFill>
        <p:spPr>
          <a:xfrm>
            <a:off x="7786710" y="3786196"/>
            <a:ext cx="685933" cy="685933"/>
          </a:xfrm>
          <a:prstGeom prst="rect">
            <a:avLst/>
          </a:prstGeom>
          <a:effectLst>
            <a:reflection blurRad="6350" stA="50000" endA="295" endPos="92000" dist="101600" dir="5400000" sy="-100000" algn="bl" rotWithShape="0"/>
          </a:effectLst>
        </p:spPr>
      </p:pic>
      <p:sp>
        <p:nvSpPr>
          <p:cNvPr id="20" name="19 Rectángulo"/>
          <p:cNvSpPr/>
          <p:nvPr/>
        </p:nvSpPr>
        <p:spPr>
          <a:xfrm>
            <a:off x="-214346" y="-285770"/>
            <a:ext cx="9644130"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7"/>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4"/>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1+ppt_h/2"/>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1+ppt_h/2"/>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1+ppt_h/2"/>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1+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1+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1+ppt_h/2"/>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1+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1+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1+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1+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7"/>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8"/>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9"/>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0"/>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1"/>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12"/>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3"/>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6"/>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7"/>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9"/>
                                        </p:tgtEl>
                                        <p:attrNameLst>
                                          <p:attrName>r</p:attrName>
                                        </p:attrNameLst>
                                      </p:cBhvr>
                                    </p:animRot>
                                  </p:childTnLst>
                                </p:cTn>
                              </p:par>
                              <p:par>
                                <p:cTn id="200" presetID="2" presetClass="entr" presetSubtype="9"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additive="base">
                                        <p:cTn id="202" dur="2000" fill="hold"/>
                                        <p:tgtEl>
                                          <p:spTgt spid="2"/>
                                        </p:tgtEl>
                                        <p:attrNameLst>
                                          <p:attrName>ppt_x</p:attrName>
                                        </p:attrNameLst>
                                      </p:cBhvr>
                                      <p:tavLst>
                                        <p:tav tm="0">
                                          <p:val>
                                            <p:strVal val="0-#ppt_w/2"/>
                                          </p:val>
                                        </p:tav>
                                        <p:tav tm="100000">
                                          <p:val>
                                            <p:strVal val="#ppt_x"/>
                                          </p:val>
                                        </p:tav>
                                      </p:tavLst>
                                    </p:anim>
                                    <p:anim calcmode="lin" valueType="num">
                                      <p:cBhvr additive="base">
                                        <p:cTn id="203"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0" scaled="0"/>
        </a:gradFill>
        <a:effectLst/>
      </p:bgPr>
    </p:bg>
    <p:spTree>
      <p:nvGrpSpPr>
        <p:cNvPr id="1" name=""/>
        <p:cNvGrpSpPr/>
        <p:nvPr/>
      </p:nvGrpSpPr>
      <p:grpSpPr>
        <a:xfrm>
          <a:off x="0" y="0"/>
          <a:ext cx="0" cy="0"/>
          <a:chOff x="0" y="0"/>
          <a:chExt cx="0" cy="0"/>
        </a:xfrm>
      </p:grpSpPr>
      <p:pic>
        <p:nvPicPr>
          <p:cNvPr id="2" name="1 Imagen" descr="stock-photo-400188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with-design-png-2.png"/>
          <p:cNvPicPr>
            <a:picLocks noChangeAspect="1"/>
          </p:cNvPicPr>
          <p:nvPr/>
        </p:nvPicPr>
        <p:blipFill>
          <a:blip r:embed="rId3">
            <a:duotone>
              <a:prstClr val="black"/>
              <a:srgbClr val="00B050">
                <a:tint val="45000"/>
                <a:satMod val="400000"/>
              </a:srgbClr>
            </a:duotone>
            <a:lum bright="-20000" contrast="20000"/>
          </a:blip>
          <a:stretch>
            <a:fillRect/>
          </a:stretch>
        </p:blipFill>
        <p:spPr>
          <a:xfrm>
            <a:off x="8358182" y="0"/>
            <a:ext cx="785818" cy="785818"/>
          </a:xfrm>
          <a:prstGeom prst="rect">
            <a:avLst/>
          </a:prstGeom>
        </p:spPr>
      </p:pic>
      <p:pic>
        <p:nvPicPr>
          <p:cNvPr id="5" name="4 Imagen" descr="circle-with-design-png-2.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8358182" y="4357682"/>
            <a:ext cx="785818" cy="785818"/>
          </a:xfrm>
          <a:prstGeom prst="rect">
            <a:avLst/>
          </a:prstGeom>
        </p:spPr>
      </p:pic>
      <p:pic>
        <p:nvPicPr>
          <p:cNvPr id="6" name="5 Imagen" descr="circle-with-design-png-2.png"/>
          <p:cNvPicPr>
            <a:picLocks noChangeAspect="1"/>
          </p:cNvPicPr>
          <p:nvPr/>
        </p:nvPicPr>
        <p:blipFill>
          <a:blip r:embed="rId3">
            <a:duotone>
              <a:prstClr val="black"/>
              <a:srgbClr val="00B050">
                <a:tint val="45000"/>
                <a:satMod val="400000"/>
              </a:srgbClr>
            </a:duotone>
            <a:lum bright="-20000" contrast="20000"/>
          </a:blip>
          <a:stretch>
            <a:fillRect/>
          </a:stretch>
        </p:blipFill>
        <p:spPr>
          <a:xfrm>
            <a:off x="0" y="0"/>
            <a:ext cx="785818" cy="785818"/>
          </a:xfrm>
          <a:prstGeom prst="rect">
            <a:avLst/>
          </a:prstGeom>
        </p:spPr>
      </p:pic>
      <p:pic>
        <p:nvPicPr>
          <p:cNvPr id="7" name="6 Imagen" descr="circle-with-design-png-2.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0" y="4357682"/>
            <a:ext cx="785818" cy="785818"/>
          </a:xfrm>
          <a:prstGeom prst="rect">
            <a:avLst/>
          </a:prstGeom>
        </p:spPr>
      </p:pic>
      <p:pic>
        <p:nvPicPr>
          <p:cNvPr id="8" name="7 Imagen" descr="circle-with-design-png-2.png"/>
          <p:cNvPicPr>
            <a:picLocks noChangeAspect="1"/>
          </p:cNvPicPr>
          <p:nvPr/>
        </p:nvPicPr>
        <p:blipFill>
          <a:blip r:embed="rId3">
            <a:duotone>
              <a:prstClr val="black"/>
              <a:srgbClr val="00B050">
                <a:tint val="45000"/>
                <a:satMod val="400000"/>
              </a:srgbClr>
            </a:duotone>
            <a:lum bright="-20000" contrast="20000"/>
          </a:blip>
          <a:stretch>
            <a:fillRect/>
          </a:stretch>
        </p:blipFill>
        <p:spPr>
          <a:xfrm>
            <a:off x="4786314" y="1857370"/>
            <a:ext cx="785818" cy="785818"/>
          </a:xfrm>
          <a:prstGeom prst="rect">
            <a:avLst/>
          </a:prstGeom>
        </p:spPr>
      </p:pic>
      <p:pic>
        <p:nvPicPr>
          <p:cNvPr id="9" name="8 Imagen" descr="circle-with-design-png-2.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4786314" y="2714626"/>
            <a:ext cx="785818" cy="785818"/>
          </a:xfrm>
          <a:prstGeom prst="rect">
            <a:avLst/>
          </a:prstGeom>
        </p:spPr>
      </p:pic>
      <p:pic>
        <p:nvPicPr>
          <p:cNvPr id="10" name="9 Imagen" descr="circle-with-design-png-2.png"/>
          <p:cNvPicPr>
            <a:picLocks noChangeAspect="1"/>
          </p:cNvPicPr>
          <p:nvPr/>
        </p:nvPicPr>
        <p:blipFill>
          <a:blip r:embed="rId3">
            <a:duotone>
              <a:prstClr val="black"/>
              <a:srgbClr val="00B050">
                <a:tint val="45000"/>
                <a:satMod val="400000"/>
              </a:srgbClr>
            </a:duotone>
            <a:lum bright="-20000" contrast="20000"/>
          </a:blip>
          <a:stretch>
            <a:fillRect/>
          </a:stretch>
        </p:blipFill>
        <p:spPr>
          <a:xfrm>
            <a:off x="5929322" y="1571618"/>
            <a:ext cx="785818" cy="785818"/>
          </a:xfrm>
          <a:prstGeom prst="rect">
            <a:avLst/>
          </a:prstGeom>
        </p:spPr>
      </p:pic>
      <p:pic>
        <p:nvPicPr>
          <p:cNvPr id="11" name="10 Imagen" descr="circle-with-design-png-2.png"/>
          <p:cNvPicPr>
            <a:picLocks noChangeAspect="1"/>
          </p:cNvPicPr>
          <p:nvPr/>
        </p:nvPicPr>
        <p:blipFill>
          <a:blip r:embed="rId3">
            <a:duotone>
              <a:prstClr val="black"/>
              <a:srgbClr val="00B050">
                <a:tint val="45000"/>
                <a:satMod val="400000"/>
              </a:srgbClr>
            </a:duotone>
            <a:lum bright="-20000" contrast="20000"/>
          </a:blip>
          <a:stretch>
            <a:fillRect/>
          </a:stretch>
        </p:blipFill>
        <p:spPr>
          <a:xfrm>
            <a:off x="7000892" y="1428742"/>
            <a:ext cx="785818" cy="785818"/>
          </a:xfrm>
          <a:prstGeom prst="rect">
            <a:avLst/>
          </a:prstGeom>
        </p:spPr>
      </p:pic>
      <p:pic>
        <p:nvPicPr>
          <p:cNvPr id="12" name="11 Imagen" descr="circle-with-design-png-2.png"/>
          <p:cNvPicPr>
            <a:picLocks noChangeAspect="1"/>
          </p:cNvPicPr>
          <p:nvPr/>
        </p:nvPicPr>
        <p:blipFill>
          <a:blip r:embed="rId3">
            <a:duotone>
              <a:prstClr val="black"/>
              <a:srgbClr val="00B050">
                <a:tint val="45000"/>
                <a:satMod val="400000"/>
              </a:srgbClr>
            </a:duotone>
            <a:lum bright="-20000" contrast="20000"/>
          </a:blip>
          <a:stretch>
            <a:fillRect/>
          </a:stretch>
        </p:blipFill>
        <p:spPr>
          <a:xfrm>
            <a:off x="7786710" y="785800"/>
            <a:ext cx="785818" cy="785818"/>
          </a:xfrm>
          <a:prstGeom prst="rect">
            <a:avLst/>
          </a:prstGeom>
        </p:spPr>
      </p:pic>
      <p:pic>
        <p:nvPicPr>
          <p:cNvPr id="13" name="12 Imagen" descr="circle-with-design-png-2.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5929322" y="2714626"/>
            <a:ext cx="785818" cy="785818"/>
          </a:xfrm>
          <a:prstGeom prst="rect">
            <a:avLst/>
          </a:prstGeom>
        </p:spPr>
      </p:pic>
      <p:pic>
        <p:nvPicPr>
          <p:cNvPr id="14" name="13 Imagen" descr="circle-with-design-png-2.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6929454" y="3000378"/>
            <a:ext cx="785818" cy="785818"/>
          </a:xfrm>
          <a:prstGeom prst="rect">
            <a:avLst/>
          </a:prstGeom>
        </p:spPr>
      </p:pic>
      <p:pic>
        <p:nvPicPr>
          <p:cNvPr id="15" name="14 Imagen" descr="circle-with-design-png-2.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7929586" y="3500444"/>
            <a:ext cx="785818" cy="785818"/>
          </a:xfrm>
          <a:prstGeom prst="rect">
            <a:avLst/>
          </a:prstGeom>
        </p:spPr>
      </p:pic>
      <p:pic>
        <p:nvPicPr>
          <p:cNvPr id="16" name="15 Imagen" descr="circle-with-design-png-2.png"/>
          <p:cNvPicPr>
            <a:picLocks noChangeAspect="1"/>
          </p:cNvPicPr>
          <p:nvPr/>
        </p:nvPicPr>
        <p:blipFill>
          <a:blip r:embed="rId3">
            <a:duotone>
              <a:prstClr val="black"/>
              <a:srgbClr val="00B050">
                <a:tint val="45000"/>
                <a:satMod val="400000"/>
              </a:srgbClr>
            </a:duotone>
            <a:lum bright="-20000" contrast="20000"/>
          </a:blip>
          <a:stretch>
            <a:fillRect/>
          </a:stretch>
        </p:blipFill>
        <p:spPr>
          <a:xfrm>
            <a:off x="3500430" y="1785932"/>
            <a:ext cx="785818" cy="785818"/>
          </a:xfrm>
          <a:prstGeom prst="rect">
            <a:avLst/>
          </a:prstGeom>
        </p:spPr>
      </p:pic>
      <p:pic>
        <p:nvPicPr>
          <p:cNvPr id="17" name="16 Imagen" descr="circle-with-design-png-2.png"/>
          <p:cNvPicPr>
            <a:picLocks noChangeAspect="1"/>
          </p:cNvPicPr>
          <p:nvPr/>
        </p:nvPicPr>
        <p:blipFill>
          <a:blip r:embed="rId3">
            <a:duotone>
              <a:prstClr val="black"/>
              <a:srgbClr val="00B050">
                <a:tint val="45000"/>
                <a:satMod val="400000"/>
              </a:srgbClr>
            </a:duotone>
            <a:lum bright="-20000" contrast="20000"/>
          </a:blip>
          <a:stretch>
            <a:fillRect/>
          </a:stretch>
        </p:blipFill>
        <p:spPr>
          <a:xfrm>
            <a:off x="642910" y="857238"/>
            <a:ext cx="785818" cy="785818"/>
          </a:xfrm>
          <a:prstGeom prst="rect">
            <a:avLst/>
          </a:prstGeom>
        </p:spPr>
      </p:pic>
      <p:pic>
        <p:nvPicPr>
          <p:cNvPr id="18" name="17 Imagen" descr="circle-with-design-png-2.png"/>
          <p:cNvPicPr>
            <a:picLocks noChangeAspect="1"/>
          </p:cNvPicPr>
          <p:nvPr/>
        </p:nvPicPr>
        <p:blipFill>
          <a:blip r:embed="rId3">
            <a:duotone>
              <a:prstClr val="black"/>
              <a:srgbClr val="00B050">
                <a:tint val="45000"/>
                <a:satMod val="400000"/>
              </a:srgbClr>
            </a:duotone>
            <a:lum bright="-20000" contrast="20000"/>
          </a:blip>
          <a:stretch>
            <a:fillRect/>
          </a:stretch>
        </p:blipFill>
        <p:spPr>
          <a:xfrm>
            <a:off x="1357290" y="1571618"/>
            <a:ext cx="785818" cy="785818"/>
          </a:xfrm>
          <a:prstGeom prst="rect">
            <a:avLst/>
          </a:prstGeom>
        </p:spPr>
      </p:pic>
      <p:pic>
        <p:nvPicPr>
          <p:cNvPr id="19" name="18 Imagen" descr="circle-with-design-png-2.png"/>
          <p:cNvPicPr>
            <a:picLocks noChangeAspect="1"/>
          </p:cNvPicPr>
          <p:nvPr/>
        </p:nvPicPr>
        <p:blipFill>
          <a:blip r:embed="rId3">
            <a:duotone>
              <a:prstClr val="black"/>
              <a:srgbClr val="00B050">
                <a:tint val="45000"/>
                <a:satMod val="400000"/>
              </a:srgbClr>
            </a:duotone>
            <a:lum bright="-20000" contrast="20000"/>
          </a:blip>
          <a:stretch>
            <a:fillRect/>
          </a:stretch>
        </p:blipFill>
        <p:spPr>
          <a:xfrm>
            <a:off x="2428860" y="1714494"/>
            <a:ext cx="785818" cy="785818"/>
          </a:xfrm>
          <a:prstGeom prst="rect">
            <a:avLst/>
          </a:prstGeom>
        </p:spPr>
      </p:pic>
      <p:pic>
        <p:nvPicPr>
          <p:cNvPr id="20" name="19 Imagen" descr="circle-with-design-png-2.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3500430" y="2643188"/>
            <a:ext cx="785818" cy="785818"/>
          </a:xfrm>
          <a:prstGeom prst="rect">
            <a:avLst/>
          </a:prstGeom>
        </p:spPr>
      </p:pic>
      <p:pic>
        <p:nvPicPr>
          <p:cNvPr id="21" name="20 Imagen" descr="circle-with-design-png-2.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2500298" y="2714626"/>
            <a:ext cx="785818" cy="785818"/>
          </a:xfrm>
          <a:prstGeom prst="rect">
            <a:avLst/>
          </a:prstGeom>
        </p:spPr>
      </p:pic>
      <p:pic>
        <p:nvPicPr>
          <p:cNvPr id="22" name="21 Imagen" descr="circle-with-design-png-2.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1643042" y="3071816"/>
            <a:ext cx="785818" cy="785818"/>
          </a:xfrm>
          <a:prstGeom prst="rect">
            <a:avLst/>
          </a:prstGeom>
        </p:spPr>
      </p:pic>
      <p:pic>
        <p:nvPicPr>
          <p:cNvPr id="23" name="22 Imagen" descr="circle-with-design-png-2.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785786" y="3714758"/>
            <a:ext cx="785818" cy="785818"/>
          </a:xfrm>
          <a:prstGeom prst="rect">
            <a:avLst/>
          </a:prstGeom>
        </p:spPr>
      </p:pic>
      <p:sp>
        <p:nvSpPr>
          <p:cNvPr id="24" name="23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1+#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000" fill="hold"/>
                                        <p:tgtEl>
                                          <p:spTgt spid="17"/>
                                        </p:tgtEl>
                                        <p:attrNameLst>
                                          <p:attrName>ppt_x</p:attrName>
                                        </p:attrNameLst>
                                      </p:cBhvr>
                                      <p:tavLst>
                                        <p:tav tm="0">
                                          <p:val>
                                            <p:strVal val="1+#ppt_w/2"/>
                                          </p:val>
                                        </p:tav>
                                        <p:tav tm="100000">
                                          <p:val>
                                            <p:strVal val="#ppt_x"/>
                                          </p:val>
                                        </p:tav>
                                      </p:tavLst>
                                    </p:anim>
                                    <p:anim calcmode="lin" valueType="num">
                                      <p:cBhvr additive="base">
                                        <p:cTn id="18" dur="2000" fill="hold"/>
                                        <p:tgtEl>
                                          <p:spTgt spid="1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2000" fill="hold"/>
                                        <p:tgtEl>
                                          <p:spTgt spid="18"/>
                                        </p:tgtEl>
                                        <p:attrNameLst>
                                          <p:attrName>ppt_x</p:attrName>
                                        </p:attrNameLst>
                                      </p:cBhvr>
                                      <p:tavLst>
                                        <p:tav tm="0">
                                          <p:val>
                                            <p:strVal val="1+#ppt_w/2"/>
                                          </p:val>
                                        </p:tav>
                                        <p:tav tm="100000">
                                          <p:val>
                                            <p:strVal val="#ppt_x"/>
                                          </p:val>
                                        </p:tav>
                                      </p:tavLst>
                                    </p:anim>
                                    <p:anim calcmode="lin" valueType="num">
                                      <p:cBhvr additive="base">
                                        <p:cTn id="22" dur="2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1+#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1+#ppt_w/2"/>
                                          </p:val>
                                        </p:tav>
                                        <p:tav tm="100000">
                                          <p:val>
                                            <p:strVal val="#ppt_x"/>
                                          </p:val>
                                        </p:tav>
                                      </p:tavLst>
                                    </p:anim>
                                    <p:anim calcmode="lin" valueType="num">
                                      <p:cBhvr additive="base">
                                        <p:cTn id="54" dur="200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2000" fill="hold"/>
                                        <p:tgtEl>
                                          <p:spTgt spid="21"/>
                                        </p:tgtEl>
                                        <p:attrNameLst>
                                          <p:attrName>ppt_x</p:attrName>
                                        </p:attrNameLst>
                                      </p:cBhvr>
                                      <p:tavLst>
                                        <p:tav tm="0">
                                          <p:val>
                                            <p:strVal val="1+#ppt_w/2"/>
                                          </p:val>
                                        </p:tav>
                                        <p:tav tm="100000">
                                          <p:val>
                                            <p:strVal val="#ppt_x"/>
                                          </p:val>
                                        </p:tav>
                                      </p:tavLst>
                                    </p:anim>
                                    <p:anim calcmode="lin" valueType="num">
                                      <p:cBhvr additive="base">
                                        <p:cTn id="58" dur="2000" fill="hold"/>
                                        <p:tgtEl>
                                          <p:spTgt spid="21"/>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2000" fill="hold"/>
                                        <p:tgtEl>
                                          <p:spTgt spid="22"/>
                                        </p:tgtEl>
                                        <p:attrNameLst>
                                          <p:attrName>ppt_x</p:attrName>
                                        </p:attrNameLst>
                                      </p:cBhvr>
                                      <p:tavLst>
                                        <p:tav tm="0">
                                          <p:val>
                                            <p:strVal val="1+#ppt_w/2"/>
                                          </p:val>
                                        </p:tav>
                                        <p:tav tm="100000">
                                          <p:val>
                                            <p:strVal val="#ppt_x"/>
                                          </p:val>
                                        </p:tav>
                                      </p:tavLst>
                                    </p:anim>
                                    <p:anim calcmode="lin" valueType="num">
                                      <p:cBhvr additive="base">
                                        <p:cTn id="62" dur="2000" fill="hold"/>
                                        <p:tgtEl>
                                          <p:spTgt spid="22"/>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1+#ppt_w/2"/>
                                          </p:val>
                                        </p:tav>
                                        <p:tav tm="100000">
                                          <p:val>
                                            <p:strVal val="#ppt_x"/>
                                          </p:val>
                                        </p:tav>
                                      </p:tavLst>
                                    </p:anim>
                                    <p:anim calcmode="lin" valueType="num">
                                      <p:cBhvr additive="base">
                                        <p:cTn id="66" dur="2000" fill="hold"/>
                                        <p:tgtEl>
                                          <p:spTgt spid="2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0-#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2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5"/>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1+ppt_w/2"/>
                                          </p:val>
                                        </p:tav>
                                      </p:tavLst>
                                    </p:anim>
                                    <p:anim calcmode="lin" valueType="num">
                                      <p:cBhvr additive="base">
                                        <p:cTn id="130" dur="2000"/>
                                        <p:tgtEl>
                                          <p:spTgt spid="6"/>
                                        </p:tgtEl>
                                        <p:attrNameLst>
                                          <p:attrName>ppt_y</p:attrName>
                                        </p:attrNameLst>
                                      </p:cBhvr>
                                      <p:tavLst>
                                        <p:tav tm="0">
                                          <p:val>
                                            <p:strVal val="ppt_y"/>
                                          </p:val>
                                        </p:tav>
                                        <p:tav tm="100000">
                                          <p:val>
                                            <p:strVal val="1+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1+ppt_w/2"/>
                                          </p:val>
                                        </p:tav>
                                      </p:tavLst>
                                    </p:anim>
                                    <p:anim calcmode="lin" valueType="num">
                                      <p:cBhvr additive="base">
                                        <p:cTn id="134" dur="2000"/>
                                        <p:tgtEl>
                                          <p:spTgt spid="16"/>
                                        </p:tgtEl>
                                        <p:attrNameLst>
                                          <p:attrName>ppt_y</p:attrName>
                                        </p:attrNameLst>
                                      </p:cBhvr>
                                      <p:tavLst>
                                        <p:tav tm="0">
                                          <p:val>
                                            <p:strVal val="ppt_y"/>
                                          </p:val>
                                        </p:tav>
                                        <p:tav tm="100000">
                                          <p:val>
                                            <p:strVal val="1+ppt_h/2"/>
                                          </p:val>
                                        </p:tav>
                                      </p:tavLst>
                                    </p:anim>
                                    <p:set>
                                      <p:cBhvr>
                                        <p:cTn id="135" dur="1" fill="hold">
                                          <p:stCondLst>
                                            <p:cond delay="1999"/>
                                          </p:stCondLst>
                                        </p:cTn>
                                        <p:tgtEl>
                                          <p:spTgt spid="1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7"/>
                                        </p:tgtEl>
                                        <p:attrNameLst>
                                          <p:attrName>ppt_x</p:attrName>
                                        </p:attrNameLst>
                                      </p:cBhvr>
                                      <p:tavLst>
                                        <p:tav tm="0">
                                          <p:val>
                                            <p:strVal val="ppt_x"/>
                                          </p:val>
                                        </p:tav>
                                        <p:tav tm="100000">
                                          <p:val>
                                            <p:strVal val="1+ppt_w/2"/>
                                          </p:val>
                                        </p:tav>
                                      </p:tavLst>
                                    </p:anim>
                                    <p:anim calcmode="lin" valueType="num">
                                      <p:cBhvr additive="base">
                                        <p:cTn id="138" dur="2000"/>
                                        <p:tgtEl>
                                          <p:spTgt spid="17"/>
                                        </p:tgtEl>
                                        <p:attrNameLst>
                                          <p:attrName>ppt_y</p:attrName>
                                        </p:attrNameLst>
                                      </p:cBhvr>
                                      <p:tavLst>
                                        <p:tav tm="0">
                                          <p:val>
                                            <p:strVal val="ppt_y"/>
                                          </p:val>
                                        </p:tav>
                                        <p:tav tm="100000">
                                          <p:val>
                                            <p:strVal val="1+ppt_h/2"/>
                                          </p:val>
                                        </p:tav>
                                      </p:tavLst>
                                    </p:anim>
                                    <p:set>
                                      <p:cBhvr>
                                        <p:cTn id="139" dur="1" fill="hold">
                                          <p:stCondLst>
                                            <p:cond delay="1999"/>
                                          </p:stCondLst>
                                        </p:cTn>
                                        <p:tgtEl>
                                          <p:spTgt spid="17"/>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8"/>
                                        </p:tgtEl>
                                        <p:attrNameLst>
                                          <p:attrName>ppt_x</p:attrName>
                                        </p:attrNameLst>
                                      </p:cBhvr>
                                      <p:tavLst>
                                        <p:tav tm="0">
                                          <p:val>
                                            <p:strVal val="ppt_x"/>
                                          </p:val>
                                        </p:tav>
                                        <p:tav tm="100000">
                                          <p:val>
                                            <p:strVal val="1+ppt_w/2"/>
                                          </p:val>
                                        </p:tav>
                                      </p:tavLst>
                                    </p:anim>
                                    <p:anim calcmode="lin" valueType="num">
                                      <p:cBhvr additive="base">
                                        <p:cTn id="142" dur="2000"/>
                                        <p:tgtEl>
                                          <p:spTgt spid="18"/>
                                        </p:tgtEl>
                                        <p:attrNameLst>
                                          <p:attrName>ppt_y</p:attrName>
                                        </p:attrNameLst>
                                      </p:cBhvr>
                                      <p:tavLst>
                                        <p:tav tm="0">
                                          <p:val>
                                            <p:strVal val="ppt_y"/>
                                          </p:val>
                                        </p:tav>
                                        <p:tav tm="100000">
                                          <p:val>
                                            <p:strVal val="1+ppt_h/2"/>
                                          </p:val>
                                        </p:tav>
                                      </p:tavLst>
                                    </p:anim>
                                    <p:set>
                                      <p:cBhvr>
                                        <p:cTn id="143" dur="1" fill="hold">
                                          <p:stCondLst>
                                            <p:cond delay="1999"/>
                                          </p:stCondLst>
                                        </p:cTn>
                                        <p:tgtEl>
                                          <p:spTgt spid="18"/>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1+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4"/>
                                        </p:tgtEl>
                                        <p:attrNameLst>
                                          <p:attrName>ppt_x</p:attrName>
                                        </p:attrNameLst>
                                      </p:cBhvr>
                                      <p:tavLst>
                                        <p:tav tm="0">
                                          <p:val>
                                            <p:strVal val="ppt_x"/>
                                          </p:val>
                                        </p:tav>
                                        <p:tav tm="100000">
                                          <p:val>
                                            <p:strVal val="0-ppt_w/2"/>
                                          </p:val>
                                        </p:tav>
                                      </p:tavLst>
                                    </p:anim>
                                    <p:anim calcmode="lin" valueType="num">
                                      <p:cBhvr additive="base">
                                        <p:cTn id="150" dur="2000"/>
                                        <p:tgtEl>
                                          <p:spTgt spid="4"/>
                                        </p:tgtEl>
                                        <p:attrNameLst>
                                          <p:attrName>ppt_y</p:attrName>
                                        </p:attrNameLst>
                                      </p:cBhvr>
                                      <p:tavLst>
                                        <p:tav tm="0">
                                          <p:val>
                                            <p:strVal val="ppt_y"/>
                                          </p:val>
                                        </p:tav>
                                        <p:tav tm="100000">
                                          <p:val>
                                            <p:strVal val="1+ppt_h/2"/>
                                          </p:val>
                                        </p:tav>
                                      </p:tavLst>
                                    </p:anim>
                                    <p:set>
                                      <p:cBhvr>
                                        <p:cTn id="151" dur="1" fill="hold">
                                          <p:stCondLst>
                                            <p:cond delay="1999"/>
                                          </p:stCondLst>
                                        </p:cTn>
                                        <p:tgtEl>
                                          <p:spTgt spid="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8"/>
                                        </p:tgtEl>
                                        <p:attrNameLst>
                                          <p:attrName>ppt_x</p:attrName>
                                        </p:attrNameLst>
                                      </p:cBhvr>
                                      <p:tavLst>
                                        <p:tav tm="0">
                                          <p:val>
                                            <p:strVal val="ppt_x"/>
                                          </p:val>
                                        </p:tav>
                                        <p:tav tm="100000">
                                          <p:val>
                                            <p:strVal val="0-ppt_w/2"/>
                                          </p:val>
                                        </p:tav>
                                      </p:tavLst>
                                    </p:anim>
                                    <p:anim calcmode="lin" valueType="num">
                                      <p:cBhvr additive="base">
                                        <p:cTn id="154" dur="2000"/>
                                        <p:tgtEl>
                                          <p:spTgt spid="8"/>
                                        </p:tgtEl>
                                        <p:attrNameLst>
                                          <p:attrName>ppt_y</p:attrName>
                                        </p:attrNameLst>
                                      </p:cBhvr>
                                      <p:tavLst>
                                        <p:tav tm="0">
                                          <p:val>
                                            <p:strVal val="ppt_y"/>
                                          </p:val>
                                        </p:tav>
                                        <p:tav tm="100000">
                                          <p:val>
                                            <p:strVal val="1+ppt_h/2"/>
                                          </p:val>
                                        </p:tav>
                                      </p:tavLst>
                                    </p:anim>
                                    <p:set>
                                      <p:cBhvr>
                                        <p:cTn id="155" dur="1" fill="hold">
                                          <p:stCondLst>
                                            <p:cond delay="1999"/>
                                          </p:stCondLst>
                                        </p:cTn>
                                        <p:tgtEl>
                                          <p:spTgt spid="8"/>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1+ppt_h/2"/>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0-ppt_w/2"/>
                                          </p:val>
                                        </p:tav>
                                      </p:tavLst>
                                    </p:anim>
                                    <p:anim calcmode="lin" valueType="num">
                                      <p:cBhvr additive="base">
                                        <p:cTn id="162" dur="2000"/>
                                        <p:tgtEl>
                                          <p:spTgt spid="11"/>
                                        </p:tgtEl>
                                        <p:attrNameLst>
                                          <p:attrName>ppt_y</p:attrName>
                                        </p:attrNameLst>
                                      </p:cBhvr>
                                      <p:tavLst>
                                        <p:tav tm="0">
                                          <p:val>
                                            <p:strVal val="ppt_y"/>
                                          </p:val>
                                        </p:tav>
                                        <p:tav tm="100000">
                                          <p:val>
                                            <p:strVal val="1+ppt_h/2"/>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1+ppt_h/2"/>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1+ppt_w/2"/>
                                          </p:val>
                                        </p:tav>
                                      </p:tavLst>
                                    </p:anim>
                                    <p:anim calcmode="lin" valueType="num">
                                      <p:cBhvr additive="base">
                                        <p:cTn id="170" dur="2000"/>
                                        <p:tgtEl>
                                          <p:spTgt spid="7"/>
                                        </p:tgtEl>
                                        <p:attrNameLst>
                                          <p:attrName>ppt_y</p:attrName>
                                        </p:attrNameLst>
                                      </p:cBhvr>
                                      <p:tavLst>
                                        <p:tav tm="0">
                                          <p:val>
                                            <p:strVal val="ppt_y"/>
                                          </p:val>
                                        </p:tav>
                                        <p:tav tm="100000">
                                          <p:val>
                                            <p:strVal val="0-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1+ppt_w/2"/>
                                          </p:val>
                                        </p:tav>
                                      </p:tavLst>
                                    </p:anim>
                                    <p:anim calcmode="lin" valueType="num">
                                      <p:cBhvr additive="base">
                                        <p:cTn id="174" dur="2000"/>
                                        <p:tgtEl>
                                          <p:spTgt spid="20"/>
                                        </p:tgtEl>
                                        <p:attrNameLst>
                                          <p:attrName>ppt_y</p:attrName>
                                        </p:attrNameLst>
                                      </p:cBhvr>
                                      <p:tavLst>
                                        <p:tav tm="0">
                                          <p:val>
                                            <p:strVal val="ppt_y"/>
                                          </p:val>
                                        </p:tav>
                                        <p:tav tm="100000">
                                          <p:val>
                                            <p:strVal val="0-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1+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1+ppt_w/2"/>
                                          </p:val>
                                        </p:tav>
                                      </p:tavLst>
                                    </p:anim>
                                    <p:anim calcmode="lin" valueType="num">
                                      <p:cBhvr additive="base">
                                        <p:cTn id="182" dur="2000"/>
                                        <p:tgtEl>
                                          <p:spTgt spid="22"/>
                                        </p:tgtEl>
                                        <p:attrNameLst>
                                          <p:attrName>ppt_y</p:attrName>
                                        </p:attrNameLst>
                                      </p:cBhvr>
                                      <p:tavLst>
                                        <p:tav tm="0">
                                          <p:val>
                                            <p:strVal val="ppt_y"/>
                                          </p:val>
                                        </p:tav>
                                        <p:tav tm="100000">
                                          <p:val>
                                            <p:strVal val="0-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1+ppt_w/2"/>
                                          </p:val>
                                        </p:tav>
                                      </p:tavLst>
                                    </p:anim>
                                    <p:anim calcmode="lin" valueType="num">
                                      <p:cBhvr additive="base">
                                        <p:cTn id="186" dur="2000"/>
                                        <p:tgtEl>
                                          <p:spTgt spid="23"/>
                                        </p:tgtEl>
                                        <p:attrNameLst>
                                          <p:attrName>ppt_y</p:attrName>
                                        </p:attrNameLst>
                                      </p:cBhvr>
                                      <p:tavLst>
                                        <p:tav tm="0">
                                          <p:val>
                                            <p:strVal val="ppt_y"/>
                                          </p:val>
                                        </p:tav>
                                        <p:tav tm="100000">
                                          <p:val>
                                            <p:strVal val="0-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0-ppt_w/2"/>
                                          </p:val>
                                        </p:tav>
                                      </p:tavLst>
                                    </p:anim>
                                    <p:anim calcmode="lin" valueType="num">
                                      <p:cBhvr additive="base">
                                        <p:cTn id="190" dur="2000"/>
                                        <p:tgtEl>
                                          <p:spTgt spid="5"/>
                                        </p:tgtEl>
                                        <p:attrNameLst>
                                          <p:attrName>ppt_y</p:attrName>
                                        </p:attrNameLst>
                                      </p:cBhvr>
                                      <p:tavLst>
                                        <p:tav tm="0">
                                          <p:val>
                                            <p:strVal val="ppt_y"/>
                                          </p:val>
                                        </p:tav>
                                        <p:tav tm="100000">
                                          <p:val>
                                            <p:strVal val="0-ppt_h/2"/>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0-ppt_w/2"/>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0-ppt_w/2"/>
                                          </p:val>
                                        </p:tav>
                                      </p:tavLst>
                                    </p:anim>
                                    <p:anim calcmode="lin" valueType="num">
                                      <p:cBhvr additive="base">
                                        <p:cTn id="198" dur="2000"/>
                                        <p:tgtEl>
                                          <p:spTgt spid="13"/>
                                        </p:tgtEl>
                                        <p:attrNameLst>
                                          <p:attrName>ppt_y</p:attrName>
                                        </p:attrNameLst>
                                      </p:cBhvr>
                                      <p:tavLst>
                                        <p:tav tm="0">
                                          <p:val>
                                            <p:strVal val="ppt_y"/>
                                          </p:val>
                                        </p:tav>
                                        <p:tav tm="100000">
                                          <p:val>
                                            <p:strVal val="0-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14"/>
                                        </p:tgtEl>
                                        <p:attrNameLst>
                                          <p:attrName>ppt_x</p:attrName>
                                        </p:attrNameLst>
                                      </p:cBhvr>
                                      <p:tavLst>
                                        <p:tav tm="0">
                                          <p:val>
                                            <p:strVal val="ppt_x"/>
                                          </p:val>
                                        </p:tav>
                                        <p:tav tm="100000">
                                          <p:val>
                                            <p:strVal val="0-ppt_w/2"/>
                                          </p:val>
                                        </p:tav>
                                      </p:tavLst>
                                    </p:anim>
                                    <p:anim calcmode="lin" valueType="num">
                                      <p:cBhvr additive="base">
                                        <p:cTn id="202" dur="2000"/>
                                        <p:tgtEl>
                                          <p:spTgt spid="14"/>
                                        </p:tgtEl>
                                        <p:attrNameLst>
                                          <p:attrName>ppt_y</p:attrName>
                                        </p:attrNameLst>
                                      </p:cBhvr>
                                      <p:tavLst>
                                        <p:tav tm="0">
                                          <p:val>
                                            <p:strVal val="ppt_y"/>
                                          </p:val>
                                        </p:tav>
                                        <p:tav tm="100000">
                                          <p:val>
                                            <p:strVal val="0-ppt_h/2"/>
                                          </p:val>
                                        </p:tav>
                                      </p:tavLst>
                                    </p:anim>
                                    <p:set>
                                      <p:cBhvr>
                                        <p:cTn id="203" dur="1" fill="hold">
                                          <p:stCondLst>
                                            <p:cond delay="1999"/>
                                          </p:stCondLst>
                                        </p:cTn>
                                        <p:tgtEl>
                                          <p:spTgt spid="14"/>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15"/>
                                        </p:tgtEl>
                                        <p:attrNameLst>
                                          <p:attrName>ppt_x</p:attrName>
                                        </p:attrNameLst>
                                      </p:cBhvr>
                                      <p:tavLst>
                                        <p:tav tm="0">
                                          <p:val>
                                            <p:strVal val="ppt_x"/>
                                          </p:val>
                                        </p:tav>
                                        <p:tav tm="100000">
                                          <p:val>
                                            <p:strVal val="0-ppt_w/2"/>
                                          </p:val>
                                        </p:tav>
                                      </p:tavLst>
                                    </p:anim>
                                    <p:anim calcmode="lin" valueType="num">
                                      <p:cBhvr additive="base">
                                        <p:cTn id="206" dur="2000"/>
                                        <p:tgtEl>
                                          <p:spTgt spid="15"/>
                                        </p:tgtEl>
                                        <p:attrNameLst>
                                          <p:attrName>ppt_y</p:attrName>
                                        </p:attrNameLst>
                                      </p:cBhvr>
                                      <p:tavLst>
                                        <p:tav tm="0">
                                          <p:val>
                                            <p:strVal val="ppt_y"/>
                                          </p:val>
                                        </p:tav>
                                        <p:tav tm="100000">
                                          <p:val>
                                            <p:strVal val="0-ppt_h/2"/>
                                          </p:val>
                                        </p:tav>
                                      </p:tavLst>
                                    </p:anim>
                                    <p:set>
                                      <p:cBhvr>
                                        <p:cTn id="207" dur="1" fill="hold">
                                          <p:stCondLst>
                                            <p:cond delay="1999"/>
                                          </p:stCondLst>
                                        </p:cTn>
                                        <p:tgtEl>
                                          <p:spTgt spid="15"/>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7"/>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8"/>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9"/>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0"/>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1"/>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2"/>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7"/>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20"/>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21"/>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2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2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9"/>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3"/>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4"/>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5"/>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6000">
              <a:schemeClr val="bg1"/>
            </a:gs>
            <a:gs pos="50000">
              <a:srgbClr val="00B050">
                <a:shade val="67500"/>
                <a:satMod val="115000"/>
              </a:srgbClr>
            </a:gs>
            <a:gs pos="100000">
              <a:srgbClr val="00B050">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2565574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39512369075211.png"/>
          <p:cNvPicPr>
            <a:picLocks noChangeAspect="1"/>
          </p:cNvPicPr>
          <p:nvPr/>
        </p:nvPicPr>
        <p:blipFill>
          <a:blip r:embed="rId3">
            <a:duotone>
              <a:prstClr val="black"/>
              <a:srgbClr val="E717C9">
                <a:tint val="45000"/>
                <a:satMod val="400000"/>
              </a:srgbClr>
            </a:duotone>
            <a:lum contrast="40000"/>
          </a:blip>
          <a:stretch>
            <a:fillRect/>
          </a:stretch>
        </p:blipFill>
        <p:spPr>
          <a:xfrm rot="370722">
            <a:off x="3858059" y="2312913"/>
            <a:ext cx="1905266" cy="1438476"/>
          </a:xfrm>
          <a:prstGeom prst="rect">
            <a:avLst/>
          </a:prstGeom>
        </p:spPr>
      </p:pic>
      <p:pic>
        <p:nvPicPr>
          <p:cNvPr id="5" name="4 Imagen" descr="239512369075211.png"/>
          <p:cNvPicPr>
            <a:picLocks noChangeAspect="1"/>
          </p:cNvPicPr>
          <p:nvPr/>
        </p:nvPicPr>
        <p:blipFill>
          <a:blip r:embed="rId3">
            <a:duotone>
              <a:prstClr val="black"/>
              <a:srgbClr val="E717C9">
                <a:tint val="45000"/>
                <a:satMod val="400000"/>
              </a:srgbClr>
            </a:duotone>
            <a:lum contrast="40000"/>
          </a:blip>
          <a:stretch>
            <a:fillRect/>
          </a:stretch>
        </p:blipFill>
        <p:spPr>
          <a:xfrm rot="14853111">
            <a:off x="3862047" y="1078773"/>
            <a:ext cx="1905266" cy="1438476"/>
          </a:xfrm>
          <a:prstGeom prst="rect">
            <a:avLst/>
          </a:prstGeom>
        </p:spPr>
      </p:pic>
      <p:pic>
        <p:nvPicPr>
          <p:cNvPr id="6" name="5 Imagen" descr="239512369075211.png"/>
          <p:cNvPicPr>
            <a:picLocks noChangeAspect="1"/>
          </p:cNvPicPr>
          <p:nvPr/>
        </p:nvPicPr>
        <p:blipFill>
          <a:blip r:embed="rId3">
            <a:duotone>
              <a:prstClr val="black"/>
              <a:srgbClr val="E717C9">
                <a:tint val="45000"/>
                <a:satMod val="400000"/>
              </a:srgbClr>
            </a:duotone>
            <a:lum contrast="40000"/>
          </a:blip>
          <a:stretch>
            <a:fillRect/>
          </a:stretch>
        </p:blipFill>
        <p:spPr>
          <a:xfrm rot="18098423">
            <a:off x="4231369" y="1683524"/>
            <a:ext cx="1905266" cy="1438476"/>
          </a:xfrm>
          <a:prstGeom prst="rect">
            <a:avLst/>
          </a:prstGeom>
        </p:spPr>
      </p:pic>
      <p:pic>
        <p:nvPicPr>
          <p:cNvPr id="7" name="6 Imagen" descr="239512369075211.png"/>
          <p:cNvPicPr>
            <a:picLocks noChangeAspect="1"/>
          </p:cNvPicPr>
          <p:nvPr/>
        </p:nvPicPr>
        <p:blipFill>
          <a:blip r:embed="rId3">
            <a:duotone>
              <a:prstClr val="black"/>
              <a:srgbClr val="E717C9">
                <a:tint val="45000"/>
                <a:satMod val="400000"/>
              </a:srgbClr>
            </a:duotone>
            <a:lum contrast="40000"/>
          </a:blip>
          <a:stretch>
            <a:fillRect/>
          </a:stretch>
        </p:blipFill>
        <p:spPr>
          <a:xfrm rot="4017327">
            <a:off x="3153916" y="2367728"/>
            <a:ext cx="1905266" cy="1438476"/>
          </a:xfrm>
          <a:prstGeom prst="rect">
            <a:avLst/>
          </a:prstGeom>
        </p:spPr>
      </p:pic>
      <p:pic>
        <p:nvPicPr>
          <p:cNvPr id="8" name="7 Imagen" descr="239512369075211.png"/>
          <p:cNvPicPr>
            <a:picLocks noChangeAspect="1"/>
          </p:cNvPicPr>
          <p:nvPr/>
        </p:nvPicPr>
        <p:blipFill>
          <a:blip r:embed="rId3">
            <a:duotone>
              <a:prstClr val="black"/>
              <a:srgbClr val="E717C9">
                <a:tint val="45000"/>
                <a:satMod val="400000"/>
              </a:srgbClr>
            </a:duotone>
            <a:lum contrast="40000"/>
          </a:blip>
          <a:stretch>
            <a:fillRect/>
          </a:stretch>
        </p:blipFill>
        <p:spPr>
          <a:xfrm rot="8118685">
            <a:off x="2802174" y="1747905"/>
            <a:ext cx="1905266" cy="1438476"/>
          </a:xfrm>
          <a:prstGeom prst="rect">
            <a:avLst/>
          </a:prstGeom>
        </p:spPr>
      </p:pic>
      <p:pic>
        <p:nvPicPr>
          <p:cNvPr id="9" name="8 Imagen" descr="239512369075211.png"/>
          <p:cNvPicPr>
            <a:picLocks noChangeAspect="1"/>
          </p:cNvPicPr>
          <p:nvPr/>
        </p:nvPicPr>
        <p:blipFill>
          <a:blip r:embed="rId3">
            <a:duotone>
              <a:prstClr val="black"/>
              <a:srgbClr val="E717C9">
                <a:tint val="45000"/>
                <a:satMod val="400000"/>
              </a:srgbClr>
            </a:duotone>
            <a:lum contrast="40000"/>
          </a:blip>
          <a:stretch>
            <a:fillRect/>
          </a:stretch>
        </p:blipFill>
        <p:spPr>
          <a:xfrm rot="11899684">
            <a:off x="3106770" y="1120315"/>
            <a:ext cx="1905266" cy="1438476"/>
          </a:xfrm>
          <a:prstGeom prst="rect">
            <a:avLst/>
          </a:prstGeom>
        </p:spPr>
      </p:pic>
      <p:sp>
        <p:nvSpPr>
          <p:cNvPr id="10" name="9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8" presetClass="emph" presetSubtype="0" autoRev="1" fill="hold" nodeType="withEffect">
                                  <p:stCondLst>
                                    <p:cond delay="0"/>
                                  </p:stCondLst>
                                  <p:childTnLst>
                                    <p:animRot by="21600000">
                                      <p:cBhvr>
                                        <p:cTn id="44" dur="2000" fill="hold"/>
                                        <p:tgtEl>
                                          <p:spTgt spid="4"/>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6"/>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childTnLst>
                          </p:cTn>
                        </p:par>
                        <p:par>
                          <p:cTn id="55" fill="hold">
                            <p:stCondLst>
                              <p:cond delay="4000"/>
                            </p:stCondLst>
                            <p:childTnLst>
                              <p:par>
                                <p:cTn id="56" presetID="23" presetClass="exit" presetSubtype="544" fill="hold" nodeType="afterEffect">
                                  <p:stCondLst>
                                    <p:cond delay="0"/>
                                  </p:stCondLst>
                                  <p:childTnLst>
                                    <p:anim calcmode="lin" valueType="num">
                                      <p:cBhvr>
                                        <p:cTn id="57" dur="2000"/>
                                        <p:tgtEl>
                                          <p:spTgt spid="4"/>
                                        </p:tgtEl>
                                        <p:attrNameLst>
                                          <p:attrName>ppt_w</p:attrName>
                                        </p:attrNameLst>
                                      </p:cBhvr>
                                      <p:tavLst>
                                        <p:tav tm="0">
                                          <p:val>
                                            <p:strVal val="ppt_w"/>
                                          </p:val>
                                        </p:tav>
                                        <p:tav tm="100000">
                                          <p:val>
                                            <p:fltVal val="0"/>
                                          </p:val>
                                        </p:tav>
                                      </p:tavLst>
                                    </p:anim>
                                    <p:anim calcmode="lin" valueType="num">
                                      <p:cBhvr>
                                        <p:cTn id="58" dur="2000"/>
                                        <p:tgtEl>
                                          <p:spTgt spid="4"/>
                                        </p:tgtEl>
                                        <p:attrNameLst>
                                          <p:attrName>ppt_h</p:attrName>
                                        </p:attrNameLst>
                                      </p:cBhvr>
                                      <p:tavLst>
                                        <p:tav tm="0">
                                          <p:val>
                                            <p:strVal val="ppt_h"/>
                                          </p:val>
                                        </p:tav>
                                        <p:tav tm="100000">
                                          <p:val>
                                            <p:fltVal val="0"/>
                                          </p:val>
                                        </p:tav>
                                      </p:tavLst>
                                    </p:anim>
                                    <p:anim calcmode="lin" valueType="num">
                                      <p:cBhvr>
                                        <p:cTn id="59" dur="2000"/>
                                        <p:tgtEl>
                                          <p:spTgt spid="4"/>
                                        </p:tgtEl>
                                        <p:attrNameLst>
                                          <p:attrName>ppt_x</p:attrName>
                                        </p:attrNameLst>
                                      </p:cBhvr>
                                      <p:tavLst>
                                        <p:tav tm="0">
                                          <p:val>
                                            <p:strVal val="ppt_x"/>
                                          </p:val>
                                        </p:tav>
                                        <p:tav tm="100000">
                                          <p:val>
                                            <p:fltVal val="0.5"/>
                                          </p:val>
                                        </p:tav>
                                      </p:tavLst>
                                    </p:anim>
                                    <p:anim calcmode="lin" valueType="num">
                                      <p:cBhvr>
                                        <p:cTn id="60" dur="2000"/>
                                        <p:tgtEl>
                                          <p:spTgt spid="4"/>
                                        </p:tgtEl>
                                        <p:attrNameLst>
                                          <p:attrName>ppt_y</p:attrName>
                                        </p:attrNameLst>
                                      </p:cBhvr>
                                      <p:tavLst>
                                        <p:tav tm="0">
                                          <p:val>
                                            <p:strVal val="ppt_y"/>
                                          </p:val>
                                        </p:tav>
                                        <p:tav tm="100000">
                                          <p:val>
                                            <p:fltVal val="0.5"/>
                                          </p:val>
                                        </p:tav>
                                      </p:tavLst>
                                    </p:anim>
                                    <p:set>
                                      <p:cBhvr>
                                        <p:cTn id="61" dur="1" fill="hold">
                                          <p:stCondLst>
                                            <p:cond delay="1999"/>
                                          </p:stCondLst>
                                        </p:cTn>
                                        <p:tgtEl>
                                          <p:spTgt spid="4"/>
                                        </p:tgtEl>
                                        <p:attrNameLst>
                                          <p:attrName>style.visibility</p:attrName>
                                        </p:attrNameLst>
                                      </p:cBhvr>
                                      <p:to>
                                        <p:strVal val="hidden"/>
                                      </p:to>
                                    </p:set>
                                  </p:childTnLst>
                                </p:cTn>
                              </p:par>
                              <p:par>
                                <p:cTn id="62" presetID="23" presetClass="exit" presetSubtype="544" fill="hold" nodeType="withEffect">
                                  <p:stCondLst>
                                    <p:cond delay="0"/>
                                  </p:stCondLst>
                                  <p:childTnLst>
                                    <p:anim calcmode="lin" valueType="num">
                                      <p:cBhvr>
                                        <p:cTn id="63" dur="2000"/>
                                        <p:tgtEl>
                                          <p:spTgt spid="5"/>
                                        </p:tgtEl>
                                        <p:attrNameLst>
                                          <p:attrName>ppt_w</p:attrName>
                                        </p:attrNameLst>
                                      </p:cBhvr>
                                      <p:tavLst>
                                        <p:tav tm="0">
                                          <p:val>
                                            <p:strVal val="ppt_w"/>
                                          </p:val>
                                        </p:tav>
                                        <p:tav tm="100000">
                                          <p:val>
                                            <p:fltVal val="0"/>
                                          </p:val>
                                        </p:tav>
                                      </p:tavLst>
                                    </p:anim>
                                    <p:anim calcmode="lin" valueType="num">
                                      <p:cBhvr>
                                        <p:cTn id="64" dur="2000"/>
                                        <p:tgtEl>
                                          <p:spTgt spid="5"/>
                                        </p:tgtEl>
                                        <p:attrNameLst>
                                          <p:attrName>ppt_h</p:attrName>
                                        </p:attrNameLst>
                                      </p:cBhvr>
                                      <p:tavLst>
                                        <p:tav tm="0">
                                          <p:val>
                                            <p:strVal val="ppt_h"/>
                                          </p:val>
                                        </p:tav>
                                        <p:tav tm="100000">
                                          <p:val>
                                            <p:fltVal val="0"/>
                                          </p:val>
                                        </p:tav>
                                      </p:tavLst>
                                    </p:anim>
                                    <p:anim calcmode="lin" valueType="num">
                                      <p:cBhvr>
                                        <p:cTn id="65" dur="2000"/>
                                        <p:tgtEl>
                                          <p:spTgt spid="5"/>
                                        </p:tgtEl>
                                        <p:attrNameLst>
                                          <p:attrName>ppt_x</p:attrName>
                                        </p:attrNameLst>
                                      </p:cBhvr>
                                      <p:tavLst>
                                        <p:tav tm="0">
                                          <p:val>
                                            <p:strVal val="ppt_x"/>
                                          </p:val>
                                        </p:tav>
                                        <p:tav tm="100000">
                                          <p:val>
                                            <p:fltVal val="0.5"/>
                                          </p:val>
                                        </p:tav>
                                      </p:tavLst>
                                    </p:anim>
                                    <p:anim calcmode="lin" valueType="num">
                                      <p:cBhvr>
                                        <p:cTn id="66" dur="2000"/>
                                        <p:tgtEl>
                                          <p:spTgt spid="5"/>
                                        </p:tgtEl>
                                        <p:attrNameLst>
                                          <p:attrName>ppt_y</p:attrName>
                                        </p:attrNameLst>
                                      </p:cBhvr>
                                      <p:tavLst>
                                        <p:tav tm="0">
                                          <p:val>
                                            <p:strVal val="ppt_y"/>
                                          </p:val>
                                        </p:tav>
                                        <p:tav tm="100000">
                                          <p:val>
                                            <p:fltVal val="0.5"/>
                                          </p:val>
                                        </p:tav>
                                      </p:tavLst>
                                    </p:anim>
                                    <p:set>
                                      <p:cBhvr>
                                        <p:cTn id="67" dur="1" fill="hold">
                                          <p:stCondLst>
                                            <p:cond delay="1999"/>
                                          </p:stCondLst>
                                        </p:cTn>
                                        <p:tgtEl>
                                          <p:spTgt spid="5"/>
                                        </p:tgtEl>
                                        <p:attrNameLst>
                                          <p:attrName>style.visibility</p:attrName>
                                        </p:attrNameLst>
                                      </p:cBhvr>
                                      <p:to>
                                        <p:strVal val="hidden"/>
                                      </p:to>
                                    </p:set>
                                  </p:childTnLst>
                                </p:cTn>
                              </p:par>
                              <p:par>
                                <p:cTn id="68" presetID="23" presetClass="exit" presetSubtype="544" fill="hold" nodeType="withEffect">
                                  <p:stCondLst>
                                    <p:cond delay="0"/>
                                  </p:stCondLst>
                                  <p:childTnLst>
                                    <p:anim calcmode="lin" valueType="num">
                                      <p:cBhvr>
                                        <p:cTn id="69" dur="2000"/>
                                        <p:tgtEl>
                                          <p:spTgt spid="6"/>
                                        </p:tgtEl>
                                        <p:attrNameLst>
                                          <p:attrName>ppt_w</p:attrName>
                                        </p:attrNameLst>
                                      </p:cBhvr>
                                      <p:tavLst>
                                        <p:tav tm="0">
                                          <p:val>
                                            <p:strVal val="ppt_w"/>
                                          </p:val>
                                        </p:tav>
                                        <p:tav tm="100000">
                                          <p:val>
                                            <p:fltVal val="0"/>
                                          </p:val>
                                        </p:tav>
                                      </p:tavLst>
                                    </p:anim>
                                    <p:anim calcmode="lin" valueType="num">
                                      <p:cBhvr>
                                        <p:cTn id="70" dur="2000"/>
                                        <p:tgtEl>
                                          <p:spTgt spid="6"/>
                                        </p:tgtEl>
                                        <p:attrNameLst>
                                          <p:attrName>ppt_h</p:attrName>
                                        </p:attrNameLst>
                                      </p:cBhvr>
                                      <p:tavLst>
                                        <p:tav tm="0">
                                          <p:val>
                                            <p:strVal val="ppt_h"/>
                                          </p:val>
                                        </p:tav>
                                        <p:tav tm="100000">
                                          <p:val>
                                            <p:fltVal val="0"/>
                                          </p:val>
                                        </p:tav>
                                      </p:tavLst>
                                    </p:anim>
                                    <p:anim calcmode="lin" valueType="num">
                                      <p:cBhvr>
                                        <p:cTn id="71" dur="2000"/>
                                        <p:tgtEl>
                                          <p:spTgt spid="6"/>
                                        </p:tgtEl>
                                        <p:attrNameLst>
                                          <p:attrName>ppt_x</p:attrName>
                                        </p:attrNameLst>
                                      </p:cBhvr>
                                      <p:tavLst>
                                        <p:tav tm="0">
                                          <p:val>
                                            <p:strVal val="ppt_x"/>
                                          </p:val>
                                        </p:tav>
                                        <p:tav tm="100000">
                                          <p:val>
                                            <p:fltVal val="0.5"/>
                                          </p:val>
                                        </p:tav>
                                      </p:tavLst>
                                    </p:anim>
                                    <p:anim calcmode="lin" valueType="num">
                                      <p:cBhvr>
                                        <p:cTn id="72" dur="2000"/>
                                        <p:tgtEl>
                                          <p:spTgt spid="6"/>
                                        </p:tgtEl>
                                        <p:attrNameLst>
                                          <p:attrName>ppt_y</p:attrName>
                                        </p:attrNameLst>
                                      </p:cBhvr>
                                      <p:tavLst>
                                        <p:tav tm="0">
                                          <p:val>
                                            <p:strVal val="ppt_y"/>
                                          </p:val>
                                        </p:tav>
                                        <p:tav tm="100000">
                                          <p:val>
                                            <p:fltVal val="0.5"/>
                                          </p:val>
                                        </p:tav>
                                      </p:tavLst>
                                    </p:anim>
                                    <p:set>
                                      <p:cBhvr>
                                        <p:cTn id="73" dur="1" fill="hold">
                                          <p:stCondLst>
                                            <p:cond delay="1999"/>
                                          </p:stCondLst>
                                        </p:cTn>
                                        <p:tgtEl>
                                          <p:spTgt spid="6"/>
                                        </p:tgtEl>
                                        <p:attrNameLst>
                                          <p:attrName>style.visibility</p:attrName>
                                        </p:attrNameLst>
                                      </p:cBhvr>
                                      <p:to>
                                        <p:strVal val="hidden"/>
                                      </p:to>
                                    </p:set>
                                  </p:childTnLst>
                                </p:cTn>
                              </p:par>
                              <p:par>
                                <p:cTn id="74" presetID="23" presetClass="exit" presetSubtype="544" fill="hold" nodeType="withEffect">
                                  <p:stCondLst>
                                    <p:cond delay="0"/>
                                  </p:stCondLst>
                                  <p:childTnLst>
                                    <p:anim calcmode="lin" valueType="num">
                                      <p:cBhvr>
                                        <p:cTn id="75" dur="2000"/>
                                        <p:tgtEl>
                                          <p:spTgt spid="7"/>
                                        </p:tgtEl>
                                        <p:attrNameLst>
                                          <p:attrName>ppt_w</p:attrName>
                                        </p:attrNameLst>
                                      </p:cBhvr>
                                      <p:tavLst>
                                        <p:tav tm="0">
                                          <p:val>
                                            <p:strVal val="ppt_w"/>
                                          </p:val>
                                        </p:tav>
                                        <p:tav tm="100000">
                                          <p:val>
                                            <p:fltVal val="0"/>
                                          </p:val>
                                        </p:tav>
                                      </p:tavLst>
                                    </p:anim>
                                    <p:anim calcmode="lin" valueType="num">
                                      <p:cBhvr>
                                        <p:cTn id="76" dur="2000"/>
                                        <p:tgtEl>
                                          <p:spTgt spid="7"/>
                                        </p:tgtEl>
                                        <p:attrNameLst>
                                          <p:attrName>ppt_h</p:attrName>
                                        </p:attrNameLst>
                                      </p:cBhvr>
                                      <p:tavLst>
                                        <p:tav tm="0">
                                          <p:val>
                                            <p:strVal val="ppt_h"/>
                                          </p:val>
                                        </p:tav>
                                        <p:tav tm="100000">
                                          <p:val>
                                            <p:fltVal val="0"/>
                                          </p:val>
                                        </p:tav>
                                      </p:tavLst>
                                    </p:anim>
                                    <p:anim calcmode="lin" valueType="num">
                                      <p:cBhvr>
                                        <p:cTn id="77" dur="2000"/>
                                        <p:tgtEl>
                                          <p:spTgt spid="7"/>
                                        </p:tgtEl>
                                        <p:attrNameLst>
                                          <p:attrName>ppt_x</p:attrName>
                                        </p:attrNameLst>
                                      </p:cBhvr>
                                      <p:tavLst>
                                        <p:tav tm="0">
                                          <p:val>
                                            <p:strVal val="ppt_x"/>
                                          </p:val>
                                        </p:tav>
                                        <p:tav tm="100000">
                                          <p:val>
                                            <p:fltVal val="0.5"/>
                                          </p:val>
                                        </p:tav>
                                      </p:tavLst>
                                    </p:anim>
                                    <p:anim calcmode="lin" valueType="num">
                                      <p:cBhvr>
                                        <p:cTn id="78" dur="2000"/>
                                        <p:tgtEl>
                                          <p:spTgt spid="7"/>
                                        </p:tgtEl>
                                        <p:attrNameLst>
                                          <p:attrName>ppt_y</p:attrName>
                                        </p:attrNameLst>
                                      </p:cBhvr>
                                      <p:tavLst>
                                        <p:tav tm="0">
                                          <p:val>
                                            <p:strVal val="ppt_y"/>
                                          </p:val>
                                        </p:tav>
                                        <p:tav tm="100000">
                                          <p:val>
                                            <p:fltVal val="0.5"/>
                                          </p:val>
                                        </p:tav>
                                      </p:tavLst>
                                    </p:anim>
                                    <p:set>
                                      <p:cBhvr>
                                        <p:cTn id="79" dur="1" fill="hold">
                                          <p:stCondLst>
                                            <p:cond delay="1999"/>
                                          </p:stCondLst>
                                        </p:cTn>
                                        <p:tgtEl>
                                          <p:spTgt spid="7"/>
                                        </p:tgtEl>
                                        <p:attrNameLst>
                                          <p:attrName>style.visibility</p:attrName>
                                        </p:attrNameLst>
                                      </p:cBhvr>
                                      <p:to>
                                        <p:strVal val="hidden"/>
                                      </p:to>
                                    </p:set>
                                  </p:childTnLst>
                                </p:cTn>
                              </p:par>
                              <p:par>
                                <p:cTn id="80" presetID="23" presetClass="exit" presetSubtype="544" fill="hold" nodeType="withEffect">
                                  <p:stCondLst>
                                    <p:cond delay="0"/>
                                  </p:stCondLst>
                                  <p:childTnLst>
                                    <p:anim calcmode="lin" valueType="num">
                                      <p:cBhvr>
                                        <p:cTn id="81" dur="2000"/>
                                        <p:tgtEl>
                                          <p:spTgt spid="8"/>
                                        </p:tgtEl>
                                        <p:attrNameLst>
                                          <p:attrName>ppt_w</p:attrName>
                                        </p:attrNameLst>
                                      </p:cBhvr>
                                      <p:tavLst>
                                        <p:tav tm="0">
                                          <p:val>
                                            <p:strVal val="ppt_w"/>
                                          </p:val>
                                        </p:tav>
                                        <p:tav tm="100000">
                                          <p:val>
                                            <p:fltVal val="0"/>
                                          </p:val>
                                        </p:tav>
                                      </p:tavLst>
                                    </p:anim>
                                    <p:anim calcmode="lin" valueType="num">
                                      <p:cBhvr>
                                        <p:cTn id="82" dur="2000"/>
                                        <p:tgtEl>
                                          <p:spTgt spid="8"/>
                                        </p:tgtEl>
                                        <p:attrNameLst>
                                          <p:attrName>ppt_h</p:attrName>
                                        </p:attrNameLst>
                                      </p:cBhvr>
                                      <p:tavLst>
                                        <p:tav tm="0">
                                          <p:val>
                                            <p:strVal val="ppt_h"/>
                                          </p:val>
                                        </p:tav>
                                        <p:tav tm="100000">
                                          <p:val>
                                            <p:fltVal val="0"/>
                                          </p:val>
                                        </p:tav>
                                      </p:tavLst>
                                    </p:anim>
                                    <p:anim calcmode="lin" valueType="num">
                                      <p:cBhvr>
                                        <p:cTn id="83" dur="2000"/>
                                        <p:tgtEl>
                                          <p:spTgt spid="8"/>
                                        </p:tgtEl>
                                        <p:attrNameLst>
                                          <p:attrName>ppt_x</p:attrName>
                                        </p:attrNameLst>
                                      </p:cBhvr>
                                      <p:tavLst>
                                        <p:tav tm="0">
                                          <p:val>
                                            <p:strVal val="ppt_x"/>
                                          </p:val>
                                        </p:tav>
                                        <p:tav tm="100000">
                                          <p:val>
                                            <p:fltVal val="0.5"/>
                                          </p:val>
                                        </p:tav>
                                      </p:tavLst>
                                    </p:anim>
                                    <p:anim calcmode="lin" valueType="num">
                                      <p:cBhvr>
                                        <p:cTn id="84" dur="2000"/>
                                        <p:tgtEl>
                                          <p:spTgt spid="8"/>
                                        </p:tgtEl>
                                        <p:attrNameLst>
                                          <p:attrName>ppt_y</p:attrName>
                                        </p:attrNameLst>
                                      </p:cBhvr>
                                      <p:tavLst>
                                        <p:tav tm="0">
                                          <p:val>
                                            <p:strVal val="ppt_y"/>
                                          </p:val>
                                        </p:tav>
                                        <p:tav tm="100000">
                                          <p:val>
                                            <p:fltVal val="0.5"/>
                                          </p:val>
                                        </p:tav>
                                      </p:tavLst>
                                    </p:anim>
                                    <p:set>
                                      <p:cBhvr>
                                        <p:cTn id="85" dur="1" fill="hold">
                                          <p:stCondLst>
                                            <p:cond delay="1999"/>
                                          </p:stCondLst>
                                        </p:cTn>
                                        <p:tgtEl>
                                          <p:spTgt spid="8"/>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9"/>
                                        </p:tgtEl>
                                        <p:attrNameLst>
                                          <p:attrName>ppt_w</p:attrName>
                                        </p:attrNameLst>
                                      </p:cBhvr>
                                      <p:tavLst>
                                        <p:tav tm="0">
                                          <p:val>
                                            <p:strVal val="ppt_w"/>
                                          </p:val>
                                        </p:tav>
                                        <p:tav tm="100000">
                                          <p:val>
                                            <p:fltVal val="0"/>
                                          </p:val>
                                        </p:tav>
                                      </p:tavLst>
                                    </p:anim>
                                    <p:anim calcmode="lin" valueType="num">
                                      <p:cBhvr>
                                        <p:cTn id="88" dur="2000"/>
                                        <p:tgtEl>
                                          <p:spTgt spid="9"/>
                                        </p:tgtEl>
                                        <p:attrNameLst>
                                          <p:attrName>ppt_h</p:attrName>
                                        </p:attrNameLst>
                                      </p:cBhvr>
                                      <p:tavLst>
                                        <p:tav tm="0">
                                          <p:val>
                                            <p:strVal val="ppt_h"/>
                                          </p:val>
                                        </p:tav>
                                        <p:tav tm="100000">
                                          <p:val>
                                            <p:fltVal val="0"/>
                                          </p:val>
                                        </p:tav>
                                      </p:tavLst>
                                    </p:anim>
                                    <p:anim calcmode="lin" valueType="num">
                                      <p:cBhvr>
                                        <p:cTn id="89" dur="2000"/>
                                        <p:tgtEl>
                                          <p:spTgt spid="9"/>
                                        </p:tgtEl>
                                        <p:attrNameLst>
                                          <p:attrName>ppt_x</p:attrName>
                                        </p:attrNameLst>
                                      </p:cBhvr>
                                      <p:tavLst>
                                        <p:tav tm="0">
                                          <p:val>
                                            <p:strVal val="ppt_x"/>
                                          </p:val>
                                        </p:tav>
                                        <p:tav tm="100000">
                                          <p:val>
                                            <p:fltVal val="0.5"/>
                                          </p:val>
                                        </p:tav>
                                      </p:tavLst>
                                    </p:anim>
                                    <p:anim calcmode="lin" valueType="num">
                                      <p:cBhvr>
                                        <p:cTn id="90" dur="2000"/>
                                        <p:tgtEl>
                                          <p:spTgt spid="9"/>
                                        </p:tgtEl>
                                        <p:attrNameLst>
                                          <p:attrName>ppt_y</p:attrName>
                                        </p:attrNameLst>
                                      </p:cBhvr>
                                      <p:tavLst>
                                        <p:tav tm="0">
                                          <p:val>
                                            <p:strVal val="ppt_y"/>
                                          </p:val>
                                        </p:tav>
                                        <p:tav tm="100000">
                                          <p:val>
                                            <p:fltVal val="0.5"/>
                                          </p:val>
                                        </p:tav>
                                      </p:tavLst>
                                    </p:anim>
                                    <p:set>
                                      <p:cBhvr>
                                        <p:cTn id="91" dur="1" fill="hold">
                                          <p:stCondLst>
                                            <p:cond delay="1999"/>
                                          </p:stCondLst>
                                        </p:cTn>
                                        <p:tgtEl>
                                          <p:spTgt spid="9"/>
                                        </p:tgtEl>
                                        <p:attrNameLst>
                                          <p:attrName>style.visibility</p:attrName>
                                        </p:attrNameLst>
                                      </p:cBhvr>
                                      <p:to>
                                        <p:strVal val="hidden"/>
                                      </p:to>
                                    </p:set>
                                  </p:childTnLst>
                                </p:cTn>
                              </p:par>
                              <p:par>
                                <p:cTn id="92" presetID="8" presetClass="emph" presetSubtype="0" autoRev="1" fill="hold" nodeType="withEffect">
                                  <p:stCondLst>
                                    <p:cond delay="0"/>
                                  </p:stCondLst>
                                  <p:childTnLst>
                                    <p:animRot by="-21600000">
                                      <p:cBhvr>
                                        <p:cTn id="93" dur="2000" fill="hold"/>
                                        <p:tgtEl>
                                          <p:spTgt spid="4"/>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5"/>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6"/>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7"/>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9"/>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21" presetClass="entr" presetSubtype="8"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wheel(8)">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7000">
              <a:srgbClr val="92D050"/>
            </a:gs>
            <a:gs pos="50000">
              <a:srgbClr val="800080">
                <a:shade val="67500"/>
                <a:satMod val="115000"/>
              </a:srgbClr>
            </a:gs>
            <a:gs pos="100000">
              <a:srgbClr val="80008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Tulips-mills-Keukenho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80px-Penrose_square.svg.png"/>
          <p:cNvPicPr>
            <a:picLocks noChangeAspect="1"/>
          </p:cNvPicPr>
          <p:nvPr/>
        </p:nvPicPr>
        <p:blipFill>
          <a:blip r:embed="rId3"/>
          <a:stretch>
            <a:fillRect/>
          </a:stretch>
        </p:blipFill>
        <p:spPr>
          <a:xfrm>
            <a:off x="-214282" y="1285866"/>
            <a:ext cx="1357290" cy="1357290"/>
          </a:xfrm>
          <a:prstGeom prst="rect">
            <a:avLst/>
          </a:prstGeom>
        </p:spPr>
      </p:pic>
      <p:pic>
        <p:nvPicPr>
          <p:cNvPr id="5" name="4 Imagen" descr="180px-Penrose_square.svg.png"/>
          <p:cNvPicPr>
            <a:picLocks noChangeAspect="1"/>
          </p:cNvPicPr>
          <p:nvPr/>
        </p:nvPicPr>
        <p:blipFill>
          <a:blip r:embed="rId3"/>
          <a:stretch>
            <a:fillRect/>
          </a:stretch>
        </p:blipFill>
        <p:spPr>
          <a:xfrm>
            <a:off x="-214282" y="2500312"/>
            <a:ext cx="1357290" cy="1357290"/>
          </a:xfrm>
          <a:prstGeom prst="rect">
            <a:avLst/>
          </a:prstGeom>
        </p:spPr>
      </p:pic>
      <p:pic>
        <p:nvPicPr>
          <p:cNvPr id="6" name="5 Imagen" descr="180px-Penrose_square.svg.png"/>
          <p:cNvPicPr>
            <a:picLocks noChangeAspect="1"/>
          </p:cNvPicPr>
          <p:nvPr/>
        </p:nvPicPr>
        <p:blipFill>
          <a:blip r:embed="rId3"/>
          <a:stretch>
            <a:fillRect/>
          </a:stretch>
        </p:blipFill>
        <p:spPr>
          <a:xfrm>
            <a:off x="1000132" y="1285866"/>
            <a:ext cx="1357290" cy="1357290"/>
          </a:xfrm>
          <a:prstGeom prst="rect">
            <a:avLst/>
          </a:prstGeom>
        </p:spPr>
      </p:pic>
      <p:pic>
        <p:nvPicPr>
          <p:cNvPr id="7" name="6 Imagen" descr="180px-Penrose_square.svg.png"/>
          <p:cNvPicPr>
            <a:picLocks noChangeAspect="1"/>
          </p:cNvPicPr>
          <p:nvPr/>
        </p:nvPicPr>
        <p:blipFill>
          <a:blip r:embed="rId3"/>
          <a:stretch>
            <a:fillRect/>
          </a:stretch>
        </p:blipFill>
        <p:spPr>
          <a:xfrm>
            <a:off x="1000132" y="2500312"/>
            <a:ext cx="1357290" cy="1357290"/>
          </a:xfrm>
          <a:prstGeom prst="rect">
            <a:avLst/>
          </a:prstGeom>
        </p:spPr>
      </p:pic>
      <p:pic>
        <p:nvPicPr>
          <p:cNvPr id="8" name="7 Imagen" descr="180px-Penrose_square.svg.png"/>
          <p:cNvPicPr>
            <a:picLocks noChangeAspect="1"/>
          </p:cNvPicPr>
          <p:nvPr/>
        </p:nvPicPr>
        <p:blipFill>
          <a:blip r:embed="rId3"/>
          <a:stretch>
            <a:fillRect/>
          </a:stretch>
        </p:blipFill>
        <p:spPr>
          <a:xfrm>
            <a:off x="2143172" y="1285866"/>
            <a:ext cx="1357290" cy="1357290"/>
          </a:xfrm>
          <a:prstGeom prst="rect">
            <a:avLst/>
          </a:prstGeom>
        </p:spPr>
      </p:pic>
      <p:pic>
        <p:nvPicPr>
          <p:cNvPr id="9" name="8 Imagen" descr="180px-Penrose_square.svg.png"/>
          <p:cNvPicPr>
            <a:picLocks noChangeAspect="1"/>
          </p:cNvPicPr>
          <p:nvPr/>
        </p:nvPicPr>
        <p:blipFill>
          <a:blip r:embed="rId3"/>
          <a:stretch>
            <a:fillRect/>
          </a:stretch>
        </p:blipFill>
        <p:spPr>
          <a:xfrm>
            <a:off x="2143172" y="2500312"/>
            <a:ext cx="1357290" cy="1357290"/>
          </a:xfrm>
          <a:prstGeom prst="rect">
            <a:avLst/>
          </a:prstGeom>
        </p:spPr>
      </p:pic>
      <p:pic>
        <p:nvPicPr>
          <p:cNvPr id="10" name="9 Imagen" descr="180px-Penrose_square.svg.png"/>
          <p:cNvPicPr>
            <a:picLocks noChangeAspect="1"/>
          </p:cNvPicPr>
          <p:nvPr/>
        </p:nvPicPr>
        <p:blipFill>
          <a:blip r:embed="rId3"/>
          <a:stretch>
            <a:fillRect/>
          </a:stretch>
        </p:blipFill>
        <p:spPr>
          <a:xfrm>
            <a:off x="3357586" y="1285866"/>
            <a:ext cx="1357290" cy="1357290"/>
          </a:xfrm>
          <a:prstGeom prst="rect">
            <a:avLst/>
          </a:prstGeom>
        </p:spPr>
      </p:pic>
      <p:pic>
        <p:nvPicPr>
          <p:cNvPr id="11" name="10 Imagen" descr="180px-Penrose_square.svg.png"/>
          <p:cNvPicPr>
            <a:picLocks noChangeAspect="1"/>
          </p:cNvPicPr>
          <p:nvPr/>
        </p:nvPicPr>
        <p:blipFill>
          <a:blip r:embed="rId3"/>
          <a:stretch>
            <a:fillRect/>
          </a:stretch>
        </p:blipFill>
        <p:spPr>
          <a:xfrm>
            <a:off x="3357586" y="2500312"/>
            <a:ext cx="1357290" cy="1357290"/>
          </a:xfrm>
          <a:prstGeom prst="rect">
            <a:avLst/>
          </a:prstGeom>
        </p:spPr>
      </p:pic>
      <p:pic>
        <p:nvPicPr>
          <p:cNvPr id="12" name="11 Imagen" descr="180px-Penrose_square.svg.png"/>
          <p:cNvPicPr>
            <a:picLocks noChangeAspect="1"/>
          </p:cNvPicPr>
          <p:nvPr/>
        </p:nvPicPr>
        <p:blipFill>
          <a:blip r:embed="rId3"/>
          <a:stretch>
            <a:fillRect/>
          </a:stretch>
        </p:blipFill>
        <p:spPr>
          <a:xfrm>
            <a:off x="4500594" y="1285866"/>
            <a:ext cx="1357290" cy="1357290"/>
          </a:xfrm>
          <a:prstGeom prst="rect">
            <a:avLst/>
          </a:prstGeom>
        </p:spPr>
      </p:pic>
      <p:pic>
        <p:nvPicPr>
          <p:cNvPr id="13" name="12 Imagen" descr="180px-Penrose_square.svg.png"/>
          <p:cNvPicPr>
            <a:picLocks noChangeAspect="1"/>
          </p:cNvPicPr>
          <p:nvPr/>
        </p:nvPicPr>
        <p:blipFill>
          <a:blip r:embed="rId3"/>
          <a:stretch>
            <a:fillRect/>
          </a:stretch>
        </p:blipFill>
        <p:spPr>
          <a:xfrm>
            <a:off x="4500594" y="2500312"/>
            <a:ext cx="1357290" cy="1357290"/>
          </a:xfrm>
          <a:prstGeom prst="rect">
            <a:avLst/>
          </a:prstGeom>
        </p:spPr>
      </p:pic>
      <p:pic>
        <p:nvPicPr>
          <p:cNvPr id="14" name="13 Imagen" descr="180px-Penrose_square.svg.png"/>
          <p:cNvPicPr>
            <a:picLocks noChangeAspect="1"/>
          </p:cNvPicPr>
          <p:nvPr/>
        </p:nvPicPr>
        <p:blipFill>
          <a:blip r:embed="rId3"/>
          <a:stretch>
            <a:fillRect/>
          </a:stretch>
        </p:blipFill>
        <p:spPr>
          <a:xfrm>
            <a:off x="5715008" y="1285866"/>
            <a:ext cx="1357290" cy="1357290"/>
          </a:xfrm>
          <a:prstGeom prst="rect">
            <a:avLst/>
          </a:prstGeom>
        </p:spPr>
      </p:pic>
      <p:pic>
        <p:nvPicPr>
          <p:cNvPr id="15" name="14 Imagen" descr="180px-Penrose_square.svg.png"/>
          <p:cNvPicPr>
            <a:picLocks noChangeAspect="1"/>
          </p:cNvPicPr>
          <p:nvPr/>
        </p:nvPicPr>
        <p:blipFill>
          <a:blip r:embed="rId3"/>
          <a:stretch>
            <a:fillRect/>
          </a:stretch>
        </p:blipFill>
        <p:spPr>
          <a:xfrm>
            <a:off x="5715008" y="2500312"/>
            <a:ext cx="1357290" cy="1357290"/>
          </a:xfrm>
          <a:prstGeom prst="rect">
            <a:avLst/>
          </a:prstGeom>
        </p:spPr>
      </p:pic>
      <p:pic>
        <p:nvPicPr>
          <p:cNvPr id="16" name="15 Imagen" descr="180px-Penrose_square.svg.png"/>
          <p:cNvPicPr>
            <a:picLocks noChangeAspect="1"/>
          </p:cNvPicPr>
          <p:nvPr/>
        </p:nvPicPr>
        <p:blipFill>
          <a:blip r:embed="rId3"/>
          <a:stretch>
            <a:fillRect/>
          </a:stretch>
        </p:blipFill>
        <p:spPr>
          <a:xfrm>
            <a:off x="6858048" y="1285866"/>
            <a:ext cx="1357290" cy="1357290"/>
          </a:xfrm>
          <a:prstGeom prst="rect">
            <a:avLst/>
          </a:prstGeom>
        </p:spPr>
      </p:pic>
      <p:pic>
        <p:nvPicPr>
          <p:cNvPr id="17" name="16 Imagen" descr="180px-Penrose_square.svg.png"/>
          <p:cNvPicPr>
            <a:picLocks noChangeAspect="1"/>
          </p:cNvPicPr>
          <p:nvPr/>
        </p:nvPicPr>
        <p:blipFill>
          <a:blip r:embed="rId3"/>
          <a:stretch>
            <a:fillRect/>
          </a:stretch>
        </p:blipFill>
        <p:spPr>
          <a:xfrm>
            <a:off x="6858048" y="2500312"/>
            <a:ext cx="1357290" cy="1357290"/>
          </a:xfrm>
          <a:prstGeom prst="rect">
            <a:avLst/>
          </a:prstGeom>
        </p:spPr>
      </p:pic>
      <p:pic>
        <p:nvPicPr>
          <p:cNvPr id="18" name="17 Imagen" descr="180px-Penrose_square.svg.png"/>
          <p:cNvPicPr>
            <a:picLocks noChangeAspect="1"/>
          </p:cNvPicPr>
          <p:nvPr/>
        </p:nvPicPr>
        <p:blipFill>
          <a:blip r:embed="rId3"/>
          <a:stretch>
            <a:fillRect/>
          </a:stretch>
        </p:blipFill>
        <p:spPr>
          <a:xfrm>
            <a:off x="8072462" y="1285866"/>
            <a:ext cx="1357290" cy="1357290"/>
          </a:xfrm>
          <a:prstGeom prst="rect">
            <a:avLst/>
          </a:prstGeom>
        </p:spPr>
      </p:pic>
      <p:pic>
        <p:nvPicPr>
          <p:cNvPr id="19" name="18 Imagen" descr="180px-Penrose_square.svg.png"/>
          <p:cNvPicPr>
            <a:picLocks noChangeAspect="1"/>
          </p:cNvPicPr>
          <p:nvPr/>
        </p:nvPicPr>
        <p:blipFill>
          <a:blip r:embed="rId3"/>
          <a:stretch>
            <a:fillRect/>
          </a:stretch>
        </p:blipFill>
        <p:spPr>
          <a:xfrm>
            <a:off x="8072462" y="2500312"/>
            <a:ext cx="1357290" cy="1357290"/>
          </a:xfrm>
          <a:prstGeom prst="rect">
            <a:avLst/>
          </a:prstGeom>
        </p:spPr>
      </p:pic>
      <p:sp>
        <p:nvSpPr>
          <p:cNvPr id="20" name="19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0-#ppt_w/2"/>
                                          </p:val>
                                        </p:tav>
                                        <p:tav tm="100000">
                                          <p:val>
                                            <p:strVal val="#ppt_x"/>
                                          </p:val>
                                        </p:tav>
                                      </p:tavLst>
                                    </p:anim>
                                    <p:anim calcmode="lin" valueType="num">
                                      <p:cBhvr additive="base">
                                        <p:cTn id="62" dur="2000" fill="hold"/>
                                        <p:tgtEl>
                                          <p:spTgt spid="15"/>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19" presetClass="entr" presetSubtype="5"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2000" fill="hold"/>
                                        <p:tgtEl>
                                          <p:spTgt spid="4"/>
                                        </p:tgtEl>
                                        <p:attrNameLst>
                                          <p:attrName>ppt_w</p:attrName>
                                        </p:attrNameLst>
                                      </p:cBhvr>
                                      <p:tavLst>
                                        <p:tav tm="0">
                                          <p:val>
                                            <p:strVal val="#ppt_w"/>
                                          </p:val>
                                        </p:tav>
                                        <p:tav tm="100000">
                                          <p:val>
                                            <p:strVal val="#ppt_w"/>
                                          </p:val>
                                        </p:tav>
                                      </p:tavLst>
                                    </p:anim>
                                    <p:anim calcmode="lin" valueType="num">
                                      <p:cBhvr>
                                        <p:cTn id="74" dur="2000" fill="hold"/>
                                        <p:tgtEl>
                                          <p:spTgt spid="4"/>
                                        </p:tgtEl>
                                        <p:attrNameLst>
                                          <p:attrName>ppt_h</p:attrName>
                                        </p:attrNameLst>
                                      </p:cBhvr>
                                      <p:tavLst>
                                        <p:tav tm="0" fmla="#ppt_h*sin(2.5*pi*$)">
                                          <p:val>
                                            <p:fltVal val="0"/>
                                          </p:val>
                                        </p:tav>
                                        <p:tav tm="100000">
                                          <p:val>
                                            <p:fltVal val="1"/>
                                          </p:val>
                                        </p:tav>
                                      </p:tavLst>
                                    </p:anim>
                                  </p:childTnLst>
                                </p:cTn>
                              </p:par>
                              <p:par>
                                <p:cTn id="75" presetID="19" presetClass="entr" presetSubtype="5"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p:cTn id="77" dur="2000" fill="hold"/>
                                        <p:tgtEl>
                                          <p:spTgt spid="6"/>
                                        </p:tgtEl>
                                        <p:attrNameLst>
                                          <p:attrName>ppt_w</p:attrName>
                                        </p:attrNameLst>
                                      </p:cBhvr>
                                      <p:tavLst>
                                        <p:tav tm="0">
                                          <p:val>
                                            <p:strVal val="#ppt_w"/>
                                          </p:val>
                                        </p:tav>
                                        <p:tav tm="100000">
                                          <p:val>
                                            <p:strVal val="#ppt_w"/>
                                          </p:val>
                                        </p:tav>
                                      </p:tavLst>
                                    </p:anim>
                                    <p:anim calcmode="lin" valueType="num">
                                      <p:cBhvr>
                                        <p:cTn id="78" dur="2000" fill="hold"/>
                                        <p:tgtEl>
                                          <p:spTgt spid="6"/>
                                        </p:tgtEl>
                                        <p:attrNameLst>
                                          <p:attrName>ppt_h</p:attrName>
                                        </p:attrNameLst>
                                      </p:cBhvr>
                                      <p:tavLst>
                                        <p:tav tm="0" fmla="#ppt_h*sin(2.5*pi*$)">
                                          <p:val>
                                            <p:fltVal val="0"/>
                                          </p:val>
                                        </p:tav>
                                        <p:tav tm="100000">
                                          <p:val>
                                            <p:fltVal val="1"/>
                                          </p:val>
                                        </p:tav>
                                      </p:tavLst>
                                    </p:anim>
                                  </p:childTnLst>
                                </p:cTn>
                              </p:par>
                              <p:par>
                                <p:cTn id="79" presetID="19" presetClass="entr" presetSubtype="5"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2000" fill="hold"/>
                                        <p:tgtEl>
                                          <p:spTgt spid="8"/>
                                        </p:tgtEl>
                                        <p:attrNameLst>
                                          <p:attrName>ppt_w</p:attrName>
                                        </p:attrNameLst>
                                      </p:cBhvr>
                                      <p:tavLst>
                                        <p:tav tm="0">
                                          <p:val>
                                            <p:strVal val="#ppt_w"/>
                                          </p:val>
                                        </p:tav>
                                        <p:tav tm="100000">
                                          <p:val>
                                            <p:strVal val="#ppt_w"/>
                                          </p:val>
                                        </p:tav>
                                      </p:tavLst>
                                    </p:anim>
                                    <p:anim calcmode="lin" valueType="num">
                                      <p:cBhvr>
                                        <p:cTn id="82" dur="2000" fill="hold"/>
                                        <p:tgtEl>
                                          <p:spTgt spid="8"/>
                                        </p:tgtEl>
                                        <p:attrNameLst>
                                          <p:attrName>ppt_h</p:attrName>
                                        </p:attrNameLst>
                                      </p:cBhvr>
                                      <p:tavLst>
                                        <p:tav tm="0" fmla="#ppt_h*sin(2.5*pi*$)">
                                          <p:val>
                                            <p:fltVal val="0"/>
                                          </p:val>
                                        </p:tav>
                                        <p:tav tm="100000">
                                          <p:val>
                                            <p:fltVal val="1"/>
                                          </p:val>
                                        </p:tav>
                                      </p:tavLst>
                                    </p:anim>
                                  </p:childTnLst>
                                </p:cTn>
                              </p:par>
                              <p:par>
                                <p:cTn id="83" presetID="19" presetClass="entr" presetSubtype="5"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2000" fill="hold"/>
                                        <p:tgtEl>
                                          <p:spTgt spid="10"/>
                                        </p:tgtEl>
                                        <p:attrNameLst>
                                          <p:attrName>ppt_w</p:attrName>
                                        </p:attrNameLst>
                                      </p:cBhvr>
                                      <p:tavLst>
                                        <p:tav tm="0">
                                          <p:val>
                                            <p:strVal val="#ppt_w"/>
                                          </p:val>
                                        </p:tav>
                                        <p:tav tm="100000">
                                          <p:val>
                                            <p:strVal val="#ppt_w"/>
                                          </p:val>
                                        </p:tav>
                                      </p:tavLst>
                                    </p:anim>
                                    <p:anim calcmode="lin" valueType="num">
                                      <p:cBhvr>
                                        <p:cTn id="86" dur="2000" fill="hold"/>
                                        <p:tgtEl>
                                          <p:spTgt spid="10"/>
                                        </p:tgtEl>
                                        <p:attrNameLst>
                                          <p:attrName>ppt_h</p:attrName>
                                        </p:attrNameLst>
                                      </p:cBhvr>
                                      <p:tavLst>
                                        <p:tav tm="0" fmla="#ppt_h*sin(2.5*pi*$)">
                                          <p:val>
                                            <p:fltVal val="0"/>
                                          </p:val>
                                        </p:tav>
                                        <p:tav tm="100000">
                                          <p:val>
                                            <p:fltVal val="1"/>
                                          </p:val>
                                        </p:tav>
                                      </p:tavLst>
                                    </p:anim>
                                  </p:childTnLst>
                                </p:cTn>
                              </p:par>
                              <p:par>
                                <p:cTn id="87" presetID="19" presetClass="entr" presetSubtype="5"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p:cTn id="89" dur="2000" fill="hold"/>
                                        <p:tgtEl>
                                          <p:spTgt spid="12"/>
                                        </p:tgtEl>
                                        <p:attrNameLst>
                                          <p:attrName>ppt_w</p:attrName>
                                        </p:attrNameLst>
                                      </p:cBhvr>
                                      <p:tavLst>
                                        <p:tav tm="0">
                                          <p:val>
                                            <p:strVal val="#ppt_w"/>
                                          </p:val>
                                        </p:tav>
                                        <p:tav tm="100000">
                                          <p:val>
                                            <p:strVal val="#ppt_w"/>
                                          </p:val>
                                        </p:tav>
                                      </p:tavLst>
                                    </p:anim>
                                    <p:anim calcmode="lin" valueType="num">
                                      <p:cBhvr>
                                        <p:cTn id="90" dur="2000" fill="hold"/>
                                        <p:tgtEl>
                                          <p:spTgt spid="12"/>
                                        </p:tgtEl>
                                        <p:attrNameLst>
                                          <p:attrName>ppt_h</p:attrName>
                                        </p:attrNameLst>
                                      </p:cBhvr>
                                      <p:tavLst>
                                        <p:tav tm="0" fmla="#ppt_h*sin(2.5*pi*$)">
                                          <p:val>
                                            <p:fltVal val="0"/>
                                          </p:val>
                                        </p:tav>
                                        <p:tav tm="100000">
                                          <p:val>
                                            <p:fltVal val="1"/>
                                          </p:val>
                                        </p:tav>
                                      </p:tavLst>
                                    </p:anim>
                                  </p:childTnLst>
                                </p:cTn>
                              </p:par>
                              <p:par>
                                <p:cTn id="91" presetID="19" presetClass="entr" presetSubtype="5"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p:cTn id="93" dur="2000" fill="hold"/>
                                        <p:tgtEl>
                                          <p:spTgt spid="14"/>
                                        </p:tgtEl>
                                        <p:attrNameLst>
                                          <p:attrName>ppt_w</p:attrName>
                                        </p:attrNameLst>
                                      </p:cBhvr>
                                      <p:tavLst>
                                        <p:tav tm="0">
                                          <p:val>
                                            <p:strVal val="#ppt_w"/>
                                          </p:val>
                                        </p:tav>
                                        <p:tav tm="100000">
                                          <p:val>
                                            <p:strVal val="#ppt_w"/>
                                          </p:val>
                                        </p:tav>
                                      </p:tavLst>
                                    </p:anim>
                                    <p:anim calcmode="lin" valueType="num">
                                      <p:cBhvr>
                                        <p:cTn id="94" dur="2000" fill="hold"/>
                                        <p:tgtEl>
                                          <p:spTgt spid="14"/>
                                        </p:tgtEl>
                                        <p:attrNameLst>
                                          <p:attrName>ppt_h</p:attrName>
                                        </p:attrNameLst>
                                      </p:cBhvr>
                                      <p:tavLst>
                                        <p:tav tm="0" fmla="#ppt_h*sin(2.5*pi*$)">
                                          <p:val>
                                            <p:fltVal val="0"/>
                                          </p:val>
                                        </p:tav>
                                        <p:tav tm="100000">
                                          <p:val>
                                            <p:fltVal val="1"/>
                                          </p:val>
                                        </p:tav>
                                      </p:tavLst>
                                    </p:anim>
                                  </p:childTnLst>
                                </p:cTn>
                              </p:par>
                              <p:par>
                                <p:cTn id="95" presetID="19" presetClass="entr" presetSubtype="5"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2000" fill="hold"/>
                                        <p:tgtEl>
                                          <p:spTgt spid="16"/>
                                        </p:tgtEl>
                                        <p:attrNameLst>
                                          <p:attrName>ppt_w</p:attrName>
                                        </p:attrNameLst>
                                      </p:cBhvr>
                                      <p:tavLst>
                                        <p:tav tm="0">
                                          <p:val>
                                            <p:strVal val="#ppt_w"/>
                                          </p:val>
                                        </p:tav>
                                        <p:tav tm="100000">
                                          <p:val>
                                            <p:strVal val="#ppt_w"/>
                                          </p:val>
                                        </p:tav>
                                      </p:tavLst>
                                    </p:anim>
                                    <p:anim calcmode="lin" valueType="num">
                                      <p:cBhvr>
                                        <p:cTn id="98" dur="2000" fill="hold"/>
                                        <p:tgtEl>
                                          <p:spTgt spid="16"/>
                                        </p:tgtEl>
                                        <p:attrNameLst>
                                          <p:attrName>ppt_h</p:attrName>
                                        </p:attrNameLst>
                                      </p:cBhvr>
                                      <p:tavLst>
                                        <p:tav tm="0" fmla="#ppt_h*sin(2.5*pi*$)">
                                          <p:val>
                                            <p:fltVal val="0"/>
                                          </p:val>
                                        </p:tav>
                                        <p:tav tm="100000">
                                          <p:val>
                                            <p:fltVal val="1"/>
                                          </p:val>
                                        </p:tav>
                                      </p:tavLst>
                                    </p:anim>
                                  </p:childTnLst>
                                </p:cTn>
                              </p:par>
                              <p:par>
                                <p:cTn id="99" presetID="19" presetClass="entr" presetSubtype="5"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p:cTn id="101" dur="2000" fill="hold"/>
                                        <p:tgtEl>
                                          <p:spTgt spid="18"/>
                                        </p:tgtEl>
                                        <p:attrNameLst>
                                          <p:attrName>ppt_w</p:attrName>
                                        </p:attrNameLst>
                                      </p:cBhvr>
                                      <p:tavLst>
                                        <p:tav tm="0">
                                          <p:val>
                                            <p:strVal val="#ppt_w"/>
                                          </p:val>
                                        </p:tav>
                                        <p:tav tm="100000">
                                          <p:val>
                                            <p:strVal val="#ppt_w"/>
                                          </p:val>
                                        </p:tav>
                                      </p:tavLst>
                                    </p:anim>
                                    <p:anim calcmode="lin" valueType="num">
                                      <p:cBhvr>
                                        <p:cTn id="102" dur="2000" fill="hold"/>
                                        <p:tgtEl>
                                          <p:spTgt spid="18"/>
                                        </p:tgtEl>
                                        <p:attrNameLst>
                                          <p:attrName>ppt_h</p:attrName>
                                        </p:attrNameLst>
                                      </p:cBhvr>
                                      <p:tavLst>
                                        <p:tav tm="0" fmla="#ppt_h*sin(2.5*pi*$)">
                                          <p:val>
                                            <p:fltVal val="0"/>
                                          </p:val>
                                        </p:tav>
                                        <p:tav tm="100000">
                                          <p:val>
                                            <p:fltVal val="1"/>
                                          </p:val>
                                        </p:tav>
                                      </p:tavLst>
                                    </p:anim>
                                  </p:childTnLst>
                                </p:cTn>
                              </p:par>
                              <p:par>
                                <p:cTn id="103" presetID="19" presetClass="entr" presetSubtype="5" fill="hold" nodeType="with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2000" fill="hold"/>
                                        <p:tgtEl>
                                          <p:spTgt spid="5"/>
                                        </p:tgtEl>
                                        <p:attrNameLst>
                                          <p:attrName>ppt_w</p:attrName>
                                        </p:attrNameLst>
                                      </p:cBhvr>
                                      <p:tavLst>
                                        <p:tav tm="0">
                                          <p:val>
                                            <p:strVal val="#ppt_w"/>
                                          </p:val>
                                        </p:tav>
                                        <p:tav tm="100000">
                                          <p:val>
                                            <p:strVal val="#ppt_w"/>
                                          </p:val>
                                        </p:tav>
                                      </p:tavLst>
                                    </p:anim>
                                    <p:anim calcmode="lin" valueType="num">
                                      <p:cBhvr>
                                        <p:cTn id="106" dur="2000" fill="hold"/>
                                        <p:tgtEl>
                                          <p:spTgt spid="5"/>
                                        </p:tgtEl>
                                        <p:attrNameLst>
                                          <p:attrName>ppt_h</p:attrName>
                                        </p:attrNameLst>
                                      </p:cBhvr>
                                      <p:tavLst>
                                        <p:tav tm="0" fmla="#ppt_h*sin(2.5*pi*$)">
                                          <p:val>
                                            <p:fltVal val="0"/>
                                          </p:val>
                                        </p:tav>
                                        <p:tav tm="100000">
                                          <p:val>
                                            <p:fltVal val="1"/>
                                          </p:val>
                                        </p:tav>
                                      </p:tavLst>
                                    </p:anim>
                                  </p:childTnLst>
                                </p:cTn>
                              </p:par>
                              <p:par>
                                <p:cTn id="107" presetID="19" presetClass="entr" presetSubtype="5" fill="hold"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p:val>
                                            <p:strVal val="#ppt_w"/>
                                          </p:val>
                                        </p:tav>
                                        <p:tav tm="100000">
                                          <p:val>
                                            <p:strVal val="#ppt_w"/>
                                          </p:val>
                                        </p:tav>
                                      </p:tavLst>
                                    </p:anim>
                                    <p:anim calcmode="lin" valueType="num">
                                      <p:cBhvr>
                                        <p:cTn id="110" dur="2000" fill="hold"/>
                                        <p:tgtEl>
                                          <p:spTgt spid="7"/>
                                        </p:tgtEl>
                                        <p:attrNameLst>
                                          <p:attrName>ppt_h</p:attrName>
                                        </p:attrNameLst>
                                      </p:cBhvr>
                                      <p:tavLst>
                                        <p:tav tm="0" fmla="#ppt_h*sin(2.5*pi*$)">
                                          <p:val>
                                            <p:fltVal val="0"/>
                                          </p:val>
                                        </p:tav>
                                        <p:tav tm="100000">
                                          <p:val>
                                            <p:fltVal val="1"/>
                                          </p:val>
                                        </p:tav>
                                      </p:tavLst>
                                    </p:anim>
                                  </p:childTnLst>
                                </p:cTn>
                              </p:par>
                              <p:par>
                                <p:cTn id="111" presetID="19" presetClass="entr" presetSubtype="5" fill="hold" nodeType="withEffect">
                                  <p:stCondLst>
                                    <p:cond delay="0"/>
                                  </p:stCondLst>
                                  <p:childTnLst>
                                    <p:set>
                                      <p:cBhvr>
                                        <p:cTn id="112" dur="1" fill="hold">
                                          <p:stCondLst>
                                            <p:cond delay="0"/>
                                          </p:stCondLst>
                                        </p:cTn>
                                        <p:tgtEl>
                                          <p:spTgt spid="9"/>
                                        </p:tgtEl>
                                        <p:attrNameLst>
                                          <p:attrName>style.visibility</p:attrName>
                                        </p:attrNameLst>
                                      </p:cBhvr>
                                      <p:to>
                                        <p:strVal val="visible"/>
                                      </p:to>
                                    </p:set>
                                    <p:anim calcmode="lin" valueType="num">
                                      <p:cBhvr>
                                        <p:cTn id="113" dur="2000" fill="hold"/>
                                        <p:tgtEl>
                                          <p:spTgt spid="9"/>
                                        </p:tgtEl>
                                        <p:attrNameLst>
                                          <p:attrName>ppt_w</p:attrName>
                                        </p:attrNameLst>
                                      </p:cBhvr>
                                      <p:tavLst>
                                        <p:tav tm="0">
                                          <p:val>
                                            <p:strVal val="#ppt_w"/>
                                          </p:val>
                                        </p:tav>
                                        <p:tav tm="100000">
                                          <p:val>
                                            <p:strVal val="#ppt_w"/>
                                          </p:val>
                                        </p:tav>
                                      </p:tavLst>
                                    </p:anim>
                                    <p:anim calcmode="lin" valueType="num">
                                      <p:cBhvr>
                                        <p:cTn id="114" dur="2000" fill="hold"/>
                                        <p:tgtEl>
                                          <p:spTgt spid="9"/>
                                        </p:tgtEl>
                                        <p:attrNameLst>
                                          <p:attrName>ppt_h</p:attrName>
                                        </p:attrNameLst>
                                      </p:cBhvr>
                                      <p:tavLst>
                                        <p:tav tm="0" fmla="#ppt_h*sin(2.5*pi*$)">
                                          <p:val>
                                            <p:fltVal val="0"/>
                                          </p:val>
                                        </p:tav>
                                        <p:tav tm="100000">
                                          <p:val>
                                            <p:fltVal val="1"/>
                                          </p:val>
                                        </p:tav>
                                      </p:tavLst>
                                    </p:anim>
                                  </p:childTnLst>
                                </p:cTn>
                              </p:par>
                              <p:par>
                                <p:cTn id="115" presetID="19" presetClass="entr" presetSubtype="5" fill="hold" nodeType="withEffect">
                                  <p:stCondLst>
                                    <p:cond delay="0"/>
                                  </p:stCondLst>
                                  <p:childTnLst>
                                    <p:set>
                                      <p:cBhvr>
                                        <p:cTn id="116" dur="1" fill="hold">
                                          <p:stCondLst>
                                            <p:cond delay="0"/>
                                          </p:stCondLst>
                                        </p:cTn>
                                        <p:tgtEl>
                                          <p:spTgt spid="11"/>
                                        </p:tgtEl>
                                        <p:attrNameLst>
                                          <p:attrName>style.visibility</p:attrName>
                                        </p:attrNameLst>
                                      </p:cBhvr>
                                      <p:to>
                                        <p:strVal val="visible"/>
                                      </p:to>
                                    </p:set>
                                    <p:anim calcmode="lin" valueType="num">
                                      <p:cBhvr>
                                        <p:cTn id="117" dur="2000" fill="hold"/>
                                        <p:tgtEl>
                                          <p:spTgt spid="11"/>
                                        </p:tgtEl>
                                        <p:attrNameLst>
                                          <p:attrName>ppt_w</p:attrName>
                                        </p:attrNameLst>
                                      </p:cBhvr>
                                      <p:tavLst>
                                        <p:tav tm="0">
                                          <p:val>
                                            <p:strVal val="#ppt_w"/>
                                          </p:val>
                                        </p:tav>
                                        <p:tav tm="100000">
                                          <p:val>
                                            <p:strVal val="#ppt_w"/>
                                          </p:val>
                                        </p:tav>
                                      </p:tavLst>
                                    </p:anim>
                                    <p:anim calcmode="lin" valueType="num">
                                      <p:cBhvr>
                                        <p:cTn id="118" dur="2000" fill="hold"/>
                                        <p:tgtEl>
                                          <p:spTgt spid="11"/>
                                        </p:tgtEl>
                                        <p:attrNameLst>
                                          <p:attrName>ppt_h</p:attrName>
                                        </p:attrNameLst>
                                      </p:cBhvr>
                                      <p:tavLst>
                                        <p:tav tm="0" fmla="#ppt_h*sin(2.5*pi*$)">
                                          <p:val>
                                            <p:fltVal val="0"/>
                                          </p:val>
                                        </p:tav>
                                        <p:tav tm="100000">
                                          <p:val>
                                            <p:fltVal val="1"/>
                                          </p:val>
                                        </p:tav>
                                      </p:tavLst>
                                    </p:anim>
                                  </p:childTnLst>
                                </p:cTn>
                              </p:par>
                              <p:par>
                                <p:cTn id="119" presetID="19" presetClass="entr" presetSubtype="5" fill="hold"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2000" fill="hold"/>
                                        <p:tgtEl>
                                          <p:spTgt spid="13"/>
                                        </p:tgtEl>
                                        <p:attrNameLst>
                                          <p:attrName>ppt_w</p:attrName>
                                        </p:attrNameLst>
                                      </p:cBhvr>
                                      <p:tavLst>
                                        <p:tav tm="0">
                                          <p:val>
                                            <p:strVal val="#ppt_w"/>
                                          </p:val>
                                        </p:tav>
                                        <p:tav tm="100000">
                                          <p:val>
                                            <p:strVal val="#ppt_w"/>
                                          </p:val>
                                        </p:tav>
                                      </p:tavLst>
                                    </p:anim>
                                    <p:anim calcmode="lin" valueType="num">
                                      <p:cBhvr>
                                        <p:cTn id="122" dur="2000" fill="hold"/>
                                        <p:tgtEl>
                                          <p:spTgt spid="13"/>
                                        </p:tgtEl>
                                        <p:attrNameLst>
                                          <p:attrName>ppt_h</p:attrName>
                                        </p:attrNameLst>
                                      </p:cBhvr>
                                      <p:tavLst>
                                        <p:tav tm="0" fmla="#ppt_h*sin(2.5*pi*$)">
                                          <p:val>
                                            <p:fltVal val="0"/>
                                          </p:val>
                                        </p:tav>
                                        <p:tav tm="100000">
                                          <p:val>
                                            <p:fltVal val="1"/>
                                          </p:val>
                                        </p:tav>
                                      </p:tavLst>
                                    </p:anim>
                                  </p:childTnLst>
                                </p:cTn>
                              </p:par>
                              <p:par>
                                <p:cTn id="123" presetID="19" presetClass="entr" presetSubtype="5" fill="hold" nodeType="withEffect">
                                  <p:stCondLst>
                                    <p:cond delay="0"/>
                                  </p:stCondLst>
                                  <p:childTnLst>
                                    <p:set>
                                      <p:cBhvr>
                                        <p:cTn id="124" dur="1" fill="hold">
                                          <p:stCondLst>
                                            <p:cond delay="0"/>
                                          </p:stCondLst>
                                        </p:cTn>
                                        <p:tgtEl>
                                          <p:spTgt spid="15"/>
                                        </p:tgtEl>
                                        <p:attrNameLst>
                                          <p:attrName>style.visibility</p:attrName>
                                        </p:attrNameLst>
                                      </p:cBhvr>
                                      <p:to>
                                        <p:strVal val="visible"/>
                                      </p:to>
                                    </p:set>
                                    <p:anim calcmode="lin" valueType="num">
                                      <p:cBhvr>
                                        <p:cTn id="125" dur="2000" fill="hold"/>
                                        <p:tgtEl>
                                          <p:spTgt spid="15"/>
                                        </p:tgtEl>
                                        <p:attrNameLst>
                                          <p:attrName>ppt_w</p:attrName>
                                        </p:attrNameLst>
                                      </p:cBhvr>
                                      <p:tavLst>
                                        <p:tav tm="0">
                                          <p:val>
                                            <p:strVal val="#ppt_w"/>
                                          </p:val>
                                        </p:tav>
                                        <p:tav tm="100000">
                                          <p:val>
                                            <p:strVal val="#ppt_w"/>
                                          </p:val>
                                        </p:tav>
                                      </p:tavLst>
                                    </p:anim>
                                    <p:anim calcmode="lin" valueType="num">
                                      <p:cBhvr>
                                        <p:cTn id="126" dur="2000" fill="hold"/>
                                        <p:tgtEl>
                                          <p:spTgt spid="15"/>
                                        </p:tgtEl>
                                        <p:attrNameLst>
                                          <p:attrName>ppt_h</p:attrName>
                                        </p:attrNameLst>
                                      </p:cBhvr>
                                      <p:tavLst>
                                        <p:tav tm="0" fmla="#ppt_h*sin(2.5*pi*$)">
                                          <p:val>
                                            <p:fltVal val="0"/>
                                          </p:val>
                                        </p:tav>
                                        <p:tav tm="100000">
                                          <p:val>
                                            <p:fltVal val="1"/>
                                          </p:val>
                                        </p:tav>
                                      </p:tavLst>
                                    </p:anim>
                                  </p:childTnLst>
                                </p:cTn>
                              </p:par>
                              <p:par>
                                <p:cTn id="127" presetID="19" presetClass="entr" presetSubtype="5" fill="hold" nodeType="withEffect">
                                  <p:stCondLst>
                                    <p:cond delay="0"/>
                                  </p:stCondLst>
                                  <p:childTnLst>
                                    <p:set>
                                      <p:cBhvr>
                                        <p:cTn id="128" dur="1" fill="hold">
                                          <p:stCondLst>
                                            <p:cond delay="0"/>
                                          </p:stCondLst>
                                        </p:cTn>
                                        <p:tgtEl>
                                          <p:spTgt spid="17"/>
                                        </p:tgtEl>
                                        <p:attrNameLst>
                                          <p:attrName>style.visibility</p:attrName>
                                        </p:attrNameLst>
                                      </p:cBhvr>
                                      <p:to>
                                        <p:strVal val="visible"/>
                                      </p:to>
                                    </p:set>
                                    <p:anim calcmode="lin" valueType="num">
                                      <p:cBhvr>
                                        <p:cTn id="129" dur="2000" fill="hold"/>
                                        <p:tgtEl>
                                          <p:spTgt spid="17"/>
                                        </p:tgtEl>
                                        <p:attrNameLst>
                                          <p:attrName>ppt_w</p:attrName>
                                        </p:attrNameLst>
                                      </p:cBhvr>
                                      <p:tavLst>
                                        <p:tav tm="0">
                                          <p:val>
                                            <p:strVal val="#ppt_w"/>
                                          </p:val>
                                        </p:tav>
                                        <p:tav tm="100000">
                                          <p:val>
                                            <p:strVal val="#ppt_w"/>
                                          </p:val>
                                        </p:tav>
                                      </p:tavLst>
                                    </p:anim>
                                    <p:anim calcmode="lin" valueType="num">
                                      <p:cBhvr>
                                        <p:cTn id="130" dur="2000" fill="hold"/>
                                        <p:tgtEl>
                                          <p:spTgt spid="17"/>
                                        </p:tgtEl>
                                        <p:attrNameLst>
                                          <p:attrName>ppt_h</p:attrName>
                                        </p:attrNameLst>
                                      </p:cBhvr>
                                      <p:tavLst>
                                        <p:tav tm="0" fmla="#ppt_h*sin(2.5*pi*$)">
                                          <p:val>
                                            <p:fltVal val="0"/>
                                          </p:val>
                                        </p:tav>
                                        <p:tav tm="100000">
                                          <p:val>
                                            <p:fltVal val="1"/>
                                          </p:val>
                                        </p:tav>
                                      </p:tavLst>
                                    </p:anim>
                                  </p:childTnLst>
                                </p:cTn>
                              </p:par>
                              <p:par>
                                <p:cTn id="131" presetID="19" presetClass="entr" presetSubtype="5" fill="hold" nodeType="withEffect">
                                  <p:stCondLst>
                                    <p:cond delay="0"/>
                                  </p:stCondLst>
                                  <p:childTnLst>
                                    <p:set>
                                      <p:cBhvr>
                                        <p:cTn id="132" dur="1" fill="hold">
                                          <p:stCondLst>
                                            <p:cond delay="0"/>
                                          </p:stCondLst>
                                        </p:cTn>
                                        <p:tgtEl>
                                          <p:spTgt spid="19"/>
                                        </p:tgtEl>
                                        <p:attrNameLst>
                                          <p:attrName>style.visibility</p:attrName>
                                        </p:attrNameLst>
                                      </p:cBhvr>
                                      <p:to>
                                        <p:strVal val="visible"/>
                                      </p:to>
                                    </p:set>
                                    <p:anim calcmode="lin" valueType="num">
                                      <p:cBhvr>
                                        <p:cTn id="133" dur="2000" fill="hold"/>
                                        <p:tgtEl>
                                          <p:spTgt spid="19"/>
                                        </p:tgtEl>
                                        <p:attrNameLst>
                                          <p:attrName>ppt_w</p:attrName>
                                        </p:attrNameLst>
                                      </p:cBhvr>
                                      <p:tavLst>
                                        <p:tav tm="0">
                                          <p:val>
                                            <p:strVal val="#ppt_w"/>
                                          </p:val>
                                        </p:tav>
                                        <p:tav tm="100000">
                                          <p:val>
                                            <p:strVal val="#ppt_w"/>
                                          </p:val>
                                        </p:tav>
                                      </p:tavLst>
                                    </p:anim>
                                    <p:anim calcmode="lin" valueType="num">
                                      <p:cBhvr>
                                        <p:cTn id="134" dur="2000" fill="hold"/>
                                        <p:tgtEl>
                                          <p:spTgt spid="19"/>
                                        </p:tgtEl>
                                        <p:attrNameLst>
                                          <p:attrName>ppt_h</p:attrName>
                                        </p:attrNameLst>
                                      </p:cBhvr>
                                      <p:tavLst>
                                        <p:tav tm="0" fmla="#ppt_h*sin(2.5*pi*$)">
                                          <p:val>
                                            <p:fltVal val="0"/>
                                          </p:val>
                                        </p:tav>
                                        <p:tav tm="100000">
                                          <p:val>
                                            <p:fltVal val="1"/>
                                          </p:val>
                                        </p:tav>
                                      </p:tavLst>
                                    </p:anim>
                                  </p:childTnLst>
                                </p:cTn>
                              </p:par>
                              <p:par>
                                <p:cTn id="135" presetID="15" presetClass="entr" presetSubtype="0"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p:cTn id="137" dur="2000" fill="hold"/>
                                        <p:tgtEl>
                                          <p:spTgt spid="4"/>
                                        </p:tgtEl>
                                        <p:attrNameLst>
                                          <p:attrName>ppt_w</p:attrName>
                                        </p:attrNameLst>
                                      </p:cBhvr>
                                      <p:tavLst>
                                        <p:tav tm="0">
                                          <p:val>
                                            <p:fltVal val="0"/>
                                          </p:val>
                                        </p:tav>
                                        <p:tav tm="100000">
                                          <p:val>
                                            <p:strVal val="#ppt_w"/>
                                          </p:val>
                                        </p:tav>
                                      </p:tavLst>
                                    </p:anim>
                                    <p:anim calcmode="lin" valueType="num">
                                      <p:cBhvr>
                                        <p:cTn id="138" dur="2000" fill="hold"/>
                                        <p:tgtEl>
                                          <p:spTgt spid="4"/>
                                        </p:tgtEl>
                                        <p:attrNameLst>
                                          <p:attrName>ppt_h</p:attrName>
                                        </p:attrNameLst>
                                      </p:cBhvr>
                                      <p:tavLst>
                                        <p:tav tm="0">
                                          <p:val>
                                            <p:fltVal val="0"/>
                                          </p:val>
                                        </p:tav>
                                        <p:tav tm="100000">
                                          <p:val>
                                            <p:strVal val="#ppt_h"/>
                                          </p:val>
                                        </p:tav>
                                      </p:tavLst>
                                    </p:anim>
                                    <p:anim calcmode="lin" valueType="num">
                                      <p:cBhvr>
                                        <p:cTn id="139"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40" dur="2000" fill="hold"/>
                                        <p:tgtEl>
                                          <p:spTgt spid="4"/>
                                        </p:tgtEl>
                                        <p:attrNameLst>
                                          <p:attrName>ppt_y</p:attrName>
                                        </p:attrNameLst>
                                      </p:cBhvr>
                                      <p:tavLst>
                                        <p:tav tm="0" fmla="#ppt_y+(sin(-2*pi*(1-$))*-#ppt_x+cos(-2*pi*(1-$))*(1-#ppt_y))*(1-$)">
                                          <p:val>
                                            <p:fltVal val="0"/>
                                          </p:val>
                                        </p:tav>
                                        <p:tav tm="100000">
                                          <p:val>
                                            <p:fltVal val="1"/>
                                          </p:val>
                                        </p:tav>
                                      </p:tavLst>
                                    </p:anim>
                                  </p:childTnLst>
                                </p:cTn>
                              </p:par>
                              <p:par>
                                <p:cTn id="141" presetID="15" presetClass="entr" presetSubtype="0" fill="hold" nodeType="withEffect">
                                  <p:stCondLst>
                                    <p:cond delay="0"/>
                                  </p:stCondLst>
                                  <p:childTnLst>
                                    <p:set>
                                      <p:cBhvr>
                                        <p:cTn id="142" dur="1" fill="hold">
                                          <p:stCondLst>
                                            <p:cond delay="0"/>
                                          </p:stCondLst>
                                        </p:cTn>
                                        <p:tgtEl>
                                          <p:spTgt spid="6"/>
                                        </p:tgtEl>
                                        <p:attrNameLst>
                                          <p:attrName>style.visibility</p:attrName>
                                        </p:attrNameLst>
                                      </p:cBhvr>
                                      <p:to>
                                        <p:strVal val="visible"/>
                                      </p:to>
                                    </p:set>
                                    <p:anim calcmode="lin" valueType="num">
                                      <p:cBhvr>
                                        <p:cTn id="143" dur="2000" fill="hold"/>
                                        <p:tgtEl>
                                          <p:spTgt spid="6"/>
                                        </p:tgtEl>
                                        <p:attrNameLst>
                                          <p:attrName>ppt_w</p:attrName>
                                        </p:attrNameLst>
                                      </p:cBhvr>
                                      <p:tavLst>
                                        <p:tav tm="0">
                                          <p:val>
                                            <p:fltVal val="0"/>
                                          </p:val>
                                        </p:tav>
                                        <p:tav tm="100000">
                                          <p:val>
                                            <p:strVal val="#ppt_w"/>
                                          </p:val>
                                        </p:tav>
                                      </p:tavLst>
                                    </p:anim>
                                    <p:anim calcmode="lin" valueType="num">
                                      <p:cBhvr>
                                        <p:cTn id="144" dur="2000" fill="hold"/>
                                        <p:tgtEl>
                                          <p:spTgt spid="6"/>
                                        </p:tgtEl>
                                        <p:attrNameLst>
                                          <p:attrName>ppt_h</p:attrName>
                                        </p:attrNameLst>
                                      </p:cBhvr>
                                      <p:tavLst>
                                        <p:tav tm="0">
                                          <p:val>
                                            <p:fltVal val="0"/>
                                          </p:val>
                                        </p:tav>
                                        <p:tav tm="100000">
                                          <p:val>
                                            <p:strVal val="#ppt_h"/>
                                          </p:val>
                                        </p:tav>
                                      </p:tavLst>
                                    </p:anim>
                                    <p:anim calcmode="lin" valueType="num">
                                      <p:cBhvr>
                                        <p:cTn id="145"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46" dur="2000" fill="hold"/>
                                        <p:tgtEl>
                                          <p:spTgt spid="6"/>
                                        </p:tgtEl>
                                        <p:attrNameLst>
                                          <p:attrName>ppt_y</p:attrName>
                                        </p:attrNameLst>
                                      </p:cBhvr>
                                      <p:tavLst>
                                        <p:tav tm="0" fmla="#ppt_y+(sin(-2*pi*(1-$))*-#ppt_x+cos(-2*pi*(1-$))*(1-#ppt_y))*(1-$)">
                                          <p:val>
                                            <p:fltVal val="0"/>
                                          </p:val>
                                        </p:tav>
                                        <p:tav tm="100000">
                                          <p:val>
                                            <p:fltVal val="1"/>
                                          </p:val>
                                        </p:tav>
                                      </p:tavLst>
                                    </p:anim>
                                  </p:childTnLst>
                                </p:cTn>
                              </p:par>
                              <p:par>
                                <p:cTn id="147" presetID="15" presetClass="entr" presetSubtype="0" fill="hold" nodeType="withEffect">
                                  <p:stCondLst>
                                    <p:cond delay="0"/>
                                  </p:stCondLst>
                                  <p:childTnLst>
                                    <p:set>
                                      <p:cBhvr>
                                        <p:cTn id="148" dur="1" fill="hold">
                                          <p:stCondLst>
                                            <p:cond delay="0"/>
                                          </p:stCondLst>
                                        </p:cTn>
                                        <p:tgtEl>
                                          <p:spTgt spid="8"/>
                                        </p:tgtEl>
                                        <p:attrNameLst>
                                          <p:attrName>style.visibility</p:attrName>
                                        </p:attrNameLst>
                                      </p:cBhvr>
                                      <p:to>
                                        <p:strVal val="visible"/>
                                      </p:to>
                                    </p:set>
                                    <p:anim calcmode="lin" valueType="num">
                                      <p:cBhvr>
                                        <p:cTn id="149" dur="2000" fill="hold"/>
                                        <p:tgtEl>
                                          <p:spTgt spid="8"/>
                                        </p:tgtEl>
                                        <p:attrNameLst>
                                          <p:attrName>ppt_w</p:attrName>
                                        </p:attrNameLst>
                                      </p:cBhvr>
                                      <p:tavLst>
                                        <p:tav tm="0">
                                          <p:val>
                                            <p:fltVal val="0"/>
                                          </p:val>
                                        </p:tav>
                                        <p:tav tm="100000">
                                          <p:val>
                                            <p:strVal val="#ppt_w"/>
                                          </p:val>
                                        </p:tav>
                                      </p:tavLst>
                                    </p:anim>
                                    <p:anim calcmode="lin" valueType="num">
                                      <p:cBhvr>
                                        <p:cTn id="150" dur="2000" fill="hold"/>
                                        <p:tgtEl>
                                          <p:spTgt spid="8"/>
                                        </p:tgtEl>
                                        <p:attrNameLst>
                                          <p:attrName>ppt_h</p:attrName>
                                        </p:attrNameLst>
                                      </p:cBhvr>
                                      <p:tavLst>
                                        <p:tav tm="0">
                                          <p:val>
                                            <p:fltVal val="0"/>
                                          </p:val>
                                        </p:tav>
                                        <p:tav tm="100000">
                                          <p:val>
                                            <p:strVal val="#ppt_h"/>
                                          </p:val>
                                        </p:tav>
                                      </p:tavLst>
                                    </p:anim>
                                    <p:anim calcmode="lin" valueType="num">
                                      <p:cBhvr>
                                        <p:cTn id="15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52" dur="2000" fill="hold"/>
                                        <p:tgtEl>
                                          <p:spTgt spid="8"/>
                                        </p:tgtEl>
                                        <p:attrNameLst>
                                          <p:attrName>ppt_y</p:attrName>
                                        </p:attrNameLst>
                                      </p:cBhvr>
                                      <p:tavLst>
                                        <p:tav tm="0" fmla="#ppt_y+(sin(-2*pi*(1-$))*-#ppt_x+cos(-2*pi*(1-$))*(1-#ppt_y))*(1-$)">
                                          <p:val>
                                            <p:fltVal val="0"/>
                                          </p:val>
                                        </p:tav>
                                        <p:tav tm="100000">
                                          <p:val>
                                            <p:fltVal val="1"/>
                                          </p:val>
                                        </p:tav>
                                      </p:tavLst>
                                    </p:anim>
                                  </p:childTnLst>
                                </p:cTn>
                              </p:par>
                              <p:par>
                                <p:cTn id="153" presetID="15" presetClass="entr" presetSubtype="0" fill="hold" nodeType="withEffect">
                                  <p:stCondLst>
                                    <p:cond delay="0"/>
                                  </p:stCondLst>
                                  <p:childTnLst>
                                    <p:set>
                                      <p:cBhvr>
                                        <p:cTn id="154" dur="1" fill="hold">
                                          <p:stCondLst>
                                            <p:cond delay="0"/>
                                          </p:stCondLst>
                                        </p:cTn>
                                        <p:tgtEl>
                                          <p:spTgt spid="10"/>
                                        </p:tgtEl>
                                        <p:attrNameLst>
                                          <p:attrName>style.visibility</p:attrName>
                                        </p:attrNameLst>
                                      </p:cBhvr>
                                      <p:to>
                                        <p:strVal val="visible"/>
                                      </p:to>
                                    </p:set>
                                    <p:anim calcmode="lin" valueType="num">
                                      <p:cBhvr>
                                        <p:cTn id="155" dur="2000" fill="hold"/>
                                        <p:tgtEl>
                                          <p:spTgt spid="10"/>
                                        </p:tgtEl>
                                        <p:attrNameLst>
                                          <p:attrName>ppt_w</p:attrName>
                                        </p:attrNameLst>
                                      </p:cBhvr>
                                      <p:tavLst>
                                        <p:tav tm="0">
                                          <p:val>
                                            <p:fltVal val="0"/>
                                          </p:val>
                                        </p:tav>
                                        <p:tav tm="100000">
                                          <p:val>
                                            <p:strVal val="#ppt_w"/>
                                          </p:val>
                                        </p:tav>
                                      </p:tavLst>
                                    </p:anim>
                                    <p:anim calcmode="lin" valueType="num">
                                      <p:cBhvr>
                                        <p:cTn id="156" dur="2000" fill="hold"/>
                                        <p:tgtEl>
                                          <p:spTgt spid="10"/>
                                        </p:tgtEl>
                                        <p:attrNameLst>
                                          <p:attrName>ppt_h</p:attrName>
                                        </p:attrNameLst>
                                      </p:cBhvr>
                                      <p:tavLst>
                                        <p:tav tm="0">
                                          <p:val>
                                            <p:fltVal val="0"/>
                                          </p:val>
                                        </p:tav>
                                        <p:tav tm="100000">
                                          <p:val>
                                            <p:strVal val="#ppt_h"/>
                                          </p:val>
                                        </p:tav>
                                      </p:tavLst>
                                    </p:anim>
                                    <p:anim calcmode="lin" valueType="num">
                                      <p:cBhvr>
                                        <p:cTn id="15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58" dur="2000" fill="hold"/>
                                        <p:tgtEl>
                                          <p:spTgt spid="10"/>
                                        </p:tgtEl>
                                        <p:attrNameLst>
                                          <p:attrName>ppt_y</p:attrName>
                                        </p:attrNameLst>
                                      </p:cBhvr>
                                      <p:tavLst>
                                        <p:tav tm="0" fmla="#ppt_y+(sin(-2*pi*(1-$))*-#ppt_x+cos(-2*pi*(1-$))*(1-#ppt_y))*(1-$)">
                                          <p:val>
                                            <p:fltVal val="0"/>
                                          </p:val>
                                        </p:tav>
                                        <p:tav tm="100000">
                                          <p:val>
                                            <p:fltVal val="1"/>
                                          </p:val>
                                        </p:tav>
                                      </p:tavLst>
                                    </p:anim>
                                  </p:childTnLst>
                                </p:cTn>
                              </p:par>
                              <p:par>
                                <p:cTn id="159" presetID="15" presetClass="entr" presetSubtype="0" fill="hold" nodeType="withEffect">
                                  <p:stCondLst>
                                    <p:cond delay="0"/>
                                  </p:stCondLst>
                                  <p:childTnLst>
                                    <p:set>
                                      <p:cBhvr>
                                        <p:cTn id="160" dur="1" fill="hold">
                                          <p:stCondLst>
                                            <p:cond delay="0"/>
                                          </p:stCondLst>
                                        </p:cTn>
                                        <p:tgtEl>
                                          <p:spTgt spid="12"/>
                                        </p:tgtEl>
                                        <p:attrNameLst>
                                          <p:attrName>style.visibility</p:attrName>
                                        </p:attrNameLst>
                                      </p:cBhvr>
                                      <p:to>
                                        <p:strVal val="visible"/>
                                      </p:to>
                                    </p:set>
                                    <p:anim calcmode="lin" valueType="num">
                                      <p:cBhvr>
                                        <p:cTn id="161" dur="2000" fill="hold"/>
                                        <p:tgtEl>
                                          <p:spTgt spid="12"/>
                                        </p:tgtEl>
                                        <p:attrNameLst>
                                          <p:attrName>ppt_w</p:attrName>
                                        </p:attrNameLst>
                                      </p:cBhvr>
                                      <p:tavLst>
                                        <p:tav tm="0">
                                          <p:val>
                                            <p:fltVal val="0"/>
                                          </p:val>
                                        </p:tav>
                                        <p:tav tm="100000">
                                          <p:val>
                                            <p:strVal val="#ppt_w"/>
                                          </p:val>
                                        </p:tav>
                                      </p:tavLst>
                                    </p:anim>
                                    <p:anim calcmode="lin" valueType="num">
                                      <p:cBhvr>
                                        <p:cTn id="162" dur="2000" fill="hold"/>
                                        <p:tgtEl>
                                          <p:spTgt spid="12"/>
                                        </p:tgtEl>
                                        <p:attrNameLst>
                                          <p:attrName>ppt_h</p:attrName>
                                        </p:attrNameLst>
                                      </p:cBhvr>
                                      <p:tavLst>
                                        <p:tav tm="0">
                                          <p:val>
                                            <p:fltVal val="0"/>
                                          </p:val>
                                        </p:tav>
                                        <p:tav tm="100000">
                                          <p:val>
                                            <p:strVal val="#ppt_h"/>
                                          </p:val>
                                        </p:tav>
                                      </p:tavLst>
                                    </p:anim>
                                    <p:anim calcmode="lin" valueType="num">
                                      <p:cBhvr>
                                        <p:cTn id="16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64" dur="2000" fill="hold"/>
                                        <p:tgtEl>
                                          <p:spTgt spid="12"/>
                                        </p:tgtEl>
                                        <p:attrNameLst>
                                          <p:attrName>ppt_y</p:attrName>
                                        </p:attrNameLst>
                                      </p:cBhvr>
                                      <p:tavLst>
                                        <p:tav tm="0" fmla="#ppt_y+(sin(-2*pi*(1-$))*-#ppt_x+cos(-2*pi*(1-$))*(1-#ppt_y))*(1-$)">
                                          <p:val>
                                            <p:fltVal val="0"/>
                                          </p:val>
                                        </p:tav>
                                        <p:tav tm="100000">
                                          <p:val>
                                            <p:fltVal val="1"/>
                                          </p:val>
                                        </p:tav>
                                      </p:tavLst>
                                    </p:anim>
                                  </p:childTnLst>
                                </p:cTn>
                              </p:par>
                              <p:par>
                                <p:cTn id="165" presetID="15" presetClass="entr" presetSubtype="0" fill="hold" nodeType="withEffect">
                                  <p:stCondLst>
                                    <p:cond delay="0"/>
                                  </p:stCondLst>
                                  <p:childTnLst>
                                    <p:set>
                                      <p:cBhvr>
                                        <p:cTn id="166" dur="1" fill="hold">
                                          <p:stCondLst>
                                            <p:cond delay="0"/>
                                          </p:stCondLst>
                                        </p:cTn>
                                        <p:tgtEl>
                                          <p:spTgt spid="14"/>
                                        </p:tgtEl>
                                        <p:attrNameLst>
                                          <p:attrName>style.visibility</p:attrName>
                                        </p:attrNameLst>
                                      </p:cBhvr>
                                      <p:to>
                                        <p:strVal val="visible"/>
                                      </p:to>
                                    </p:set>
                                    <p:anim calcmode="lin" valueType="num">
                                      <p:cBhvr>
                                        <p:cTn id="167" dur="2000" fill="hold"/>
                                        <p:tgtEl>
                                          <p:spTgt spid="14"/>
                                        </p:tgtEl>
                                        <p:attrNameLst>
                                          <p:attrName>ppt_w</p:attrName>
                                        </p:attrNameLst>
                                      </p:cBhvr>
                                      <p:tavLst>
                                        <p:tav tm="0">
                                          <p:val>
                                            <p:fltVal val="0"/>
                                          </p:val>
                                        </p:tav>
                                        <p:tav tm="100000">
                                          <p:val>
                                            <p:strVal val="#ppt_w"/>
                                          </p:val>
                                        </p:tav>
                                      </p:tavLst>
                                    </p:anim>
                                    <p:anim calcmode="lin" valueType="num">
                                      <p:cBhvr>
                                        <p:cTn id="168" dur="2000" fill="hold"/>
                                        <p:tgtEl>
                                          <p:spTgt spid="14"/>
                                        </p:tgtEl>
                                        <p:attrNameLst>
                                          <p:attrName>ppt_h</p:attrName>
                                        </p:attrNameLst>
                                      </p:cBhvr>
                                      <p:tavLst>
                                        <p:tav tm="0">
                                          <p:val>
                                            <p:fltVal val="0"/>
                                          </p:val>
                                        </p:tav>
                                        <p:tav tm="100000">
                                          <p:val>
                                            <p:strVal val="#ppt_h"/>
                                          </p:val>
                                        </p:tav>
                                      </p:tavLst>
                                    </p:anim>
                                    <p:anim calcmode="lin" valueType="num">
                                      <p:cBhvr>
                                        <p:cTn id="169"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70" dur="2000" fill="hold"/>
                                        <p:tgtEl>
                                          <p:spTgt spid="14"/>
                                        </p:tgtEl>
                                        <p:attrNameLst>
                                          <p:attrName>ppt_y</p:attrName>
                                        </p:attrNameLst>
                                      </p:cBhvr>
                                      <p:tavLst>
                                        <p:tav tm="0" fmla="#ppt_y+(sin(-2*pi*(1-$))*-#ppt_x+cos(-2*pi*(1-$))*(1-#ppt_y))*(1-$)">
                                          <p:val>
                                            <p:fltVal val="0"/>
                                          </p:val>
                                        </p:tav>
                                        <p:tav tm="100000">
                                          <p:val>
                                            <p:fltVal val="1"/>
                                          </p:val>
                                        </p:tav>
                                      </p:tavLst>
                                    </p:anim>
                                  </p:childTnLst>
                                </p:cTn>
                              </p:par>
                              <p:par>
                                <p:cTn id="171" presetID="15" presetClass="entr" presetSubtype="0" fill="hold"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p:cTn id="173" dur="2000" fill="hold"/>
                                        <p:tgtEl>
                                          <p:spTgt spid="16"/>
                                        </p:tgtEl>
                                        <p:attrNameLst>
                                          <p:attrName>ppt_w</p:attrName>
                                        </p:attrNameLst>
                                      </p:cBhvr>
                                      <p:tavLst>
                                        <p:tav tm="0">
                                          <p:val>
                                            <p:fltVal val="0"/>
                                          </p:val>
                                        </p:tav>
                                        <p:tav tm="100000">
                                          <p:val>
                                            <p:strVal val="#ppt_w"/>
                                          </p:val>
                                        </p:tav>
                                      </p:tavLst>
                                    </p:anim>
                                    <p:anim calcmode="lin" valueType="num">
                                      <p:cBhvr>
                                        <p:cTn id="174" dur="2000" fill="hold"/>
                                        <p:tgtEl>
                                          <p:spTgt spid="16"/>
                                        </p:tgtEl>
                                        <p:attrNameLst>
                                          <p:attrName>ppt_h</p:attrName>
                                        </p:attrNameLst>
                                      </p:cBhvr>
                                      <p:tavLst>
                                        <p:tav tm="0">
                                          <p:val>
                                            <p:fltVal val="0"/>
                                          </p:val>
                                        </p:tav>
                                        <p:tav tm="100000">
                                          <p:val>
                                            <p:strVal val="#ppt_h"/>
                                          </p:val>
                                        </p:tav>
                                      </p:tavLst>
                                    </p:anim>
                                    <p:anim calcmode="lin" valueType="num">
                                      <p:cBhvr>
                                        <p:cTn id="175"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76" dur="2000" fill="hold"/>
                                        <p:tgtEl>
                                          <p:spTgt spid="16"/>
                                        </p:tgtEl>
                                        <p:attrNameLst>
                                          <p:attrName>ppt_y</p:attrName>
                                        </p:attrNameLst>
                                      </p:cBhvr>
                                      <p:tavLst>
                                        <p:tav tm="0" fmla="#ppt_y+(sin(-2*pi*(1-$))*-#ppt_x+cos(-2*pi*(1-$))*(1-#ppt_y))*(1-$)">
                                          <p:val>
                                            <p:fltVal val="0"/>
                                          </p:val>
                                        </p:tav>
                                        <p:tav tm="100000">
                                          <p:val>
                                            <p:fltVal val="1"/>
                                          </p:val>
                                        </p:tav>
                                      </p:tavLst>
                                    </p:anim>
                                  </p:childTnLst>
                                </p:cTn>
                              </p:par>
                              <p:par>
                                <p:cTn id="177" presetID="15" presetClass="entr" presetSubtype="0" fill="hold" nodeType="withEffect">
                                  <p:stCondLst>
                                    <p:cond delay="0"/>
                                  </p:stCondLst>
                                  <p:childTnLst>
                                    <p:set>
                                      <p:cBhvr>
                                        <p:cTn id="178" dur="1" fill="hold">
                                          <p:stCondLst>
                                            <p:cond delay="0"/>
                                          </p:stCondLst>
                                        </p:cTn>
                                        <p:tgtEl>
                                          <p:spTgt spid="18"/>
                                        </p:tgtEl>
                                        <p:attrNameLst>
                                          <p:attrName>style.visibility</p:attrName>
                                        </p:attrNameLst>
                                      </p:cBhvr>
                                      <p:to>
                                        <p:strVal val="visible"/>
                                      </p:to>
                                    </p:set>
                                    <p:anim calcmode="lin" valueType="num">
                                      <p:cBhvr>
                                        <p:cTn id="179" dur="2000" fill="hold"/>
                                        <p:tgtEl>
                                          <p:spTgt spid="18"/>
                                        </p:tgtEl>
                                        <p:attrNameLst>
                                          <p:attrName>ppt_w</p:attrName>
                                        </p:attrNameLst>
                                      </p:cBhvr>
                                      <p:tavLst>
                                        <p:tav tm="0">
                                          <p:val>
                                            <p:fltVal val="0"/>
                                          </p:val>
                                        </p:tav>
                                        <p:tav tm="100000">
                                          <p:val>
                                            <p:strVal val="#ppt_w"/>
                                          </p:val>
                                        </p:tav>
                                      </p:tavLst>
                                    </p:anim>
                                    <p:anim calcmode="lin" valueType="num">
                                      <p:cBhvr>
                                        <p:cTn id="180" dur="2000" fill="hold"/>
                                        <p:tgtEl>
                                          <p:spTgt spid="18"/>
                                        </p:tgtEl>
                                        <p:attrNameLst>
                                          <p:attrName>ppt_h</p:attrName>
                                        </p:attrNameLst>
                                      </p:cBhvr>
                                      <p:tavLst>
                                        <p:tav tm="0">
                                          <p:val>
                                            <p:fltVal val="0"/>
                                          </p:val>
                                        </p:tav>
                                        <p:tav tm="100000">
                                          <p:val>
                                            <p:strVal val="#ppt_h"/>
                                          </p:val>
                                        </p:tav>
                                      </p:tavLst>
                                    </p:anim>
                                    <p:anim calcmode="lin" valueType="num">
                                      <p:cBhvr>
                                        <p:cTn id="181"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82" dur="2000" fill="hold"/>
                                        <p:tgtEl>
                                          <p:spTgt spid="18"/>
                                        </p:tgtEl>
                                        <p:attrNameLst>
                                          <p:attrName>ppt_y</p:attrName>
                                        </p:attrNameLst>
                                      </p:cBhvr>
                                      <p:tavLst>
                                        <p:tav tm="0" fmla="#ppt_y+(sin(-2*pi*(1-$))*-#ppt_x+cos(-2*pi*(1-$))*(1-#ppt_y))*(1-$)">
                                          <p:val>
                                            <p:fltVal val="0"/>
                                          </p:val>
                                        </p:tav>
                                        <p:tav tm="100000">
                                          <p:val>
                                            <p:fltVal val="1"/>
                                          </p:val>
                                        </p:tav>
                                      </p:tavLst>
                                    </p:anim>
                                  </p:childTnLst>
                                </p:cTn>
                              </p:par>
                              <p:par>
                                <p:cTn id="183" presetID="15" presetClass="entr" presetSubtype="0" fill="hold" nodeType="withEffect">
                                  <p:stCondLst>
                                    <p:cond delay="0"/>
                                  </p:stCondLst>
                                  <p:childTnLst>
                                    <p:set>
                                      <p:cBhvr>
                                        <p:cTn id="184" dur="1" fill="hold">
                                          <p:stCondLst>
                                            <p:cond delay="0"/>
                                          </p:stCondLst>
                                        </p:cTn>
                                        <p:tgtEl>
                                          <p:spTgt spid="5"/>
                                        </p:tgtEl>
                                        <p:attrNameLst>
                                          <p:attrName>style.visibility</p:attrName>
                                        </p:attrNameLst>
                                      </p:cBhvr>
                                      <p:to>
                                        <p:strVal val="visible"/>
                                      </p:to>
                                    </p:set>
                                    <p:anim calcmode="lin" valueType="num">
                                      <p:cBhvr>
                                        <p:cTn id="185" dur="2000" fill="hold"/>
                                        <p:tgtEl>
                                          <p:spTgt spid="5"/>
                                        </p:tgtEl>
                                        <p:attrNameLst>
                                          <p:attrName>ppt_w</p:attrName>
                                        </p:attrNameLst>
                                      </p:cBhvr>
                                      <p:tavLst>
                                        <p:tav tm="0">
                                          <p:val>
                                            <p:fltVal val="0"/>
                                          </p:val>
                                        </p:tav>
                                        <p:tav tm="100000">
                                          <p:val>
                                            <p:strVal val="#ppt_w"/>
                                          </p:val>
                                        </p:tav>
                                      </p:tavLst>
                                    </p:anim>
                                    <p:anim calcmode="lin" valueType="num">
                                      <p:cBhvr>
                                        <p:cTn id="186" dur="2000" fill="hold"/>
                                        <p:tgtEl>
                                          <p:spTgt spid="5"/>
                                        </p:tgtEl>
                                        <p:attrNameLst>
                                          <p:attrName>ppt_h</p:attrName>
                                        </p:attrNameLst>
                                      </p:cBhvr>
                                      <p:tavLst>
                                        <p:tav tm="0">
                                          <p:val>
                                            <p:fltVal val="0"/>
                                          </p:val>
                                        </p:tav>
                                        <p:tav tm="100000">
                                          <p:val>
                                            <p:strVal val="#ppt_h"/>
                                          </p:val>
                                        </p:tav>
                                      </p:tavLst>
                                    </p:anim>
                                    <p:anim calcmode="lin" valueType="num">
                                      <p:cBhvr>
                                        <p:cTn id="187"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88" dur="2000" fill="hold"/>
                                        <p:tgtEl>
                                          <p:spTgt spid="5"/>
                                        </p:tgtEl>
                                        <p:attrNameLst>
                                          <p:attrName>ppt_y</p:attrName>
                                        </p:attrNameLst>
                                      </p:cBhvr>
                                      <p:tavLst>
                                        <p:tav tm="0" fmla="#ppt_y+(sin(-2*pi*(1-$))*-#ppt_x+cos(-2*pi*(1-$))*(1-#ppt_y))*(1-$)">
                                          <p:val>
                                            <p:fltVal val="0"/>
                                          </p:val>
                                        </p:tav>
                                        <p:tav tm="100000">
                                          <p:val>
                                            <p:fltVal val="1"/>
                                          </p:val>
                                        </p:tav>
                                      </p:tavLst>
                                    </p:anim>
                                  </p:childTnLst>
                                </p:cTn>
                              </p:par>
                              <p:par>
                                <p:cTn id="189" presetID="15" presetClass="entr" presetSubtype="0" fill="hold" nodeType="withEffect">
                                  <p:stCondLst>
                                    <p:cond delay="0"/>
                                  </p:stCondLst>
                                  <p:childTnLst>
                                    <p:set>
                                      <p:cBhvr>
                                        <p:cTn id="190" dur="1" fill="hold">
                                          <p:stCondLst>
                                            <p:cond delay="0"/>
                                          </p:stCondLst>
                                        </p:cTn>
                                        <p:tgtEl>
                                          <p:spTgt spid="7"/>
                                        </p:tgtEl>
                                        <p:attrNameLst>
                                          <p:attrName>style.visibility</p:attrName>
                                        </p:attrNameLst>
                                      </p:cBhvr>
                                      <p:to>
                                        <p:strVal val="visible"/>
                                      </p:to>
                                    </p:set>
                                    <p:anim calcmode="lin" valueType="num">
                                      <p:cBhvr>
                                        <p:cTn id="191" dur="2000" fill="hold"/>
                                        <p:tgtEl>
                                          <p:spTgt spid="7"/>
                                        </p:tgtEl>
                                        <p:attrNameLst>
                                          <p:attrName>ppt_w</p:attrName>
                                        </p:attrNameLst>
                                      </p:cBhvr>
                                      <p:tavLst>
                                        <p:tav tm="0">
                                          <p:val>
                                            <p:fltVal val="0"/>
                                          </p:val>
                                        </p:tav>
                                        <p:tav tm="100000">
                                          <p:val>
                                            <p:strVal val="#ppt_w"/>
                                          </p:val>
                                        </p:tav>
                                      </p:tavLst>
                                    </p:anim>
                                    <p:anim calcmode="lin" valueType="num">
                                      <p:cBhvr>
                                        <p:cTn id="192" dur="2000" fill="hold"/>
                                        <p:tgtEl>
                                          <p:spTgt spid="7"/>
                                        </p:tgtEl>
                                        <p:attrNameLst>
                                          <p:attrName>ppt_h</p:attrName>
                                        </p:attrNameLst>
                                      </p:cBhvr>
                                      <p:tavLst>
                                        <p:tav tm="0">
                                          <p:val>
                                            <p:fltVal val="0"/>
                                          </p:val>
                                        </p:tav>
                                        <p:tav tm="100000">
                                          <p:val>
                                            <p:strVal val="#ppt_h"/>
                                          </p:val>
                                        </p:tav>
                                      </p:tavLst>
                                    </p:anim>
                                    <p:anim calcmode="lin" valueType="num">
                                      <p:cBhvr>
                                        <p:cTn id="193"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4" dur="2000" fill="hold"/>
                                        <p:tgtEl>
                                          <p:spTgt spid="7"/>
                                        </p:tgtEl>
                                        <p:attrNameLst>
                                          <p:attrName>ppt_y</p:attrName>
                                        </p:attrNameLst>
                                      </p:cBhvr>
                                      <p:tavLst>
                                        <p:tav tm="0" fmla="#ppt_y+(sin(-2*pi*(1-$))*-#ppt_x+cos(-2*pi*(1-$))*(1-#ppt_y))*(1-$)">
                                          <p:val>
                                            <p:fltVal val="0"/>
                                          </p:val>
                                        </p:tav>
                                        <p:tav tm="100000">
                                          <p:val>
                                            <p:fltVal val="1"/>
                                          </p:val>
                                        </p:tav>
                                      </p:tavLst>
                                    </p:anim>
                                  </p:childTnLst>
                                </p:cTn>
                              </p:par>
                              <p:par>
                                <p:cTn id="195" presetID="15" presetClass="entr" presetSubtype="0" fill="hold" nodeType="withEffect">
                                  <p:stCondLst>
                                    <p:cond delay="0"/>
                                  </p:stCondLst>
                                  <p:childTnLst>
                                    <p:set>
                                      <p:cBhvr>
                                        <p:cTn id="196" dur="1" fill="hold">
                                          <p:stCondLst>
                                            <p:cond delay="0"/>
                                          </p:stCondLst>
                                        </p:cTn>
                                        <p:tgtEl>
                                          <p:spTgt spid="9"/>
                                        </p:tgtEl>
                                        <p:attrNameLst>
                                          <p:attrName>style.visibility</p:attrName>
                                        </p:attrNameLst>
                                      </p:cBhvr>
                                      <p:to>
                                        <p:strVal val="visible"/>
                                      </p:to>
                                    </p:set>
                                    <p:anim calcmode="lin" valueType="num">
                                      <p:cBhvr>
                                        <p:cTn id="197" dur="2000" fill="hold"/>
                                        <p:tgtEl>
                                          <p:spTgt spid="9"/>
                                        </p:tgtEl>
                                        <p:attrNameLst>
                                          <p:attrName>ppt_w</p:attrName>
                                        </p:attrNameLst>
                                      </p:cBhvr>
                                      <p:tavLst>
                                        <p:tav tm="0">
                                          <p:val>
                                            <p:fltVal val="0"/>
                                          </p:val>
                                        </p:tav>
                                        <p:tav tm="100000">
                                          <p:val>
                                            <p:strVal val="#ppt_w"/>
                                          </p:val>
                                        </p:tav>
                                      </p:tavLst>
                                    </p:anim>
                                    <p:anim calcmode="lin" valueType="num">
                                      <p:cBhvr>
                                        <p:cTn id="198" dur="2000" fill="hold"/>
                                        <p:tgtEl>
                                          <p:spTgt spid="9"/>
                                        </p:tgtEl>
                                        <p:attrNameLst>
                                          <p:attrName>ppt_h</p:attrName>
                                        </p:attrNameLst>
                                      </p:cBhvr>
                                      <p:tavLst>
                                        <p:tav tm="0">
                                          <p:val>
                                            <p:fltVal val="0"/>
                                          </p:val>
                                        </p:tav>
                                        <p:tav tm="100000">
                                          <p:val>
                                            <p:strVal val="#ppt_h"/>
                                          </p:val>
                                        </p:tav>
                                      </p:tavLst>
                                    </p:anim>
                                    <p:anim calcmode="lin" valueType="num">
                                      <p:cBhvr>
                                        <p:cTn id="199"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00" dur="2000" fill="hold"/>
                                        <p:tgtEl>
                                          <p:spTgt spid="9"/>
                                        </p:tgtEl>
                                        <p:attrNameLst>
                                          <p:attrName>ppt_y</p:attrName>
                                        </p:attrNameLst>
                                      </p:cBhvr>
                                      <p:tavLst>
                                        <p:tav tm="0" fmla="#ppt_y+(sin(-2*pi*(1-$))*-#ppt_x+cos(-2*pi*(1-$))*(1-#ppt_y))*(1-$)">
                                          <p:val>
                                            <p:fltVal val="0"/>
                                          </p:val>
                                        </p:tav>
                                        <p:tav tm="100000">
                                          <p:val>
                                            <p:fltVal val="1"/>
                                          </p:val>
                                        </p:tav>
                                      </p:tavLst>
                                    </p:anim>
                                  </p:childTnLst>
                                </p:cTn>
                              </p:par>
                              <p:par>
                                <p:cTn id="201" presetID="15" presetClass="entr" presetSubtype="0" fill="hold" nodeType="withEffect">
                                  <p:stCondLst>
                                    <p:cond delay="0"/>
                                  </p:stCondLst>
                                  <p:childTnLst>
                                    <p:set>
                                      <p:cBhvr>
                                        <p:cTn id="202" dur="1" fill="hold">
                                          <p:stCondLst>
                                            <p:cond delay="0"/>
                                          </p:stCondLst>
                                        </p:cTn>
                                        <p:tgtEl>
                                          <p:spTgt spid="11"/>
                                        </p:tgtEl>
                                        <p:attrNameLst>
                                          <p:attrName>style.visibility</p:attrName>
                                        </p:attrNameLst>
                                      </p:cBhvr>
                                      <p:to>
                                        <p:strVal val="visible"/>
                                      </p:to>
                                    </p:set>
                                    <p:anim calcmode="lin" valueType="num">
                                      <p:cBhvr>
                                        <p:cTn id="203" dur="2000" fill="hold"/>
                                        <p:tgtEl>
                                          <p:spTgt spid="11"/>
                                        </p:tgtEl>
                                        <p:attrNameLst>
                                          <p:attrName>ppt_w</p:attrName>
                                        </p:attrNameLst>
                                      </p:cBhvr>
                                      <p:tavLst>
                                        <p:tav tm="0">
                                          <p:val>
                                            <p:fltVal val="0"/>
                                          </p:val>
                                        </p:tav>
                                        <p:tav tm="100000">
                                          <p:val>
                                            <p:strVal val="#ppt_w"/>
                                          </p:val>
                                        </p:tav>
                                      </p:tavLst>
                                    </p:anim>
                                    <p:anim calcmode="lin" valueType="num">
                                      <p:cBhvr>
                                        <p:cTn id="204" dur="2000" fill="hold"/>
                                        <p:tgtEl>
                                          <p:spTgt spid="11"/>
                                        </p:tgtEl>
                                        <p:attrNameLst>
                                          <p:attrName>ppt_h</p:attrName>
                                        </p:attrNameLst>
                                      </p:cBhvr>
                                      <p:tavLst>
                                        <p:tav tm="0">
                                          <p:val>
                                            <p:fltVal val="0"/>
                                          </p:val>
                                        </p:tav>
                                        <p:tav tm="100000">
                                          <p:val>
                                            <p:strVal val="#ppt_h"/>
                                          </p:val>
                                        </p:tav>
                                      </p:tavLst>
                                    </p:anim>
                                    <p:anim calcmode="lin" valueType="num">
                                      <p:cBhvr>
                                        <p:cTn id="205"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206" dur="2000" fill="hold"/>
                                        <p:tgtEl>
                                          <p:spTgt spid="11"/>
                                        </p:tgtEl>
                                        <p:attrNameLst>
                                          <p:attrName>ppt_y</p:attrName>
                                        </p:attrNameLst>
                                      </p:cBhvr>
                                      <p:tavLst>
                                        <p:tav tm="0" fmla="#ppt_y+(sin(-2*pi*(1-$))*-#ppt_x+cos(-2*pi*(1-$))*(1-#ppt_y))*(1-$)">
                                          <p:val>
                                            <p:fltVal val="0"/>
                                          </p:val>
                                        </p:tav>
                                        <p:tav tm="100000">
                                          <p:val>
                                            <p:fltVal val="1"/>
                                          </p:val>
                                        </p:tav>
                                      </p:tavLst>
                                    </p:anim>
                                  </p:childTnLst>
                                </p:cTn>
                              </p:par>
                              <p:par>
                                <p:cTn id="207" presetID="15" presetClass="entr" presetSubtype="0" fill="hold" nodeType="withEffect">
                                  <p:stCondLst>
                                    <p:cond delay="0"/>
                                  </p:stCondLst>
                                  <p:childTnLst>
                                    <p:set>
                                      <p:cBhvr>
                                        <p:cTn id="208" dur="1" fill="hold">
                                          <p:stCondLst>
                                            <p:cond delay="0"/>
                                          </p:stCondLst>
                                        </p:cTn>
                                        <p:tgtEl>
                                          <p:spTgt spid="13"/>
                                        </p:tgtEl>
                                        <p:attrNameLst>
                                          <p:attrName>style.visibility</p:attrName>
                                        </p:attrNameLst>
                                      </p:cBhvr>
                                      <p:to>
                                        <p:strVal val="visible"/>
                                      </p:to>
                                    </p:set>
                                    <p:anim calcmode="lin" valueType="num">
                                      <p:cBhvr>
                                        <p:cTn id="209" dur="2000" fill="hold"/>
                                        <p:tgtEl>
                                          <p:spTgt spid="13"/>
                                        </p:tgtEl>
                                        <p:attrNameLst>
                                          <p:attrName>ppt_w</p:attrName>
                                        </p:attrNameLst>
                                      </p:cBhvr>
                                      <p:tavLst>
                                        <p:tav tm="0">
                                          <p:val>
                                            <p:fltVal val="0"/>
                                          </p:val>
                                        </p:tav>
                                        <p:tav tm="100000">
                                          <p:val>
                                            <p:strVal val="#ppt_w"/>
                                          </p:val>
                                        </p:tav>
                                      </p:tavLst>
                                    </p:anim>
                                    <p:anim calcmode="lin" valueType="num">
                                      <p:cBhvr>
                                        <p:cTn id="210" dur="2000" fill="hold"/>
                                        <p:tgtEl>
                                          <p:spTgt spid="13"/>
                                        </p:tgtEl>
                                        <p:attrNameLst>
                                          <p:attrName>ppt_h</p:attrName>
                                        </p:attrNameLst>
                                      </p:cBhvr>
                                      <p:tavLst>
                                        <p:tav tm="0">
                                          <p:val>
                                            <p:fltVal val="0"/>
                                          </p:val>
                                        </p:tav>
                                        <p:tav tm="100000">
                                          <p:val>
                                            <p:strVal val="#ppt_h"/>
                                          </p:val>
                                        </p:tav>
                                      </p:tavLst>
                                    </p:anim>
                                    <p:anim calcmode="lin" valueType="num">
                                      <p:cBhvr>
                                        <p:cTn id="211"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212" dur="2000" fill="hold"/>
                                        <p:tgtEl>
                                          <p:spTgt spid="13"/>
                                        </p:tgtEl>
                                        <p:attrNameLst>
                                          <p:attrName>ppt_y</p:attrName>
                                        </p:attrNameLst>
                                      </p:cBhvr>
                                      <p:tavLst>
                                        <p:tav tm="0" fmla="#ppt_y+(sin(-2*pi*(1-$))*-#ppt_x+cos(-2*pi*(1-$))*(1-#ppt_y))*(1-$)">
                                          <p:val>
                                            <p:fltVal val="0"/>
                                          </p:val>
                                        </p:tav>
                                        <p:tav tm="100000">
                                          <p:val>
                                            <p:fltVal val="1"/>
                                          </p:val>
                                        </p:tav>
                                      </p:tavLst>
                                    </p:anim>
                                  </p:childTnLst>
                                </p:cTn>
                              </p:par>
                              <p:par>
                                <p:cTn id="213" presetID="15" presetClass="entr" presetSubtype="0" fill="hold" nodeType="withEffect">
                                  <p:stCondLst>
                                    <p:cond delay="0"/>
                                  </p:stCondLst>
                                  <p:childTnLst>
                                    <p:set>
                                      <p:cBhvr>
                                        <p:cTn id="214" dur="1" fill="hold">
                                          <p:stCondLst>
                                            <p:cond delay="0"/>
                                          </p:stCondLst>
                                        </p:cTn>
                                        <p:tgtEl>
                                          <p:spTgt spid="15"/>
                                        </p:tgtEl>
                                        <p:attrNameLst>
                                          <p:attrName>style.visibility</p:attrName>
                                        </p:attrNameLst>
                                      </p:cBhvr>
                                      <p:to>
                                        <p:strVal val="visible"/>
                                      </p:to>
                                    </p:set>
                                    <p:anim calcmode="lin" valueType="num">
                                      <p:cBhvr>
                                        <p:cTn id="215" dur="2000" fill="hold"/>
                                        <p:tgtEl>
                                          <p:spTgt spid="15"/>
                                        </p:tgtEl>
                                        <p:attrNameLst>
                                          <p:attrName>ppt_w</p:attrName>
                                        </p:attrNameLst>
                                      </p:cBhvr>
                                      <p:tavLst>
                                        <p:tav tm="0">
                                          <p:val>
                                            <p:fltVal val="0"/>
                                          </p:val>
                                        </p:tav>
                                        <p:tav tm="100000">
                                          <p:val>
                                            <p:strVal val="#ppt_w"/>
                                          </p:val>
                                        </p:tav>
                                      </p:tavLst>
                                    </p:anim>
                                    <p:anim calcmode="lin" valueType="num">
                                      <p:cBhvr>
                                        <p:cTn id="216" dur="2000" fill="hold"/>
                                        <p:tgtEl>
                                          <p:spTgt spid="15"/>
                                        </p:tgtEl>
                                        <p:attrNameLst>
                                          <p:attrName>ppt_h</p:attrName>
                                        </p:attrNameLst>
                                      </p:cBhvr>
                                      <p:tavLst>
                                        <p:tav tm="0">
                                          <p:val>
                                            <p:fltVal val="0"/>
                                          </p:val>
                                        </p:tav>
                                        <p:tav tm="100000">
                                          <p:val>
                                            <p:strVal val="#ppt_h"/>
                                          </p:val>
                                        </p:tav>
                                      </p:tavLst>
                                    </p:anim>
                                    <p:anim calcmode="lin" valueType="num">
                                      <p:cBhvr>
                                        <p:cTn id="217"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218" dur="2000" fill="hold"/>
                                        <p:tgtEl>
                                          <p:spTgt spid="15"/>
                                        </p:tgtEl>
                                        <p:attrNameLst>
                                          <p:attrName>ppt_y</p:attrName>
                                        </p:attrNameLst>
                                      </p:cBhvr>
                                      <p:tavLst>
                                        <p:tav tm="0" fmla="#ppt_y+(sin(-2*pi*(1-$))*-#ppt_x+cos(-2*pi*(1-$))*(1-#ppt_y))*(1-$)">
                                          <p:val>
                                            <p:fltVal val="0"/>
                                          </p:val>
                                        </p:tav>
                                        <p:tav tm="100000">
                                          <p:val>
                                            <p:fltVal val="1"/>
                                          </p:val>
                                        </p:tav>
                                      </p:tavLst>
                                    </p:anim>
                                  </p:childTnLst>
                                </p:cTn>
                              </p:par>
                              <p:par>
                                <p:cTn id="219" presetID="15" presetClass="entr" presetSubtype="0" fill="hold" nodeType="withEffect">
                                  <p:stCondLst>
                                    <p:cond delay="0"/>
                                  </p:stCondLst>
                                  <p:childTnLst>
                                    <p:set>
                                      <p:cBhvr>
                                        <p:cTn id="220" dur="1" fill="hold">
                                          <p:stCondLst>
                                            <p:cond delay="0"/>
                                          </p:stCondLst>
                                        </p:cTn>
                                        <p:tgtEl>
                                          <p:spTgt spid="17"/>
                                        </p:tgtEl>
                                        <p:attrNameLst>
                                          <p:attrName>style.visibility</p:attrName>
                                        </p:attrNameLst>
                                      </p:cBhvr>
                                      <p:to>
                                        <p:strVal val="visible"/>
                                      </p:to>
                                    </p:set>
                                    <p:anim calcmode="lin" valueType="num">
                                      <p:cBhvr>
                                        <p:cTn id="221" dur="2000" fill="hold"/>
                                        <p:tgtEl>
                                          <p:spTgt spid="17"/>
                                        </p:tgtEl>
                                        <p:attrNameLst>
                                          <p:attrName>ppt_w</p:attrName>
                                        </p:attrNameLst>
                                      </p:cBhvr>
                                      <p:tavLst>
                                        <p:tav tm="0">
                                          <p:val>
                                            <p:fltVal val="0"/>
                                          </p:val>
                                        </p:tav>
                                        <p:tav tm="100000">
                                          <p:val>
                                            <p:strVal val="#ppt_w"/>
                                          </p:val>
                                        </p:tav>
                                      </p:tavLst>
                                    </p:anim>
                                    <p:anim calcmode="lin" valueType="num">
                                      <p:cBhvr>
                                        <p:cTn id="222" dur="2000" fill="hold"/>
                                        <p:tgtEl>
                                          <p:spTgt spid="17"/>
                                        </p:tgtEl>
                                        <p:attrNameLst>
                                          <p:attrName>ppt_h</p:attrName>
                                        </p:attrNameLst>
                                      </p:cBhvr>
                                      <p:tavLst>
                                        <p:tav tm="0">
                                          <p:val>
                                            <p:fltVal val="0"/>
                                          </p:val>
                                        </p:tav>
                                        <p:tav tm="100000">
                                          <p:val>
                                            <p:strVal val="#ppt_h"/>
                                          </p:val>
                                        </p:tav>
                                      </p:tavLst>
                                    </p:anim>
                                    <p:anim calcmode="lin" valueType="num">
                                      <p:cBhvr>
                                        <p:cTn id="223"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224" dur="2000" fill="hold"/>
                                        <p:tgtEl>
                                          <p:spTgt spid="17"/>
                                        </p:tgtEl>
                                        <p:attrNameLst>
                                          <p:attrName>ppt_y</p:attrName>
                                        </p:attrNameLst>
                                      </p:cBhvr>
                                      <p:tavLst>
                                        <p:tav tm="0" fmla="#ppt_y+(sin(-2*pi*(1-$))*-#ppt_x+cos(-2*pi*(1-$))*(1-#ppt_y))*(1-$)">
                                          <p:val>
                                            <p:fltVal val="0"/>
                                          </p:val>
                                        </p:tav>
                                        <p:tav tm="100000">
                                          <p:val>
                                            <p:fltVal val="1"/>
                                          </p:val>
                                        </p:tav>
                                      </p:tavLst>
                                    </p:anim>
                                  </p:childTnLst>
                                </p:cTn>
                              </p:par>
                              <p:par>
                                <p:cTn id="225" presetID="15" presetClass="entr" presetSubtype="0" fill="hold" nodeType="withEffect">
                                  <p:stCondLst>
                                    <p:cond delay="0"/>
                                  </p:stCondLst>
                                  <p:childTnLst>
                                    <p:set>
                                      <p:cBhvr>
                                        <p:cTn id="226" dur="1" fill="hold">
                                          <p:stCondLst>
                                            <p:cond delay="0"/>
                                          </p:stCondLst>
                                        </p:cTn>
                                        <p:tgtEl>
                                          <p:spTgt spid="19"/>
                                        </p:tgtEl>
                                        <p:attrNameLst>
                                          <p:attrName>style.visibility</p:attrName>
                                        </p:attrNameLst>
                                      </p:cBhvr>
                                      <p:to>
                                        <p:strVal val="visible"/>
                                      </p:to>
                                    </p:set>
                                    <p:anim calcmode="lin" valueType="num">
                                      <p:cBhvr>
                                        <p:cTn id="227" dur="2000" fill="hold"/>
                                        <p:tgtEl>
                                          <p:spTgt spid="19"/>
                                        </p:tgtEl>
                                        <p:attrNameLst>
                                          <p:attrName>ppt_w</p:attrName>
                                        </p:attrNameLst>
                                      </p:cBhvr>
                                      <p:tavLst>
                                        <p:tav tm="0">
                                          <p:val>
                                            <p:fltVal val="0"/>
                                          </p:val>
                                        </p:tav>
                                        <p:tav tm="100000">
                                          <p:val>
                                            <p:strVal val="#ppt_w"/>
                                          </p:val>
                                        </p:tav>
                                      </p:tavLst>
                                    </p:anim>
                                    <p:anim calcmode="lin" valueType="num">
                                      <p:cBhvr>
                                        <p:cTn id="228" dur="2000" fill="hold"/>
                                        <p:tgtEl>
                                          <p:spTgt spid="19"/>
                                        </p:tgtEl>
                                        <p:attrNameLst>
                                          <p:attrName>ppt_h</p:attrName>
                                        </p:attrNameLst>
                                      </p:cBhvr>
                                      <p:tavLst>
                                        <p:tav tm="0">
                                          <p:val>
                                            <p:fltVal val="0"/>
                                          </p:val>
                                        </p:tav>
                                        <p:tav tm="100000">
                                          <p:val>
                                            <p:strVal val="#ppt_h"/>
                                          </p:val>
                                        </p:tav>
                                      </p:tavLst>
                                    </p:anim>
                                    <p:anim calcmode="lin" valueType="num">
                                      <p:cBhvr>
                                        <p:cTn id="229" dur="2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230" dur="2000" fill="hold"/>
                                        <p:tgtEl>
                                          <p:spTgt spid="19"/>
                                        </p:tgtEl>
                                        <p:attrNameLst>
                                          <p:attrName>ppt_y</p:attrName>
                                        </p:attrNameLst>
                                      </p:cBhvr>
                                      <p:tavLst>
                                        <p:tav tm="0" fmla="#ppt_y+(sin(-2*pi*(1-$))*-#ppt_x+cos(-2*pi*(1-$))*(1-#ppt_y))*(1-$)">
                                          <p:val>
                                            <p:fltVal val="0"/>
                                          </p:val>
                                        </p:tav>
                                        <p:tav tm="100000">
                                          <p:val>
                                            <p:fltVal val="1"/>
                                          </p:val>
                                        </p:tav>
                                      </p:tavLst>
                                    </p:anim>
                                  </p:childTnLst>
                                </p:cTn>
                              </p:par>
                            </p:childTnLst>
                          </p:cTn>
                        </p:par>
                        <p:par>
                          <p:cTn id="231" fill="hold">
                            <p:stCondLst>
                              <p:cond delay="2000"/>
                            </p:stCondLst>
                            <p:childTnLst>
                              <p:par>
                                <p:cTn id="232" presetID="2" presetClass="exit" presetSubtype="2" fill="hold" nodeType="afterEffect">
                                  <p:stCondLst>
                                    <p:cond delay="0"/>
                                  </p:stCondLst>
                                  <p:childTnLst>
                                    <p:anim calcmode="lin" valueType="num">
                                      <p:cBhvr additive="base">
                                        <p:cTn id="233" dur="2000"/>
                                        <p:tgtEl>
                                          <p:spTgt spid="4"/>
                                        </p:tgtEl>
                                        <p:attrNameLst>
                                          <p:attrName>ppt_x</p:attrName>
                                        </p:attrNameLst>
                                      </p:cBhvr>
                                      <p:tavLst>
                                        <p:tav tm="0">
                                          <p:val>
                                            <p:strVal val="ppt_x"/>
                                          </p:val>
                                        </p:tav>
                                        <p:tav tm="100000">
                                          <p:val>
                                            <p:strVal val="1+ppt_w/2"/>
                                          </p:val>
                                        </p:tav>
                                      </p:tavLst>
                                    </p:anim>
                                    <p:anim calcmode="lin" valueType="num">
                                      <p:cBhvr additive="base">
                                        <p:cTn id="234" dur="2000"/>
                                        <p:tgtEl>
                                          <p:spTgt spid="4"/>
                                        </p:tgtEl>
                                        <p:attrNameLst>
                                          <p:attrName>ppt_y</p:attrName>
                                        </p:attrNameLst>
                                      </p:cBhvr>
                                      <p:tavLst>
                                        <p:tav tm="0">
                                          <p:val>
                                            <p:strVal val="ppt_y"/>
                                          </p:val>
                                        </p:tav>
                                        <p:tav tm="100000">
                                          <p:val>
                                            <p:strVal val="ppt_y"/>
                                          </p:val>
                                        </p:tav>
                                      </p:tavLst>
                                    </p:anim>
                                    <p:set>
                                      <p:cBhvr>
                                        <p:cTn id="235" dur="1" fill="hold">
                                          <p:stCondLst>
                                            <p:cond delay="1999"/>
                                          </p:stCondLst>
                                        </p:cTn>
                                        <p:tgtEl>
                                          <p:spTgt spid="4"/>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2000"/>
                                        <p:tgtEl>
                                          <p:spTgt spid="5"/>
                                        </p:tgtEl>
                                        <p:attrNameLst>
                                          <p:attrName>ppt_x</p:attrName>
                                        </p:attrNameLst>
                                      </p:cBhvr>
                                      <p:tavLst>
                                        <p:tav tm="0">
                                          <p:val>
                                            <p:strVal val="ppt_x"/>
                                          </p:val>
                                        </p:tav>
                                        <p:tav tm="100000">
                                          <p:val>
                                            <p:strVal val="1+ppt_w/2"/>
                                          </p:val>
                                        </p:tav>
                                      </p:tavLst>
                                    </p:anim>
                                    <p:anim calcmode="lin" valueType="num">
                                      <p:cBhvr additive="base">
                                        <p:cTn id="238" dur="2000"/>
                                        <p:tgtEl>
                                          <p:spTgt spid="5"/>
                                        </p:tgtEl>
                                        <p:attrNameLst>
                                          <p:attrName>ppt_y</p:attrName>
                                        </p:attrNameLst>
                                      </p:cBhvr>
                                      <p:tavLst>
                                        <p:tav tm="0">
                                          <p:val>
                                            <p:strVal val="ppt_y"/>
                                          </p:val>
                                        </p:tav>
                                        <p:tav tm="100000">
                                          <p:val>
                                            <p:strVal val="ppt_y"/>
                                          </p:val>
                                        </p:tav>
                                      </p:tavLst>
                                    </p:anim>
                                    <p:set>
                                      <p:cBhvr>
                                        <p:cTn id="239" dur="1" fill="hold">
                                          <p:stCondLst>
                                            <p:cond delay="1999"/>
                                          </p:stCondLst>
                                        </p:cTn>
                                        <p:tgtEl>
                                          <p:spTgt spid="5"/>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2000"/>
                                        <p:tgtEl>
                                          <p:spTgt spid="6"/>
                                        </p:tgtEl>
                                        <p:attrNameLst>
                                          <p:attrName>ppt_x</p:attrName>
                                        </p:attrNameLst>
                                      </p:cBhvr>
                                      <p:tavLst>
                                        <p:tav tm="0">
                                          <p:val>
                                            <p:strVal val="ppt_x"/>
                                          </p:val>
                                        </p:tav>
                                        <p:tav tm="100000">
                                          <p:val>
                                            <p:strVal val="1+ppt_w/2"/>
                                          </p:val>
                                        </p:tav>
                                      </p:tavLst>
                                    </p:anim>
                                    <p:anim calcmode="lin" valueType="num">
                                      <p:cBhvr additive="base">
                                        <p:cTn id="242" dur="2000"/>
                                        <p:tgtEl>
                                          <p:spTgt spid="6"/>
                                        </p:tgtEl>
                                        <p:attrNameLst>
                                          <p:attrName>ppt_y</p:attrName>
                                        </p:attrNameLst>
                                      </p:cBhvr>
                                      <p:tavLst>
                                        <p:tav tm="0">
                                          <p:val>
                                            <p:strVal val="ppt_y"/>
                                          </p:val>
                                        </p:tav>
                                        <p:tav tm="100000">
                                          <p:val>
                                            <p:strVal val="ppt_y"/>
                                          </p:val>
                                        </p:tav>
                                      </p:tavLst>
                                    </p:anim>
                                    <p:set>
                                      <p:cBhvr>
                                        <p:cTn id="243" dur="1" fill="hold">
                                          <p:stCondLst>
                                            <p:cond delay="1999"/>
                                          </p:stCondLst>
                                        </p:cTn>
                                        <p:tgtEl>
                                          <p:spTgt spid="6"/>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2000"/>
                                        <p:tgtEl>
                                          <p:spTgt spid="7"/>
                                        </p:tgtEl>
                                        <p:attrNameLst>
                                          <p:attrName>ppt_x</p:attrName>
                                        </p:attrNameLst>
                                      </p:cBhvr>
                                      <p:tavLst>
                                        <p:tav tm="0">
                                          <p:val>
                                            <p:strVal val="ppt_x"/>
                                          </p:val>
                                        </p:tav>
                                        <p:tav tm="100000">
                                          <p:val>
                                            <p:strVal val="1+ppt_w/2"/>
                                          </p:val>
                                        </p:tav>
                                      </p:tavLst>
                                    </p:anim>
                                    <p:anim calcmode="lin" valueType="num">
                                      <p:cBhvr additive="base">
                                        <p:cTn id="246" dur="2000"/>
                                        <p:tgtEl>
                                          <p:spTgt spid="7"/>
                                        </p:tgtEl>
                                        <p:attrNameLst>
                                          <p:attrName>ppt_y</p:attrName>
                                        </p:attrNameLst>
                                      </p:cBhvr>
                                      <p:tavLst>
                                        <p:tav tm="0">
                                          <p:val>
                                            <p:strVal val="ppt_y"/>
                                          </p:val>
                                        </p:tav>
                                        <p:tav tm="100000">
                                          <p:val>
                                            <p:strVal val="ppt_y"/>
                                          </p:val>
                                        </p:tav>
                                      </p:tavLst>
                                    </p:anim>
                                    <p:set>
                                      <p:cBhvr>
                                        <p:cTn id="247" dur="1" fill="hold">
                                          <p:stCondLst>
                                            <p:cond delay="1999"/>
                                          </p:stCondLst>
                                        </p:cTn>
                                        <p:tgtEl>
                                          <p:spTgt spid="7"/>
                                        </p:tgtEl>
                                        <p:attrNameLst>
                                          <p:attrName>style.visibility</p:attrName>
                                        </p:attrNameLst>
                                      </p:cBhvr>
                                      <p:to>
                                        <p:strVal val="hidden"/>
                                      </p:to>
                                    </p:set>
                                  </p:childTnLst>
                                </p:cTn>
                              </p:par>
                              <p:par>
                                <p:cTn id="248" presetID="2" presetClass="exit" presetSubtype="2" fill="hold" nodeType="withEffect">
                                  <p:stCondLst>
                                    <p:cond delay="0"/>
                                  </p:stCondLst>
                                  <p:childTnLst>
                                    <p:anim calcmode="lin" valueType="num">
                                      <p:cBhvr additive="base">
                                        <p:cTn id="249" dur="2000"/>
                                        <p:tgtEl>
                                          <p:spTgt spid="8"/>
                                        </p:tgtEl>
                                        <p:attrNameLst>
                                          <p:attrName>ppt_x</p:attrName>
                                        </p:attrNameLst>
                                      </p:cBhvr>
                                      <p:tavLst>
                                        <p:tav tm="0">
                                          <p:val>
                                            <p:strVal val="ppt_x"/>
                                          </p:val>
                                        </p:tav>
                                        <p:tav tm="100000">
                                          <p:val>
                                            <p:strVal val="1+ppt_w/2"/>
                                          </p:val>
                                        </p:tav>
                                      </p:tavLst>
                                    </p:anim>
                                    <p:anim calcmode="lin" valueType="num">
                                      <p:cBhvr additive="base">
                                        <p:cTn id="250" dur="2000"/>
                                        <p:tgtEl>
                                          <p:spTgt spid="8"/>
                                        </p:tgtEl>
                                        <p:attrNameLst>
                                          <p:attrName>ppt_y</p:attrName>
                                        </p:attrNameLst>
                                      </p:cBhvr>
                                      <p:tavLst>
                                        <p:tav tm="0">
                                          <p:val>
                                            <p:strVal val="ppt_y"/>
                                          </p:val>
                                        </p:tav>
                                        <p:tav tm="100000">
                                          <p:val>
                                            <p:strVal val="ppt_y"/>
                                          </p:val>
                                        </p:tav>
                                      </p:tavLst>
                                    </p:anim>
                                    <p:set>
                                      <p:cBhvr>
                                        <p:cTn id="251" dur="1" fill="hold">
                                          <p:stCondLst>
                                            <p:cond delay="1999"/>
                                          </p:stCondLst>
                                        </p:cTn>
                                        <p:tgtEl>
                                          <p:spTgt spid="8"/>
                                        </p:tgtEl>
                                        <p:attrNameLst>
                                          <p:attrName>style.visibility</p:attrName>
                                        </p:attrNameLst>
                                      </p:cBhvr>
                                      <p:to>
                                        <p:strVal val="hidden"/>
                                      </p:to>
                                    </p:set>
                                  </p:childTnLst>
                                </p:cTn>
                              </p:par>
                              <p:par>
                                <p:cTn id="252" presetID="2" presetClass="exit" presetSubtype="2" fill="hold" nodeType="withEffect">
                                  <p:stCondLst>
                                    <p:cond delay="0"/>
                                  </p:stCondLst>
                                  <p:childTnLst>
                                    <p:anim calcmode="lin" valueType="num">
                                      <p:cBhvr additive="base">
                                        <p:cTn id="253" dur="2000"/>
                                        <p:tgtEl>
                                          <p:spTgt spid="9"/>
                                        </p:tgtEl>
                                        <p:attrNameLst>
                                          <p:attrName>ppt_x</p:attrName>
                                        </p:attrNameLst>
                                      </p:cBhvr>
                                      <p:tavLst>
                                        <p:tav tm="0">
                                          <p:val>
                                            <p:strVal val="ppt_x"/>
                                          </p:val>
                                        </p:tav>
                                        <p:tav tm="100000">
                                          <p:val>
                                            <p:strVal val="1+ppt_w/2"/>
                                          </p:val>
                                        </p:tav>
                                      </p:tavLst>
                                    </p:anim>
                                    <p:anim calcmode="lin" valueType="num">
                                      <p:cBhvr additive="base">
                                        <p:cTn id="254" dur="2000"/>
                                        <p:tgtEl>
                                          <p:spTgt spid="9"/>
                                        </p:tgtEl>
                                        <p:attrNameLst>
                                          <p:attrName>ppt_y</p:attrName>
                                        </p:attrNameLst>
                                      </p:cBhvr>
                                      <p:tavLst>
                                        <p:tav tm="0">
                                          <p:val>
                                            <p:strVal val="ppt_y"/>
                                          </p:val>
                                        </p:tav>
                                        <p:tav tm="100000">
                                          <p:val>
                                            <p:strVal val="ppt_y"/>
                                          </p:val>
                                        </p:tav>
                                      </p:tavLst>
                                    </p:anim>
                                    <p:set>
                                      <p:cBhvr>
                                        <p:cTn id="255" dur="1" fill="hold">
                                          <p:stCondLst>
                                            <p:cond delay="1999"/>
                                          </p:stCondLst>
                                        </p:cTn>
                                        <p:tgtEl>
                                          <p:spTgt spid="9"/>
                                        </p:tgtEl>
                                        <p:attrNameLst>
                                          <p:attrName>style.visibility</p:attrName>
                                        </p:attrNameLst>
                                      </p:cBhvr>
                                      <p:to>
                                        <p:strVal val="hidden"/>
                                      </p:to>
                                    </p:set>
                                  </p:childTnLst>
                                </p:cTn>
                              </p:par>
                              <p:par>
                                <p:cTn id="256" presetID="2" presetClass="exit" presetSubtype="2" fill="hold" nodeType="withEffect">
                                  <p:stCondLst>
                                    <p:cond delay="0"/>
                                  </p:stCondLst>
                                  <p:childTnLst>
                                    <p:anim calcmode="lin" valueType="num">
                                      <p:cBhvr additive="base">
                                        <p:cTn id="257" dur="2000"/>
                                        <p:tgtEl>
                                          <p:spTgt spid="10"/>
                                        </p:tgtEl>
                                        <p:attrNameLst>
                                          <p:attrName>ppt_x</p:attrName>
                                        </p:attrNameLst>
                                      </p:cBhvr>
                                      <p:tavLst>
                                        <p:tav tm="0">
                                          <p:val>
                                            <p:strVal val="ppt_x"/>
                                          </p:val>
                                        </p:tav>
                                        <p:tav tm="100000">
                                          <p:val>
                                            <p:strVal val="1+ppt_w/2"/>
                                          </p:val>
                                        </p:tav>
                                      </p:tavLst>
                                    </p:anim>
                                    <p:anim calcmode="lin" valueType="num">
                                      <p:cBhvr additive="base">
                                        <p:cTn id="258" dur="2000"/>
                                        <p:tgtEl>
                                          <p:spTgt spid="10"/>
                                        </p:tgtEl>
                                        <p:attrNameLst>
                                          <p:attrName>ppt_y</p:attrName>
                                        </p:attrNameLst>
                                      </p:cBhvr>
                                      <p:tavLst>
                                        <p:tav tm="0">
                                          <p:val>
                                            <p:strVal val="ppt_y"/>
                                          </p:val>
                                        </p:tav>
                                        <p:tav tm="100000">
                                          <p:val>
                                            <p:strVal val="ppt_y"/>
                                          </p:val>
                                        </p:tav>
                                      </p:tavLst>
                                    </p:anim>
                                    <p:set>
                                      <p:cBhvr>
                                        <p:cTn id="259" dur="1" fill="hold">
                                          <p:stCondLst>
                                            <p:cond delay="1999"/>
                                          </p:stCondLst>
                                        </p:cTn>
                                        <p:tgtEl>
                                          <p:spTgt spid="10"/>
                                        </p:tgtEl>
                                        <p:attrNameLst>
                                          <p:attrName>style.visibility</p:attrName>
                                        </p:attrNameLst>
                                      </p:cBhvr>
                                      <p:to>
                                        <p:strVal val="hidden"/>
                                      </p:to>
                                    </p:set>
                                  </p:childTnLst>
                                </p:cTn>
                              </p:par>
                              <p:par>
                                <p:cTn id="260" presetID="2" presetClass="exit" presetSubtype="2" fill="hold"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ppt_y"/>
                                          </p:val>
                                        </p:tav>
                                      </p:tavLst>
                                    </p:anim>
                                    <p:set>
                                      <p:cBhvr>
                                        <p:cTn id="263" dur="1" fill="hold">
                                          <p:stCondLst>
                                            <p:cond delay="1999"/>
                                          </p:stCondLst>
                                        </p:cTn>
                                        <p:tgtEl>
                                          <p:spTgt spid="11"/>
                                        </p:tgtEl>
                                        <p:attrNameLst>
                                          <p:attrName>style.visibility</p:attrName>
                                        </p:attrNameLst>
                                      </p:cBhvr>
                                      <p:to>
                                        <p:strVal val="hidden"/>
                                      </p:to>
                                    </p:set>
                                  </p:childTnLst>
                                </p:cTn>
                              </p:par>
                              <p:par>
                                <p:cTn id="264" presetID="8" presetClass="emph" presetSubtype="0" autoRev="1" fill="hold" nodeType="withEffect">
                                  <p:stCondLst>
                                    <p:cond delay="0"/>
                                  </p:stCondLst>
                                  <p:childTnLst>
                                    <p:animRot by="21600000">
                                      <p:cBhvr>
                                        <p:cTn id="265" dur="2000" fill="hold"/>
                                        <p:tgtEl>
                                          <p:spTgt spid="4"/>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5"/>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8"/>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9"/>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0"/>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2" presetClass="exit" presetSubtype="8" fill="hold" nodeType="withEffect">
                                  <p:stCondLst>
                                    <p:cond delay="0"/>
                                  </p:stCondLst>
                                  <p:childTnLst>
                                    <p:anim calcmode="lin" valueType="num">
                                      <p:cBhvr additive="base">
                                        <p:cTn id="281" dur="2000"/>
                                        <p:tgtEl>
                                          <p:spTgt spid="12"/>
                                        </p:tgtEl>
                                        <p:attrNameLst>
                                          <p:attrName>ppt_x</p:attrName>
                                        </p:attrNameLst>
                                      </p:cBhvr>
                                      <p:tavLst>
                                        <p:tav tm="0">
                                          <p:val>
                                            <p:strVal val="ppt_x"/>
                                          </p:val>
                                        </p:tav>
                                        <p:tav tm="100000">
                                          <p:val>
                                            <p:strVal val="0-ppt_w/2"/>
                                          </p:val>
                                        </p:tav>
                                      </p:tavLst>
                                    </p:anim>
                                    <p:anim calcmode="lin" valueType="num">
                                      <p:cBhvr additive="base">
                                        <p:cTn id="282" dur="2000"/>
                                        <p:tgtEl>
                                          <p:spTgt spid="12"/>
                                        </p:tgtEl>
                                        <p:attrNameLst>
                                          <p:attrName>ppt_y</p:attrName>
                                        </p:attrNameLst>
                                      </p:cBhvr>
                                      <p:tavLst>
                                        <p:tav tm="0">
                                          <p:val>
                                            <p:strVal val="ppt_y"/>
                                          </p:val>
                                        </p:tav>
                                        <p:tav tm="100000">
                                          <p:val>
                                            <p:strVal val="ppt_y"/>
                                          </p:val>
                                        </p:tav>
                                      </p:tavLst>
                                    </p:anim>
                                    <p:set>
                                      <p:cBhvr>
                                        <p:cTn id="283" dur="1" fill="hold">
                                          <p:stCondLst>
                                            <p:cond delay="1999"/>
                                          </p:stCondLst>
                                        </p:cTn>
                                        <p:tgtEl>
                                          <p:spTgt spid="12"/>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13"/>
                                        </p:tgtEl>
                                        <p:attrNameLst>
                                          <p:attrName>ppt_x</p:attrName>
                                        </p:attrNameLst>
                                      </p:cBhvr>
                                      <p:tavLst>
                                        <p:tav tm="0">
                                          <p:val>
                                            <p:strVal val="ppt_x"/>
                                          </p:val>
                                        </p:tav>
                                        <p:tav tm="100000">
                                          <p:val>
                                            <p:strVal val="0-ppt_w/2"/>
                                          </p:val>
                                        </p:tav>
                                      </p:tavLst>
                                    </p:anim>
                                    <p:anim calcmode="lin" valueType="num">
                                      <p:cBhvr additive="base">
                                        <p:cTn id="286" dur="2000"/>
                                        <p:tgtEl>
                                          <p:spTgt spid="13"/>
                                        </p:tgtEl>
                                        <p:attrNameLst>
                                          <p:attrName>ppt_y</p:attrName>
                                        </p:attrNameLst>
                                      </p:cBhvr>
                                      <p:tavLst>
                                        <p:tav tm="0">
                                          <p:val>
                                            <p:strVal val="ppt_y"/>
                                          </p:val>
                                        </p:tav>
                                        <p:tav tm="100000">
                                          <p:val>
                                            <p:strVal val="ppt_y"/>
                                          </p:val>
                                        </p:tav>
                                      </p:tavLst>
                                    </p:anim>
                                    <p:set>
                                      <p:cBhvr>
                                        <p:cTn id="287" dur="1" fill="hold">
                                          <p:stCondLst>
                                            <p:cond delay="1999"/>
                                          </p:stCondLst>
                                        </p:cTn>
                                        <p:tgtEl>
                                          <p:spTgt spid="13"/>
                                        </p:tgtEl>
                                        <p:attrNameLst>
                                          <p:attrName>style.visibility</p:attrName>
                                        </p:attrNameLst>
                                      </p:cBhvr>
                                      <p:to>
                                        <p:strVal val="hidden"/>
                                      </p:to>
                                    </p:set>
                                  </p:childTnLst>
                                </p:cTn>
                              </p:par>
                              <p:par>
                                <p:cTn id="288" presetID="2" presetClass="exit" presetSubtype="8" fill="hold" nodeType="withEffect">
                                  <p:stCondLst>
                                    <p:cond delay="0"/>
                                  </p:stCondLst>
                                  <p:childTnLst>
                                    <p:anim calcmode="lin" valueType="num">
                                      <p:cBhvr additive="base">
                                        <p:cTn id="289" dur="2000"/>
                                        <p:tgtEl>
                                          <p:spTgt spid="14"/>
                                        </p:tgtEl>
                                        <p:attrNameLst>
                                          <p:attrName>ppt_x</p:attrName>
                                        </p:attrNameLst>
                                      </p:cBhvr>
                                      <p:tavLst>
                                        <p:tav tm="0">
                                          <p:val>
                                            <p:strVal val="ppt_x"/>
                                          </p:val>
                                        </p:tav>
                                        <p:tav tm="100000">
                                          <p:val>
                                            <p:strVal val="0-ppt_w/2"/>
                                          </p:val>
                                        </p:tav>
                                      </p:tavLst>
                                    </p:anim>
                                    <p:anim calcmode="lin" valueType="num">
                                      <p:cBhvr additive="base">
                                        <p:cTn id="290" dur="2000"/>
                                        <p:tgtEl>
                                          <p:spTgt spid="14"/>
                                        </p:tgtEl>
                                        <p:attrNameLst>
                                          <p:attrName>ppt_y</p:attrName>
                                        </p:attrNameLst>
                                      </p:cBhvr>
                                      <p:tavLst>
                                        <p:tav tm="0">
                                          <p:val>
                                            <p:strVal val="ppt_y"/>
                                          </p:val>
                                        </p:tav>
                                        <p:tav tm="100000">
                                          <p:val>
                                            <p:strVal val="ppt_y"/>
                                          </p:val>
                                        </p:tav>
                                      </p:tavLst>
                                    </p:anim>
                                    <p:set>
                                      <p:cBhvr>
                                        <p:cTn id="291" dur="1" fill="hold">
                                          <p:stCondLst>
                                            <p:cond delay="1999"/>
                                          </p:stCondLst>
                                        </p:cTn>
                                        <p:tgtEl>
                                          <p:spTgt spid="14"/>
                                        </p:tgtEl>
                                        <p:attrNameLst>
                                          <p:attrName>style.visibility</p:attrName>
                                        </p:attrNameLst>
                                      </p:cBhvr>
                                      <p:to>
                                        <p:strVal val="hidden"/>
                                      </p:to>
                                    </p:set>
                                  </p:childTnLst>
                                </p:cTn>
                              </p:par>
                              <p:par>
                                <p:cTn id="292" presetID="2" presetClass="exit" presetSubtype="8" fill="hold" nodeType="withEffect">
                                  <p:stCondLst>
                                    <p:cond delay="0"/>
                                  </p:stCondLst>
                                  <p:childTnLst>
                                    <p:anim calcmode="lin" valueType="num">
                                      <p:cBhvr additive="base">
                                        <p:cTn id="293" dur="2000"/>
                                        <p:tgtEl>
                                          <p:spTgt spid="15"/>
                                        </p:tgtEl>
                                        <p:attrNameLst>
                                          <p:attrName>ppt_x</p:attrName>
                                        </p:attrNameLst>
                                      </p:cBhvr>
                                      <p:tavLst>
                                        <p:tav tm="0">
                                          <p:val>
                                            <p:strVal val="ppt_x"/>
                                          </p:val>
                                        </p:tav>
                                        <p:tav tm="100000">
                                          <p:val>
                                            <p:strVal val="0-ppt_w/2"/>
                                          </p:val>
                                        </p:tav>
                                      </p:tavLst>
                                    </p:anim>
                                    <p:anim calcmode="lin" valueType="num">
                                      <p:cBhvr additive="base">
                                        <p:cTn id="294" dur="2000"/>
                                        <p:tgtEl>
                                          <p:spTgt spid="15"/>
                                        </p:tgtEl>
                                        <p:attrNameLst>
                                          <p:attrName>ppt_y</p:attrName>
                                        </p:attrNameLst>
                                      </p:cBhvr>
                                      <p:tavLst>
                                        <p:tav tm="0">
                                          <p:val>
                                            <p:strVal val="ppt_y"/>
                                          </p:val>
                                        </p:tav>
                                        <p:tav tm="100000">
                                          <p:val>
                                            <p:strVal val="ppt_y"/>
                                          </p:val>
                                        </p:tav>
                                      </p:tavLst>
                                    </p:anim>
                                    <p:set>
                                      <p:cBhvr>
                                        <p:cTn id="295" dur="1" fill="hold">
                                          <p:stCondLst>
                                            <p:cond delay="1999"/>
                                          </p:stCondLst>
                                        </p:cTn>
                                        <p:tgtEl>
                                          <p:spTgt spid="15"/>
                                        </p:tgtEl>
                                        <p:attrNameLst>
                                          <p:attrName>style.visibility</p:attrName>
                                        </p:attrNameLst>
                                      </p:cBhvr>
                                      <p:to>
                                        <p:strVal val="hidden"/>
                                      </p:to>
                                    </p:set>
                                  </p:childTnLst>
                                </p:cTn>
                              </p:par>
                              <p:par>
                                <p:cTn id="296" presetID="2" presetClass="exit" presetSubtype="8" fill="hold" nodeType="withEffect">
                                  <p:stCondLst>
                                    <p:cond delay="0"/>
                                  </p:stCondLst>
                                  <p:childTnLst>
                                    <p:anim calcmode="lin" valueType="num">
                                      <p:cBhvr additive="base">
                                        <p:cTn id="297" dur="2000"/>
                                        <p:tgtEl>
                                          <p:spTgt spid="16"/>
                                        </p:tgtEl>
                                        <p:attrNameLst>
                                          <p:attrName>ppt_x</p:attrName>
                                        </p:attrNameLst>
                                      </p:cBhvr>
                                      <p:tavLst>
                                        <p:tav tm="0">
                                          <p:val>
                                            <p:strVal val="ppt_x"/>
                                          </p:val>
                                        </p:tav>
                                        <p:tav tm="100000">
                                          <p:val>
                                            <p:strVal val="0-ppt_w/2"/>
                                          </p:val>
                                        </p:tav>
                                      </p:tavLst>
                                    </p:anim>
                                    <p:anim calcmode="lin" valueType="num">
                                      <p:cBhvr additive="base">
                                        <p:cTn id="298" dur="2000"/>
                                        <p:tgtEl>
                                          <p:spTgt spid="16"/>
                                        </p:tgtEl>
                                        <p:attrNameLst>
                                          <p:attrName>ppt_y</p:attrName>
                                        </p:attrNameLst>
                                      </p:cBhvr>
                                      <p:tavLst>
                                        <p:tav tm="0">
                                          <p:val>
                                            <p:strVal val="ppt_y"/>
                                          </p:val>
                                        </p:tav>
                                        <p:tav tm="100000">
                                          <p:val>
                                            <p:strVal val="ppt_y"/>
                                          </p:val>
                                        </p:tav>
                                      </p:tavLst>
                                    </p:anim>
                                    <p:set>
                                      <p:cBhvr>
                                        <p:cTn id="299" dur="1" fill="hold">
                                          <p:stCondLst>
                                            <p:cond delay="1999"/>
                                          </p:stCondLst>
                                        </p:cTn>
                                        <p:tgtEl>
                                          <p:spTgt spid="16"/>
                                        </p:tgtEl>
                                        <p:attrNameLst>
                                          <p:attrName>style.visibility</p:attrName>
                                        </p:attrNameLst>
                                      </p:cBhvr>
                                      <p:to>
                                        <p:strVal val="hidden"/>
                                      </p:to>
                                    </p:set>
                                  </p:childTnLst>
                                </p:cTn>
                              </p:par>
                              <p:par>
                                <p:cTn id="300" presetID="2" presetClass="exit" presetSubtype="8" fill="hold" nodeType="withEffect">
                                  <p:stCondLst>
                                    <p:cond delay="0"/>
                                  </p:stCondLst>
                                  <p:childTnLst>
                                    <p:anim calcmode="lin" valueType="num">
                                      <p:cBhvr additive="base">
                                        <p:cTn id="301" dur="2000"/>
                                        <p:tgtEl>
                                          <p:spTgt spid="17"/>
                                        </p:tgtEl>
                                        <p:attrNameLst>
                                          <p:attrName>ppt_x</p:attrName>
                                        </p:attrNameLst>
                                      </p:cBhvr>
                                      <p:tavLst>
                                        <p:tav tm="0">
                                          <p:val>
                                            <p:strVal val="ppt_x"/>
                                          </p:val>
                                        </p:tav>
                                        <p:tav tm="100000">
                                          <p:val>
                                            <p:strVal val="0-ppt_w/2"/>
                                          </p:val>
                                        </p:tav>
                                      </p:tavLst>
                                    </p:anim>
                                    <p:anim calcmode="lin" valueType="num">
                                      <p:cBhvr additive="base">
                                        <p:cTn id="302" dur="2000"/>
                                        <p:tgtEl>
                                          <p:spTgt spid="17"/>
                                        </p:tgtEl>
                                        <p:attrNameLst>
                                          <p:attrName>ppt_y</p:attrName>
                                        </p:attrNameLst>
                                      </p:cBhvr>
                                      <p:tavLst>
                                        <p:tav tm="0">
                                          <p:val>
                                            <p:strVal val="ppt_y"/>
                                          </p:val>
                                        </p:tav>
                                        <p:tav tm="100000">
                                          <p:val>
                                            <p:strVal val="ppt_y"/>
                                          </p:val>
                                        </p:tav>
                                      </p:tavLst>
                                    </p:anim>
                                    <p:set>
                                      <p:cBhvr>
                                        <p:cTn id="303" dur="1" fill="hold">
                                          <p:stCondLst>
                                            <p:cond delay="1999"/>
                                          </p:stCondLst>
                                        </p:cTn>
                                        <p:tgtEl>
                                          <p:spTgt spid="17"/>
                                        </p:tgtEl>
                                        <p:attrNameLst>
                                          <p:attrName>style.visibility</p:attrName>
                                        </p:attrNameLst>
                                      </p:cBhvr>
                                      <p:to>
                                        <p:strVal val="hidden"/>
                                      </p:to>
                                    </p:set>
                                  </p:childTnLst>
                                </p:cTn>
                              </p:par>
                              <p:par>
                                <p:cTn id="304" presetID="2" presetClass="exit" presetSubtype="8" fill="hold" nodeType="withEffect">
                                  <p:stCondLst>
                                    <p:cond delay="0"/>
                                  </p:stCondLst>
                                  <p:childTnLst>
                                    <p:anim calcmode="lin" valueType="num">
                                      <p:cBhvr additive="base">
                                        <p:cTn id="305" dur="2000"/>
                                        <p:tgtEl>
                                          <p:spTgt spid="18"/>
                                        </p:tgtEl>
                                        <p:attrNameLst>
                                          <p:attrName>ppt_x</p:attrName>
                                        </p:attrNameLst>
                                      </p:cBhvr>
                                      <p:tavLst>
                                        <p:tav tm="0">
                                          <p:val>
                                            <p:strVal val="ppt_x"/>
                                          </p:val>
                                        </p:tav>
                                        <p:tav tm="100000">
                                          <p:val>
                                            <p:strVal val="0-ppt_w/2"/>
                                          </p:val>
                                        </p:tav>
                                      </p:tavLst>
                                    </p:anim>
                                    <p:anim calcmode="lin" valueType="num">
                                      <p:cBhvr additive="base">
                                        <p:cTn id="306" dur="2000"/>
                                        <p:tgtEl>
                                          <p:spTgt spid="18"/>
                                        </p:tgtEl>
                                        <p:attrNameLst>
                                          <p:attrName>ppt_y</p:attrName>
                                        </p:attrNameLst>
                                      </p:cBhvr>
                                      <p:tavLst>
                                        <p:tav tm="0">
                                          <p:val>
                                            <p:strVal val="ppt_y"/>
                                          </p:val>
                                        </p:tav>
                                        <p:tav tm="100000">
                                          <p:val>
                                            <p:strVal val="ppt_y"/>
                                          </p:val>
                                        </p:tav>
                                      </p:tavLst>
                                    </p:anim>
                                    <p:set>
                                      <p:cBhvr>
                                        <p:cTn id="307" dur="1" fill="hold">
                                          <p:stCondLst>
                                            <p:cond delay="1999"/>
                                          </p:stCondLst>
                                        </p:cTn>
                                        <p:tgtEl>
                                          <p:spTgt spid="18"/>
                                        </p:tgtEl>
                                        <p:attrNameLst>
                                          <p:attrName>style.visibility</p:attrName>
                                        </p:attrNameLst>
                                      </p:cBhvr>
                                      <p:to>
                                        <p:strVal val="hidden"/>
                                      </p:to>
                                    </p:set>
                                  </p:childTnLst>
                                </p:cTn>
                              </p:par>
                              <p:par>
                                <p:cTn id="308" presetID="2" presetClass="exit" presetSubtype="8" fill="hold" nodeType="withEffect">
                                  <p:stCondLst>
                                    <p:cond delay="0"/>
                                  </p:stCondLst>
                                  <p:childTnLst>
                                    <p:anim calcmode="lin" valueType="num">
                                      <p:cBhvr additive="base">
                                        <p:cTn id="309" dur="2000"/>
                                        <p:tgtEl>
                                          <p:spTgt spid="19"/>
                                        </p:tgtEl>
                                        <p:attrNameLst>
                                          <p:attrName>ppt_x</p:attrName>
                                        </p:attrNameLst>
                                      </p:cBhvr>
                                      <p:tavLst>
                                        <p:tav tm="0">
                                          <p:val>
                                            <p:strVal val="ppt_x"/>
                                          </p:val>
                                        </p:tav>
                                        <p:tav tm="100000">
                                          <p:val>
                                            <p:strVal val="0-ppt_w/2"/>
                                          </p:val>
                                        </p:tav>
                                      </p:tavLst>
                                    </p:anim>
                                    <p:anim calcmode="lin" valueType="num">
                                      <p:cBhvr additive="base">
                                        <p:cTn id="310" dur="2000"/>
                                        <p:tgtEl>
                                          <p:spTgt spid="19"/>
                                        </p:tgtEl>
                                        <p:attrNameLst>
                                          <p:attrName>ppt_y</p:attrName>
                                        </p:attrNameLst>
                                      </p:cBhvr>
                                      <p:tavLst>
                                        <p:tav tm="0">
                                          <p:val>
                                            <p:strVal val="ppt_y"/>
                                          </p:val>
                                        </p:tav>
                                        <p:tav tm="100000">
                                          <p:val>
                                            <p:strVal val="ppt_y"/>
                                          </p:val>
                                        </p:tav>
                                      </p:tavLst>
                                    </p:anim>
                                    <p:set>
                                      <p:cBhvr>
                                        <p:cTn id="311" dur="1" fill="hold">
                                          <p:stCondLst>
                                            <p:cond delay="1999"/>
                                          </p:stCondLst>
                                        </p:cTn>
                                        <p:tgtEl>
                                          <p:spTgt spid="19"/>
                                        </p:tgtEl>
                                        <p:attrNameLst>
                                          <p:attrName>style.visibility</p:attrName>
                                        </p:attrNameLst>
                                      </p:cBhvr>
                                      <p:to>
                                        <p:strVal val="hidden"/>
                                      </p:to>
                                    </p:set>
                                  </p:childTnLst>
                                </p:cTn>
                              </p:par>
                              <p:par>
                                <p:cTn id="312" presetID="8" presetClass="emph" presetSubtype="0" autoRev="1" fill="hold" nodeType="withEffect">
                                  <p:stCondLst>
                                    <p:cond delay="0"/>
                                  </p:stCondLst>
                                  <p:childTnLst>
                                    <p:animRot by="-21600000">
                                      <p:cBhvr>
                                        <p:cTn id="313" dur="2000" fill="hold"/>
                                        <p:tgtEl>
                                          <p:spTgt spid="12"/>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3"/>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5"/>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6"/>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7"/>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8"/>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9"/>
                                        </p:tgtEl>
                                        <p:attrNameLst>
                                          <p:attrName>r</p:attrName>
                                        </p:attrNameLst>
                                      </p:cBhvr>
                                    </p:animRot>
                                  </p:childTnLst>
                                </p:cTn>
                              </p:par>
                              <p:par>
                                <p:cTn id="328" presetID="17" presetClass="entr" presetSubtype="10"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fltVal val="0"/>
                                          </p:val>
                                        </p:tav>
                                        <p:tav tm="100000">
                                          <p:val>
                                            <p:strVal val="#ppt_w"/>
                                          </p:val>
                                        </p:tav>
                                      </p:tavLst>
                                    </p:anim>
                                    <p:anim calcmode="lin" valueType="num">
                                      <p:cBhvr>
                                        <p:cTn id="3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10800000" scaled="1"/>
          <a:tileRect/>
        </a:gradFill>
        <a:effectLst/>
      </p:bgPr>
    </p:bg>
    <p:spTree>
      <p:nvGrpSpPr>
        <p:cNvPr id="1" name=""/>
        <p:cNvGrpSpPr/>
        <p:nvPr/>
      </p:nvGrpSpPr>
      <p:grpSpPr>
        <a:xfrm>
          <a:off x="0" y="0"/>
          <a:ext cx="0" cy="0"/>
          <a:chOff x="0" y="0"/>
          <a:chExt cx="0" cy="0"/>
        </a:xfrm>
      </p:grpSpPr>
      <p:pic>
        <p:nvPicPr>
          <p:cNvPr id="2" name="1 Imagen" descr="stock-photo-3020844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bstract-457345_640.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214282" y="142858"/>
            <a:ext cx="928662" cy="928662"/>
          </a:xfrm>
          <a:prstGeom prst="donut">
            <a:avLst>
              <a:gd name="adj" fmla="val 39771"/>
            </a:avLst>
          </a:prstGeom>
          <a:effectLst/>
        </p:spPr>
      </p:pic>
      <p:pic>
        <p:nvPicPr>
          <p:cNvPr id="5" name="4 Imagen" descr="abstract-457345_640.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214282" y="3929072"/>
            <a:ext cx="928662" cy="928662"/>
          </a:xfrm>
          <a:prstGeom prst="donut">
            <a:avLst>
              <a:gd name="adj" fmla="val 39771"/>
            </a:avLst>
          </a:prstGeom>
          <a:effectLst/>
        </p:spPr>
      </p:pic>
      <p:pic>
        <p:nvPicPr>
          <p:cNvPr id="6" name="5 Imagen" descr="abstract-457345_640.png"/>
          <p:cNvPicPr>
            <a:picLocks noChangeAspect="1"/>
          </p:cNvPicPr>
          <p:nvPr/>
        </p:nvPicPr>
        <p:blipFill>
          <a:blip r:embed="rId3" cstate="print">
            <a:duotone>
              <a:schemeClr val="accent3">
                <a:shade val="45000"/>
                <a:satMod val="135000"/>
              </a:schemeClr>
              <a:prstClr val="white"/>
            </a:duotone>
            <a:lum bright="-30000" contrast="40000"/>
          </a:blip>
          <a:stretch>
            <a:fillRect/>
          </a:stretch>
        </p:blipFill>
        <p:spPr>
          <a:xfrm>
            <a:off x="8215338" y="1714494"/>
            <a:ext cx="928662" cy="928662"/>
          </a:xfrm>
          <a:prstGeom prst="donut">
            <a:avLst>
              <a:gd name="adj" fmla="val 39771"/>
            </a:avLst>
          </a:prstGeom>
          <a:effectLst/>
        </p:spPr>
      </p:pic>
      <p:pic>
        <p:nvPicPr>
          <p:cNvPr id="7" name="6 Imagen" descr="abstract-457345_640.png"/>
          <p:cNvPicPr>
            <a:picLocks noChangeAspect="1"/>
          </p:cNvPicPr>
          <p:nvPr/>
        </p:nvPicPr>
        <p:blipFill>
          <a:blip r:embed="rId3" cstate="print">
            <a:duotone>
              <a:schemeClr val="accent3">
                <a:shade val="45000"/>
                <a:satMod val="135000"/>
              </a:schemeClr>
              <a:prstClr val="white"/>
            </a:duotone>
            <a:lum bright="-30000" contrast="40000"/>
          </a:blip>
          <a:stretch>
            <a:fillRect/>
          </a:stretch>
        </p:blipFill>
        <p:spPr>
          <a:xfrm>
            <a:off x="8215338" y="2571750"/>
            <a:ext cx="928662" cy="928662"/>
          </a:xfrm>
          <a:prstGeom prst="donut">
            <a:avLst>
              <a:gd name="adj" fmla="val 39771"/>
            </a:avLst>
          </a:prstGeom>
          <a:effectLst/>
        </p:spPr>
      </p:pic>
      <p:pic>
        <p:nvPicPr>
          <p:cNvPr id="8" name="7 Imagen" descr="abstract-457345_640.png"/>
          <p:cNvPicPr>
            <a:picLocks noChangeAspect="1"/>
          </p:cNvPicPr>
          <p:nvPr/>
        </p:nvPicPr>
        <p:blipFill>
          <a:blip r:embed="rId3" cstate="print">
            <a:duotone>
              <a:schemeClr val="accent3">
                <a:shade val="45000"/>
                <a:satMod val="135000"/>
              </a:schemeClr>
              <a:prstClr val="white"/>
            </a:duotone>
            <a:lum bright="-30000" contrast="40000"/>
          </a:blip>
          <a:stretch>
            <a:fillRect/>
          </a:stretch>
        </p:blipFill>
        <p:spPr>
          <a:xfrm>
            <a:off x="785786" y="785800"/>
            <a:ext cx="928662" cy="928662"/>
          </a:xfrm>
          <a:prstGeom prst="donut">
            <a:avLst>
              <a:gd name="adj" fmla="val 39771"/>
            </a:avLst>
          </a:prstGeom>
          <a:effectLst/>
        </p:spPr>
      </p:pic>
      <p:pic>
        <p:nvPicPr>
          <p:cNvPr id="9" name="8 Imagen" descr="abstract-457345_640.png"/>
          <p:cNvPicPr>
            <a:picLocks noChangeAspect="1"/>
          </p:cNvPicPr>
          <p:nvPr/>
        </p:nvPicPr>
        <p:blipFill>
          <a:blip r:embed="rId3" cstate="print">
            <a:duotone>
              <a:schemeClr val="accent3">
                <a:shade val="45000"/>
                <a:satMod val="135000"/>
              </a:schemeClr>
              <a:prstClr val="white"/>
            </a:duotone>
            <a:lum bright="-30000" contrast="40000"/>
          </a:blip>
          <a:stretch>
            <a:fillRect/>
          </a:stretch>
        </p:blipFill>
        <p:spPr>
          <a:xfrm>
            <a:off x="928662" y="3500444"/>
            <a:ext cx="928662" cy="928662"/>
          </a:xfrm>
          <a:prstGeom prst="donut">
            <a:avLst>
              <a:gd name="adj" fmla="val 39771"/>
            </a:avLst>
          </a:prstGeom>
          <a:effectLst/>
        </p:spPr>
      </p:pic>
      <p:pic>
        <p:nvPicPr>
          <p:cNvPr id="10" name="9 Imagen" descr="abstract-457345_640.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1571604" y="1357304"/>
            <a:ext cx="928662" cy="928662"/>
          </a:xfrm>
          <a:prstGeom prst="donut">
            <a:avLst>
              <a:gd name="adj" fmla="val 39771"/>
            </a:avLst>
          </a:prstGeom>
          <a:effectLst/>
        </p:spPr>
      </p:pic>
      <p:pic>
        <p:nvPicPr>
          <p:cNvPr id="11" name="10 Imagen" descr="abstract-457345_640.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1643042" y="3143254"/>
            <a:ext cx="928662" cy="928662"/>
          </a:xfrm>
          <a:prstGeom prst="donut">
            <a:avLst>
              <a:gd name="adj" fmla="val 39771"/>
            </a:avLst>
          </a:prstGeom>
          <a:effectLst/>
        </p:spPr>
      </p:pic>
      <p:pic>
        <p:nvPicPr>
          <p:cNvPr id="12" name="11 Imagen" descr="abstract-457345_640.png"/>
          <p:cNvPicPr>
            <a:picLocks noChangeAspect="1"/>
          </p:cNvPicPr>
          <p:nvPr/>
        </p:nvPicPr>
        <p:blipFill>
          <a:blip r:embed="rId3" cstate="print">
            <a:duotone>
              <a:schemeClr val="accent3">
                <a:shade val="45000"/>
                <a:satMod val="135000"/>
              </a:schemeClr>
              <a:prstClr val="white"/>
            </a:duotone>
            <a:lum bright="-30000" contrast="40000"/>
          </a:blip>
          <a:stretch>
            <a:fillRect/>
          </a:stretch>
        </p:blipFill>
        <p:spPr>
          <a:xfrm>
            <a:off x="2571736" y="1500180"/>
            <a:ext cx="928662" cy="928662"/>
          </a:xfrm>
          <a:prstGeom prst="donut">
            <a:avLst>
              <a:gd name="adj" fmla="val 39771"/>
            </a:avLst>
          </a:prstGeom>
          <a:effectLst/>
        </p:spPr>
      </p:pic>
      <p:pic>
        <p:nvPicPr>
          <p:cNvPr id="13" name="12 Imagen" descr="abstract-457345_640.png"/>
          <p:cNvPicPr>
            <a:picLocks noChangeAspect="1"/>
          </p:cNvPicPr>
          <p:nvPr/>
        </p:nvPicPr>
        <p:blipFill>
          <a:blip r:embed="rId3" cstate="print">
            <a:duotone>
              <a:schemeClr val="accent3">
                <a:shade val="45000"/>
                <a:satMod val="135000"/>
              </a:schemeClr>
              <a:prstClr val="white"/>
            </a:duotone>
            <a:lum bright="-30000" contrast="40000"/>
          </a:blip>
          <a:stretch>
            <a:fillRect/>
          </a:stretch>
        </p:blipFill>
        <p:spPr>
          <a:xfrm>
            <a:off x="2571736" y="2714626"/>
            <a:ext cx="928662" cy="928662"/>
          </a:xfrm>
          <a:prstGeom prst="donut">
            <a:avLst>
              <a:gd name="adj" fmla="val 39771"/>
            </a:avLst>
          </a:prstGeom>
          <a:effectLst/>
        </p:spPr>
      </p:pic>
      <p:pic>
        <p:nvPicPr>
          <p:cNvPr id="14" name="13 Imagen" descr="abstract-457345_640.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3571868" y="1714494"/>
            <a:ext cx="928662" cy="928662"/>
          </a:xfrm>
          <a:prstGeom prst="donut">
            <a:avLst>
              <a:gd name="adj" fmla="val 39771"/>
            </a:avLst>
          </a:prstGeom>
          <a:effectLst/>
        </p:spPr>
      </p:pic>
      <p:pic>
        <p:nvPicPr>
          <p:cNvPr id="15" name="14 Imagen" descr="abstract-457345_640.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3571868" y="2643188"/>
            <a:ext cx="928662" cy="928662"/>
          </a:xfrm>
          <a:prstGeom prst="donut">
            <a:avLst>
              <a:gd name="adj" fmla="val 39771"/>
            </a:avLst>
          </a:prstGeom>
          <a:effectLst/>
        </p:spPr>
      </p:pic>
      <p:pic>
        <p:nvPicPr>
          <p:cNvPr id="16" name="15 Imagen" descr="abstract-457345_640.png"/>
          <p:cNvPicPr>
            <a:picLocks noChangeAspect="1"/>
          </p:cNvPicPr>
          <p:nvPr/>
        </p:nvPicPr>
        <p:blipFill>
          <a:blip r:embed="rId3" cstate="print">
            <a:duotone>
              <a:schemeClr val="accent3">
                <a:shade val="45000"/>
                <a:satMod val="135000"/>
              </a:schemeClr>
              <a:prstClr val="white"/>
            </a:duotone>
            <a:lum bright="-30000" contrast="40000"/>
          </a:blip>
          <a:stretch>
            <a:fillRect/>
          </a:stretch>
        </p:blipFill>
        <p:spPr>
          <a:xfrm>
            <a:off x="4429124" y="1714494"/>
            <a:ext cx="928662" cy="928662"/>
          </a:xfrm>
          <a:prstGeom prst="donut">
            <a:avLst>
              <a:gd name="adj" fmla="val 39771"/>
            </a:avLst>
          </a:prstGeom>
          <a:effectLst/>
        </p:spPr>
      </p:pic>
      <p:pic>
        <p:nvPicPr>
          <p:cNvPr id="17" name="16 Imagen" descr="abstract-457345_640.png"/>
          <p:cNvPicPr>
            <a:picLocks noChangeAspect="1"/>
          </p:cNvPicPr>
          <p:nvPr/>
        </p:nvPicPr>
        <p:blipFill>
          <a:blip r:embed="rId3" cstate="print">
            <a:duotone>
              <a:schemeClr val="accent3">
                <a:shade val="45000"/>
                <a:satMod val="135000"/>
              </a:schemeClr>
              <a:prstClr val="white"/>
            </a:duotone>
            <a:lum bright="-30000" contrast="40000"/>
          </a:blip>
          <a:stretch>
            <a:fillRect/>
          </a:stretch>
        </p:blipFill>
        <p:spPr>
          <a:xfrm>
            <a:off x="4429124" y="2643188"/>
            <a:ext cx="928662" cy="928662"/>
          </a:xfrm>
          <a:prstGeom prst="donut">
            <a:avLst>
              <a:gd name="adj" fmla="val 39771"/>
            </a:avLst>
          </a:prstGeom>
          <a:effectLst/>
        </p:spPr>
      </p:pic>
      <p:pic>
        <p:nvPicPr>
          <p:cNvPr id="18" name="17 Imagen" descr="abstract-457345_640.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5357818" y="1714494"/>
            <a:ext cx="928662" cy="928662"/>
          </a:xfrm>
          <a:prstGeom prst="donut">
            <a:avLst>
              <a:gd name="adj" fmla="val 39771"/>
            </a:avLst>
          </a:prstGeom>
          <a:effectLst/>
        </p:spPr>
      </p:pic>
      <p:pic>
        <p:nvPicPr>
          <p:cNvPr id="19" name="18 Imagen" descr="abstract-457345_640.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5357818" y="2643188"/>
            <a:ext cx="928662" cy="928662"/>
          </a:xfrm>
          <a:prstGeom prst="donut">
            <a:avLst>
              <a:gd name="adj" fmla="val 39771"/>
            </a:avLst>
          </a:prstGeom>
          <a:effectLst/>
        </p:spPr>
      </p:pic>
      <p:pic>
        <p:nvPicPr>
          <p:cNvPr id="20" name="19 Imagen" descr="abstract-457345_640.png"/>
          <p:cNvPicPr>
            <a:picLocks noChangeAspect="1"/>
          </p:cNvPicPr>
          <p:nvPr/>
        </p:nvPicPr>
        <p:blipFill>
          <a:blip r:embed="rId3" cstate="print">
            <a:duotone>
              <a:schemeClr val="accent3">
                <a:shade val="45000"/>
                <a:satMod val="135000"/>
              </a:schemeClr>
              <a:prstClr val="white"/>
            </a:duotone>
            <a:lum bright="-30000" contrast="40000"/>
          </a:blip>
          <a:stretch>
            <a:fillRect/>
          </a:stretch>
        </p:blipFill>
        <p:spPr>
          <a:xfrm>
            <a:off x="6286512" y="1714494"/>
            <a:ext cx="928662" cy="928662"/>
          </a:xfrm>
          <a:prstGeom prst="donut">
            <a:avLst>
              <a:gd name="adj" fmla="val 39771"/>
            </a:avLst>
          </a:prstGeom>
          <a:effectLst/>
        </p:spPr>
      </p:pic>
      <p:pic>
        <p:nvPicPr>
          <p:cNvPr id="21" name="20 Imagen" descr="abstract-457345_640.png"/>
          <p:cNvPicPr>
            <a:picLocks noChangeAspect="1"/>
          </p:cNvPicPr>
          <p:nvPr/>
        </p:nvPicPr>
        <p:blipFill>
          <a:blip r:embed="rId3" cstate="print">
            <a:duotone>
              <a:schemeClr val="accent3">
                <a:shade val="45000"/>
                <a:satMod val="135000"/>
              </a:schemeClr>
              <a:prstClr val="white"/>
            </a:duotone>
            <a:lum bright="-30000" contrast="40000"/>
          </a:blip>
          <a:stretch>
            <a:fillRect/>
          </a:stretch>
        </p:blipFill>
        <p:spPr>
          <a:xfrm>
            <a:off x="6286512" y="2643188"/>
            <a:ext cx="928662" cy="928662"/>
          </a:xfrm>
          <a:prstGeom prst="donut">
            <a:avLst>
              <a:gd name="adj" fmla="val 39771"/>
            </a:avLst>
          </a:prstGeom>
          <a:effectLst/>
        </p:spPr>
      </p:pic>
      <p:pic>
        <p:nvPicPr>
          <p:cNvPr id="22" name="21 Imagen" descr="abstract-457345_640.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7143768" y="1714494"/>
            <a:ext cx="928662" cy="928662"/>
          </a:xfrm>
          <a:prstGeom prst="donut">
            <a:avLst>
              <a:gd name="adj" fmla="val 39771"/>
            </a:avLst>
          </a:prstGeom>
          <a:effectLst/>
        </p:spPr>
      </p:pic>
      <p:pic>
        <p:nvPicPr>
          <p:cNvPr id="23" name="22 Imagen" descr="abstract-457345_640.png"/>
          <p:cNvPicPr>
            <a:picLocks noChangeAspect="1"/>
          </p:cNvPicPr>
          <p:nvPr/>
        </p:nvPicPr>
        <p:blipFill>
          <a:blip r:embed="rId3" cstate="print">
            <a:duotone>
              <a:schemeClr val="accent3">
                <a:shade val="45000"/>
                <a:satMod val="135000"/>
              </a:schemeClr>
              <a:prstClr val="white"/>
            </a:duotone>
            <a:lum bright="-10000" contrast="40000"/>
          </a:blip>
          <a:stretch>
            <a:fillRect/>
          </a:stretch>
        </p:blipFill>
        <p:spPr>
          <a:xfrm>
            <a:off x="7143768" y="2643188"/>
            <a:ext cx="928662" cy="928662"/>
          </a:xfrm>
          <a:prstGeom prst="donut">
            <a:avLst>
              <a:gd name="adj" fmla="val 39771"/>
            </a:avLst>
          </a:prstGeom>
          <a:effectLst/>
        </p:spPr>
      </p:pic>
      <p:sp>
        <p:nvSpPr>
          <p:cNvPr id="24" name="23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1+#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1+#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1+#ppt_w/2"/>
                                          </p:val>
                                        </p:tav>
                                        <p:tav tm="100000">
                                          <p:val>
                                            <p:strVal val="#ppt_x"/>
                                          </p:val>
                                        </p:tav>
                                      </p:tavLst>
                                    </p:anim>
                                    <p:anim calcmode="lin" valueType="num">
                                      <p:cBhvr additive="base">
                                        <p:cTn id="58" dur="2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1+#ppt_w/2"/>
                                          </p:val>
                                        </p:tav>
                                        <p:tav tm="100000">
                                          <p:val>
                                            <p:strVal val="#ppt_x"/>
                                          </p:val>
                                        </p:tav>
                                      </p:tavLst>
                                    </p:anim>
                                    <p:anim calcmode="lin" valueType="num">
                                      <p:cBhvr additive="base">
                                        <p:cTn id="70" dur="2000" fill="hold"/>
                                        <p:tgtEl>
                                          <p:spTgt spid="15"/>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1+#ppt_w/2"/>
                                          </p:val>
                                        </p:tav>
                                        <p:tav tm="100000">
                                          <p:val>
                                            <p:strVal val="#ppt_x"/>
                                          </p:val>
                                        </p:tav>
                                      </p:tavLst>
                                    </p:anim>
                                    <p:anim calcmode="lin" valueType="num">
                                      <p:cBhvr additive="base">
                                        <p:cTn id="74" dur="2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1+#ppt_w/2"/>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1+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1+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1+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1+ppt_w/2"/>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1+ppt_w/2"/>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1+ppt_w/2"/>
                                          </p:val>
                                        </p:tav>
                                      </p:tavLst>
                                    </p:anim>
                                    <p:anim calcmode="lin" valueType="num">
                                      <p:cBhvr additive="base">
                                        <p:cTn id="174" dur="2000"/>
                                        <p:tgtEl>
                                          <p:spTgt spid="7"/>
                                        </p:tgtEl>
                                        <p:attrNameLst>
                                          <p:attrName>ppt_y</p:attrName>
                                        </p:attrNameLst>
                                      </p:cBhvr>
                                      <p:tavLst>
                                        <p:tav tm="0">
                                          <p:val>
                                            <p:strVal val="ppt_y"/>
                                          </p:val>
                                        </p:tav>
                                        <p:tav tm="100000">
                                          <p:val>
                                            <p:strVal val="0-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0-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1+ppt_w/2"/>
                                          </p:val>
                                        </p:tav>
                                      </p:tavLst>
                                    </p:anim>
                                    <p:anim calcmode="lin" valueType="num">
                                      <p:cBhvr additive="base">
                                        <p:cTn id="182" dur="2000"/>
                                        <p:tgtEl>
                                          <p:spTgt spid="11"/>
                                        </p:tgtEl>
                                        <p:attrNameLst>
                                          <p:attrName>ppt_y</p:attrName>
                                        </p:attrNameLst>
                                      </p:cBhvr>
                                      <p:tavLst>
                                        <p:tav tm="0">
                                          <p:val>
                                            <p:strVal val="ppt_y"/>
                                          </p:val>
                                        </p:tav>
                                        <p:tav tm="100000">
                                          <p:val>
                                            <p:strVal val="0-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1+ppt_w/2"/>
                                          </p:val>
                                        </p:tav>
                                      </p:tavLst>
                                    </p:anim>
                                    <p:anim calcmode="lin" valueType="num">
                                      <p:cBhvr additive="base">
                                        <p:cTn id="190" dur="2000"/>
                                        <p:tgtEl>
                                          <p:spTgt spid="15"/>
                                        </p:tgtEl>
                                        <p:attrNameLst>
                                          <p:attrName>ppt_y</p:attrName>
                                        </p:attrNameLst>
                                      </p:cBhvr>
                                      <p:tavLst>
                                        <p:tav tm="0">
                                          <p:val>
                                            <p:strVal val="ppt_y"/>
                                          </p:val>
                                        </p:tav>
                                        <p:tav tm="100000">
                                          <p:val>
                                            <p:strVal val="0-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1+ppt_w/2"/>
                                          </p:val>
                                        </p:tav>
                                      </p:tavLst>
                                    </p:anim>
                                    <p:anim calcmode="lin" valueType="num">
                                      <p:cBhvr additive="base">
                                        <p:cTn id="194" dur="2000"/>
                                        <p:tgtEl>
                                          <p:spTgt spid="17"/>
                                        </p:tgtEl>
                                        <p:attrNameLst>
                                          <p:attrName>ppt_y</p:attrName>
                                        </p:attrNameLst>
                                      </p:cBhvr>
                                      <p:tavLst>
                                        <p:tav tm="0">
                                          <p:val>
                                            <p:strVal val="ppt_y"/>
                                          </p:val>
                                        </p:tav>
                                        <p:tav tm="100000">
                                          <p:val>
                                            <p:strVal val="0-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1+ppt_w/2"/>
                                          </p:val>
                                        </p:tav>
                                      </p:tavLst>
                                    </p:anim>
                                    <p:anim calcmode="lin" valueType="num">
                                      <p:cBhvr additive="base">
                                        <p:cTn id="198" dur="2000"/>
                                        <p:tgtEl>
                                          <p:spTgt spid="19"/>
                                        </p:tgtEl>
                                        <p:attrNameLst>
                                          <p:attrName>ppt_y</p:attrName>
                                        </p:attrNameLst>
                                      </p:cBhvr>
                                      <p:tavLst>
                                        <p:tav tm="0">
                                          <p:val>
                                            <p:strVal val="ppt_y"/>
                                          </p:val>
                                        </p:tav>
                                        <p:tav tm="100000">
                                          <p:val>
                                            <p:strVal val="0-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1+ppt_w/2"/>
                                          </p:val>
                                        </p:tav>
                                      </p:tavLst>
                                    </p:anim>
                                    <p:anim calcmode="lin" valueType="num">
                                      <p:cBhvr additive="base">
                                        <p:cTn id="202" dur="2000"/>
                                        <p:tgtEl>
                                          <p:spTgt spid="21"/>
                                        </p:tgtEl>
                                        <p:attrNameLst>
                                          <p:attrName>ppt_y</p:attrName>
                                        </p:attrNameLst>
                                      </p:cBhvr>
                                      <p:tavLst>
                                        <p:tav tm="0">
                                          <p:val>
                                            <p:strVal val="ppt_y"/>
                                          </p:val>
                                        </p:tav>
                                        <p:tav tm="100000">
                                          <p:val>
                                            <p:strVal val="0-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1+ppt_w/2"/>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8"/>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2"/>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6"/>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8"/>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0"/>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2"/>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1"/>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7"/>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9"/>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17" presetClass="entr" presetSubtype="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00B050"/>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tulips_flowers_mill_field_14801_1500x12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cesb8z-e4077449-ab50-418c-bc45-e4578a46614e.jpg"/>
          <p:cNvPicPr>
            <a:picLocks noChangeAspect="1"/>
          </p:cNvPicPr>
          <p:nvPr/>
        </p:nvPicPr>
        <p:blipFill>
          <a:blip r:embed="rId3" cstate="print"/>
          <a:stretch>
            <a:fillRect/>
          </a:stretch>
        </p:blipFill>
        <p:spPr>
          <a:xfrm>
            <a:off x="3824296" y="0"/>
            <a:ext cx="714362" cy="714362"/>
          </a:xfrm>
          <a:prstGeom prst="ellipse">
            <a:avLst/>
          </a:prstGeom>
          <a:effectLst>
            <a:reflection blurRad="6350" stA="50000" endA="295" endPos="92000" dist="101600" dir="5400000" sy="-100000" algn="bl" rotWithShape="0"/>
          </a:effectLst>
        </p:spPr>
      </p:pic>
      <p:pic>
        <p:nvPicPr>
          <p:cNvPr id="5" name="4 Imagen" descr="dcesb8z-e4077449-ab50-418c-bc45-e4578a46614e.jpg"/>
          <p:cNvPicPr>
            <a:picLocks noChangeAspect="1"/>
          </p:cNvPicPr>
          <p:nvPr/>
        </p:nvPicPr>
        <p:blipFill>
          <a:blip r:embed="rId3" cstate="print"/>
          <a:stretch>
            <a:fillRect/>
          </a:stretch>
        </p:blipFill>
        <p:spPr>
          <a:xfrm>
            <a:off x="142844" y="4429138"/>
            <a:ext cx="714362" cy="714362"/>
          </a:xfrm>
          <a:prstGeom prst="ellipse">
            <a:avLst/>
          </a:prstGeom>
          <a:effectLst>
            <a:reflection blurRad="6350" stA="50000" endA="295" endPos="92000" dist="101600" dir="5400000" sy="-100000" algn="bl" rotWithShape="0"/>
          </a:effectLst>
        </p:spPr>
      </p:pic>
      <p:pic>
        <p:nvPicPr>
          <p:cNvPr id="6" name="5 Imagen" descr="dcesb8z-e4077449-ab50-418c-bc45-e4578a46614e.jpg"/>
          <p:cNvPicPr>
            <a:picLocks noChangeAspect="1"/>
          </p:cNvPicPr>
          <p:nvPr/>
        </p:nvPicPr>
        <p:blipFill>
          <a:blip r:embed="rId4" cstate="print"/>
          <a:stretch>
            <a:fillRect/>
          </a:stretch>
        </p:blipFill>
        <p:spPr>
          <a:xfrm>
            <a:off x="8429638" y="4429138"/>
            <a:ext cx="714362" cy="714362"/>
          </a:xfrm>
          <a:prstGeom prst="ellipse">
            <a:avLst/>
          </a:prstGeom>
          <a:effectLst>
            <a:reflection blurRad="6350" stA="50000" endA="295" endPos="92000" dist="101600" dir="5400000" sy="-100000" algn="bl" rotWithShape="0"/>
          </a:effectLst>
        </p:spPr>
      </p:pic>
      <p:pic>
        <p:nvPicPr>
          <p:cNvPr id="7" name="6 Imagen" descr="dcesb8z-e4077449-ab50-418c-bc45-e4578a46614e.jpg"/>
          <p:cNvPicPr>
            <a:picLocks noChangeAspect="1"/>
          </p:cNvPicPr>
          <p:nvPr/>
        </p:nvPicPr>
        <p:blipFill>
          <a:blip r:embed="rId4" cstate="print"/>
          <a:stretch>
            <a:fillRect/>
          </a:stretch>
        </p:blipFill>
        <p:spPr>
          <a:xfrm>
            <a:off x="1357290" y="4000510"/>
            <a:ext cx="714362" cy="714362"/>
          </a:xfrm>
          <a:prstGeom prst="ellipse">
            <a:avLst/>
          </a:prstGeom>
          <a:effectLst>
            <a:reflection blurRad="6350" stA="50000" endA="295" endPos="92000" dist="101600" dir="5400000" sy="-100000" algn="bl" rotWithShape="0"/>
          </a:effectLst>
        </p:spPr>
      </p:pic>
      <p:pic>
        <p:nvPicPr>
          <p:cNvPr id="8" name="7 Imagen" descr="dcesb8z-e4077449-ab50-418c-bc45-e4578a46614e.jpg"/>
          <p:cNvPicPr>
            <a:picLocks noChangeAspect="1"/>
          </p:cNvPicPr>
          <p:nvPr/>
        </p:nvPicPr>
        <p:blipFill>
          <a:blip r:embed="rId4" cstate="print"/>
          <a:stretch>
            <a:fillRect/>
          </a:stretch>
        </p:blipFill>
        <p:spPr>
          <a:xfrm>
            <a:off x="7286644" y="4071948"/>
            <a:ext cx="714362" cy="714362"/>
          </a:xfrm>
          <a:prstGeom prst="ellipse">
            <a:avLst/>
          </a:prstGeom>
          <a:effectLst>
            <a:reflection blurRad="6350" stA="50000" endA="295" endPos="92000" dist="101600" dir="5400000" sy="-100000" algn="bl" rotWithShape="0"/>
          </a:effectLst>
        </p:spPr>
      </p:pic>
      <p:pic>
        <p:nvPicPr>
          <p:cNvPr id="9" name="8 Imagen" descr="dcesb8z-e4077449-ab50-418c-bc45-e4578a46614e.jpg"/>
          <p:cNvPicPr>
            <a:picLocks noChangeAspect="1"/>
          </p:cNvPicPr>
          <p:nvPr/>
        </p:nvPicPr>
        <p:blipFill>
          <a:blip r:embed="rId4" cstate="print"/>
          <a:stretch>
            <a:fillRect/>
          </a:stretch>
        </p:blipFill>
        <p:spPr>
          <a:xfrm>
            <a:off x="4572000" y="0"/>
            <a:ext cx="714362" cy="714362"/>
          </a:xfrm>
          <a:prstGeom prst="ellipse">
            <a:avLst/>
          </a:prstGeom>
          <a:effectLst>
            <a:reflection blurRad="6350" stA="50000" endA="295" endPos="92000" dist="101600" dir="5400000" sy="-100000" algn="bl" rotWithShape="0"/>
          </a:effectLst>
        </p:spPr>
      </p:pic>
      <p:pic>
        <p:nvPicPr>
          <p:cNvPr id="10" name="9 Imagen" descr="dcesb8z-e4077449-ab50-418c-bc45-e4578a46614e.jpg"/>
          <p:cNvPicPr>
            <a:picLocks noChangeAspect="1"/>
          </p:cNvPicPr>
          <p:nvPr/>
        </p:nvPicPr>
        <p:blipFill>
          <a:blip r:embed="rId4" cstate="print"/>
          <a:stretch>
            <a:fillRect/>
          </a:stretch>
        </p:blipFill>
        <p:spPr>
          <a:xfrm>
            <a:off x="2357422" y="3429006"/>
            <a:ext cx="714362" cy="714362"/>
          </a:xfrm>
          <a:prstGeom prst="ellipse">
            <a:avLst/>
          </a:prstGeom>
          <a:effectLst>
            <a:reflection blurRad="6350" stA="50000" endA="295" endPos="92000" dist="101600" dir="5400000" sy="-100000" algn="bl" rotWithShape="0"/>
          </a:effectLst>
        </p:spPr>
      </p:pic>
      <p:pic>
        <p:nvPicPr>
          <p:cNvPr id="11" name="10 Imagen" descr="dcesb8z-e4077449-ab50-418c-bc45-e4578a46614e.jpg"/>
          <p:cNvPicPr>
            <a:picLocks noChangeAspect="1"/>
          </p:cNvPicPr>
          <p:nvPr/>
        </p:nvPicPr>
        <p:blipFill>
          <a:blip r:embed="rId4" cstate="print"/>
          <a:stretch>
            <a:fillRect/>
          </a:stretch>
        </p:blipFill>
        <p:spPr>
          <a:xfrm>
            <a:off x="6215074" y="3571882"/>
            <a:ext cx="714362" cy="714362"/>
          </a:xfrm>
          <a:prstGeom prst="ellipse">
            <a:avLst/>
          </a:prstGeom>
          <a:effectLst>
            <a:reflection blurRad="6350" stA="50000" endA="295" endPos="92000" dist="101600" dir="5400000" sy="-100000" algn="bl" rotWithShape="0"/>
          </a:effectLst>
        </p:spPr>
      </p:pic>
      <p:pic>
        <p:nvPicPr>
          <p:cNvPr id="12" name="11 Imagen" descr="dcesb8z-e4077449-ab50-418c-bc45-e4578a46614e.jpg"/>
          <p:cNvPicPr>
            <a:picLocks noChangeAspect="1"/>
          </p:cNvPicPr>
          <p:nvPr/>
        </p:nvPicPr>
        <p:blipFill>
          <a:blip r:embed="rId4" cstate="print"/>
          <a:stretch>
            <a:fillRect/>
          </a:stretch>
        </p:blipFill>
        <p:spPr>
          <a:xfrm>
            <a:off x="3000364" y="2786064"/>
            <a:ext cx="714362" cy="714362"/>
          </a:xfrm>
          <a:prstGeom prst="ellipse">
            <a:avLst/>
          </a:prstGeom>
          <a:effectLst>
            <a:reflection blurRad="6350" stA="50000" endA="295" endPos="92000" dist="101600" dir="5400000" sy="-100000" algn="bl" rotWithShape="0"/>
          </a:effectLst>
        </p:spPr>
      </p:pic>
      <p:pic>
        <p:nvPicPr>
          <p:cNvPr id="13" name="12 Imagen" descr="dcesb8z-e4077449-ab50-418c-bc45-e4578a46614e.jpg"/>
          <p:cNvPicPr>
            <a:picLocks noChangeAspect="1"/>
          </p:cNvPicPr>
          <p:nvPr/>
        </p:nvPicPr>
        <p:blipFill>
          <a:blip r:embed="rId4" cstate="print"/>
          <a:stretch>
            <a:fillRect/>
          </a:stretch>
        </p:blipFill>
        <p:spPr>
          <a:xfrm>
            <a:off x="5429256" y="2857502"/>
            <a:ext cx="714362" cy="714362"/>
          </a:xfrm>
          <a:prstGeom prst="ellipse">
            <a:avLst/>
          </a:prstGeom>
          <a:effectLst>
            <a:reflection blurRad="6350" stA="50000" endA="295" endPos="92000" dist="101600" dir="5400000" sy="-100000" algn="bl" rotWithShape="0"/>
          </a:effectLst>
        </p:spPr>
      </p:pic>
      <p:pic>
        <p:nvPicPr>
          <p:cNvPr id="14" name="13 Imagen" descr="dcesb8z-e4077449-ab50-418c-bc45-e4578a46614e.jpg"/>
          <p:cNvPicPr>
            <a:picLocks noChangeAspect="1"/>
          </p:cNvPicPr>
          <p:nvPr/>
        </p:nvPicPr>
        <p:blipFill>
          <a:blip r:embed="rId4" cstate="print"/>
          <a:stretch>
            <a:fillRect/>
          </a:stretch>
        </p:blipFill>
        <p:spPr>
          <a:xfrm>
            <a:off x="3428992" y="2000246"/>
            <a:ext cx="714362" cy="714362"/>
          </a:xfrm>
          <a:prstGeom prst="ellipse">
            <a:avLst/>
          </a:prstGeom>
          <a:effectLst>
            <a:reflection blurRad="6350" stA="50000" endA="295" endPos="92000" dist="101600" dir="5400000" sy="-100000" algn="bl" rotWithShape="0"/>
          </a:effectLst>
        </p:spPr>
      </p:pic>
      <p:pic>
        <p:nvPicPr>
          <p:cNvPr id="15" name="14 Imagen" descr="dcesb8z-e4077449-ab50-418c-bc45-e4578a46614e.jpg"/>
          <p:cNvPicPr>
            <a:picLocks noChangeAspect="1"/>
          </p:cNvPicPr>
          <p:nvPr/>
        </p:nvPicPr>
        <p:blipFill>
          <a:blip r:embed="rId4" cstate="print"/>
          <a:stretch>
            <a:fillRect/>
          </a:stretch>
        </p:blipFill>
        <p:spPr>
          <a:xfrm>
            <a:off x="5000628" y="2000246"/>
            <a:ext cx="714362" cy="714362"/>
          </a:xfrm>
          <a:prstGeom prst="ellipse">
            <a:avLst/>
          </a:prstGeom>
          <a:effectLst>
            <a:reflection blurRad="6350" stA="50000" endA="295" endPos="92000" dist="101600" dir="5400000" sy="-100000" algn="bl" rotWithShape="0"/>
          </a:effectLst>
        </p:spPr>
      </p:pic>
      <p:pic>
        <p:nvPicPr>
          <p:cNvPr id="16" name="15 Imagen" descr="dcesb8z-e4077449-ab50-418c-bc45-e4578a46614e.jpg"/>
          <p:cNvPicPr>
            <a:picLocks noChangeAspect="1"/>
          </p:cNvPicPr>
          <p:nvPr/>
        </p:nvPicPr>
        <p:blipFill>
          <a:blip r:embed="rId4" cstate="print"/>
          <a:stretch>
            <a:fillRect/>
          </a:stretch>
        </p:blipFill>
        <p:spPr>
          <a:xfrm>
            <a:off x="3714744" y="1000114"/>
            <a:ext cx="714362" cy="714362"/>
          </a:xfrm>
          <a:prstGeom prst="ellipse">
            <a:avLst/>
          </a:prstGeom>
          <a:effectLst>
            <a:reflection blurRad="6350" stA="50000" endA="295" endPos="92000" dist="101600" dir="5400000" sy="-100000" algn="bl" rotWithShape="0"/>
          </a:effectLst>
        </p:spPr>
      </p:pic>
      <p:pic>
        <p:nvPicPr>
          <p:cNvPr id="17" name="16 Imagen" descr="dcesb8z-e4077449-ab50-418c-bc45-e4578a46614e.jpg"/>
          <p:cNvPicPr>
            <a:picLocks noChangeAspect="1"/>
          </p:cNvPicPr>
          <p:nvPr/>
        </p:nvPicPr>
        <p:blipFill>
          <a:blip r:embed="rId4" cstate="print"/>
          <a:stretch>
            <a:fillRect/>
          </a:stretch>
        </p:blipFill>
        <p:spPr>
          <a:xfrm>
            <a:off x="4714876" y="1000114"/>
            <a:ext cx="714362" cy="714362"/>
          </a:xfrm>
          <a:prstGeom prst="ellipse">
            <a:avLst/>
          </a:prstGeom>
          <a:effectLst>
            <a:reflection blurRad="6350" stA="50000" endA="295" endPos="92000" dist="101600" dir="5400000" sy="-100000" algn="bl" rotWithShape="0"/>
          </a:effectLst>
        </p:spPr>
      </p:pic>
      <p:sp>
        <p:nvSpPr>
          <p:cNvPr id="18" name="17 Rectángulo"/>
          <p:cNvSpPr/>
          <p:nvPr/>
        </p:nvSpPr>
        <p:spPr>
          <a:xfrm>
            <a:off x="-214346" y="-285770"/>
            <a:ext cx="9644130" cy="6143668"/>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1+#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1+#ppt_w/2"/>
                                          </p:val>
                                        </p:tav>
                                        <p:tav tm="100000">
                                          <p:val>
                                            <p:strVal val="#ppt_x"/>
                                          </p:val>
                                        </p:tav>
                                      </p:tavLst>
                                    </p:anim>
                                    <p:anim calcmode="lin" valueType="num">
                                      <p:cBhvr additive="base">
                                        <p:cTn id="50" dur="2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1+#ppt_w/2"/>
                                          </p:val>
                                        </p:tav>
                                        <p:tav tm="100000">
                                          <p:val>
                                            <p:strVal val="#ppt_x"/>
                                          </p:val>
                                        </p:tav>
                                      </p:tavLst>
                                    </p:anim>
                                    <p:anim calcmode="lin" valueType="num">
                                      <p:cBhvr additive="base">
                                        <p:cTn id="54" dur="2000" fill="hold"/>
                                        <p:tgtEl>
                                          <p:spTgt spid="13"/>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childTnLst>
                          </p:cTn>
                        </p:par>
                        <p:par>
                          <p:cTn id="91" fill="hold">
                            <p:stCondLst>
                              <p:cond delay="4000"/>
                            </p:stCondLst>
                            <p:childTnLst>
                              <p:par>
                                <p:cTn id="92" presetID="2" presetClass="exit" presetSubtype="12"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0-ppt_w/2"/>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0-ppt_w/2"/>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1+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0-ppt_w/2"/>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6"/>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8"/>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9"/>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1"/>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3"/>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5"/>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7"/>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7"/>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0"/>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2"/>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E717C9"/>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tapeta-tulipany-i-wiatra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with-design-png-2.png"/>
          <p:cNvPicPr>
            <a:picLocks noChangeAspect="1"/>
          </p:cNvPicPr>
          <p:nvPr/>
        </p:nvPicPr>
        <p:blipFill>
          <a:blip r:embed="rId3">
            <a:duotone>
              <a:prstClr val="black"/>
              <a:srgbClr val="E717C9">
                <a:tint val="45000"/>
                <a:satMod val="400000"/>
              </a:srgbClr>
            </a:duotone>
            <a:lum bright="10000" contrast="10000"/>
          </a:blip>
          <a:stretch>
            <a:fillRect/>
          </a:stretch>
        </p:blipFill>
        <p:spPr>
          <a:xfrm>
            <a:off x="8358182" y="0"/>
            <a:ext cx="785818" cy="785818"/>
          </a:xfrm>
          <a:prstGeom prst="rect">
            <a:avLst/>
          </a:prstGeom>
        </p:spPr>
      </p:pic>
      <p:pic>
        <p:nvPicPr>
          <p:cNvPr id="5" name="4 Imagen" descr="circle-with-design-png-2.png"/>
          <p:cNvPicPr>
            <a:picLocks noChangeAspect="1"/>
          </p:cNvPicPr>
          <p:nvPr/>
        </p:nvPicPr>
        <p:blipFill>
          <a:blip r:embed="rId3">
            <a:duotone>
              <a:prstClr val="black"/>
              <a:srgbClr val="E717C9">
                <a:tint val="45000"/>
                <a:satMod val="400000"/>
              </a:srgbClr>
            </a:duotone>
            <a:lum bright="10000" contrast="10000"/>
          </a:blip>
          <a:stretch>
            <a:fillRect/>
          </a:stretch>
        </p:blipFill>
        <p:spPr>
          <a:xfrm>
            <a:off x="8358182" y="4357682"/>
            <a:ext cx="785818" cy="785818"/>
          </a:xfrm>
          <a:prstGeom prst="rect">
            <a:avLst/>
          </a:prstGeom>
        </p:spPr>
      </p:pic>
      <p:pic>
        <p:nvPicPr>
          <p:cNvPr id="6" name="5 Imagen" descr="circle-with-design-png-2.png"/>
          <p:cNvPicPr>
            <a:picLocks noChangeAspect="1"/>
          </p:cNvPicPr>
          <p:nvPr/>
        </p:nvPicPr>
        <p:blipFill>
          <a:blip r:embed="rId3">
            <a:duotone>
              <a:prstClr val="black"/>
              <a:srgbClr val="E717C9">
                <a:tint val="45000"/>
                <a:satMod val="400000"/>
              </a:srgbClr>
            </a:duotone>
            <a:lum bright="10000" contrast="10000"/>
          </a:blip>
          <a:stretch>
            <a:fillRect/>
          </a:stretch>
        </p:blipFill>
        <p:spPr>
          <a:xfrm>
            <a:off x="0" y="0"/>
            <a:ext cx="785818" cy="785818"/>
          </a:xfrm>
          <a:prstGeom prst="rect">
            <a:avLst/>
          </a:prstGeom>
        </p:spPr>
      </p:pic>
      <p:pic>
        <p:nvPicPr>
          <p:cNvPr id="7" name="6 Imagen" descr="circle-with-design-png-2.png"/>
          <p:cNvPicPr>
            <a:picLocks noChangeAspect="1"/>
          </p:cNvPicPr>
          <p:nvPr/>
        </p:nvPicPr>
        <p:blipFill>
          <a:blip r:embed="rId3">
            <a:duotone>
              <a:prstClr val="black"/>
              <a:srgbClr val="E717C9">
                <a:tint val="45000"/>
                <a:satMod val="400000"/>
              </a:srgbClr>
            </a:duotone>
            <a:lum bright="10000" contrast="10000"/>
          </a:blip>
          <a:stretch>
            <a:fillRect/>
          </a:stretch>
        </p:blipFill>
        <p:spPr>
          <a:xfrm>
            <a:off x="0" y="4357682"/>
            <a:ext cx="785818" cy="785818"/>
          </a:xfrm>
          <a:prstGeom prst="rect">
            <a:avLst/>
          </a:prstGeom>
        </p:spPr>
      </p:pic>
      <p:pic>
        <p:nvPicPr>
          <p:cNvPr id="8" name="7 Imagen" descr="circle-with-design-png-2.png"/>
          <p:cNvPicPr>
            <a:picLocks noChangeAspect="1"/>
          </p:cNvPicPr>
          <p:nvPr/>
        </p:nvPicPr>
        <p:blipFill>
          <a:blip r:embed="rId3">
            <a:duotone>
              <a:prstClr val="black"/>
              <a:srgbClr val="E717C9">
                <a:tint val="45000"/>
                <a:satMod val="400000"/>
              </a:srgbClr>
            </a:duotone>
            <a:lum bright="10000" contrast="10000"/>
          </a:blip>
          <a:stretch>
            <a:fillRect/>
          </a:stretch>
        </p:blipFill>
        <p:spPr>
          <a:xfrm>
            <a:off x="4786314" y="1857370"/>
            <a:ext cx="785818" cy="785818"/>
          </a:xfrm>
          <a:prstGeom prst="rect">
            <a:avLst/>
          </a:prstGeom>
        </p:spPr>
      </p:pic>
      <p:pic>
        <p:nvPicPr>
          <p:cNvPr id="9" name="8 Imagen" descr="circle-with-design-png-2.png"/>
          <p:cNvPicPr>
            <a:picLocks noChangeAspect="1"/>
          </p:cNvPicPr>
          <p:nvPr/>
        </p:nvPicPr>
        <p:blipFill>
          <a:blip r:embed="rId3">
            <a:duotone>
              <a:prstClr val="black"/>
              <a:srgbClr val="E717C9">
                <a:tint val="45000"/>
                <a:satMod val="400000"/>
              </a:srgbClr>
            </a:duotone>
            <a:lum bright="10000" contrast="10000"/>
          </a:blip>
          <a:stretch>
            <a:fillRect/>
          </a:stretch>
        </p:blipFill>
        <p:spPr>
          <a:xfrm>
            <a:off x="4786314" y="2714626"/>
            <a:ext cx="785818" cy="785818"/>
          </a:xfrm>
          <a:prstGeom prst="rect">
            <a:avLst/>
          </a:prstGeom>
        </p:spPr>
      </p:pic>
      <p:pic>
        <p:nvPicPr>
          <p:cNvPr id="10" name="9 Imagen" descr="circle-with-design-png-2.png"/>
          <p:cNvPicPr>
            <a:picLocks noChangeAspect="1"/>
          </p:cNvPicPr>
          <p:nvPr/>
        </p:nvPicPr>
        <p:blipFill>
          <a:blip r:embed="rId3">
            <a:duotone>
              <a:schemeClr val="accent3">
                <a:shade val="45000"/>
                <a:satMod val="135000"/>
              </a:schemeClr>
              <a:prstClr val="white"/>
            </a:duotone>
            <a:lum contrast="10000"/>
          </a:blip>
          <a:stretch>
            <a:fillRect/>
          </a:stretch>
        </p:blipFill>
        <p:spPr>
          <a:xfrm>
            <a:off x="5929322" y="1571618"/>
            <a:ext cx="785818" cy="785818"/>
          </a:xfrm>
          <a:prstGeom prst="rect">
            <a:avLst/>
          </a:prstGeom>
        </p:spPr>
      </p:pic>
      <p:pic>
        <p:nvPicPr>
          <p:cNvPr id="11" name="10 Imagen" descr="circle-with-design-png-2.png"/>
          <p:cNvPicPr>
            <a:picLocks noChangeAspect="1"/>
          </p:cNvPicPr>
          <p:nvPr/>
        </p:nvPicPr>
        <p:blipFill>
          <a:blip r:embed="rId3">
            <a:duotone>
              <a:prstClr val="black"/>
              <a:srgbClr val="E717C9">
                <a:tint val="45000"/>
                <a:satMod val="400000"/>
              </a:srgbClr>
            </a:duotone>
            <a:lum bright="10000" contrast="10000"/>
          </a:blip>
          <a:stretch>
            <a:fillRect/>
          </a:stretch>
        </p:blipFill>
        <p:spPr>
          <a:xfrm>
            <a:off x="7000892" y="1428742"/>
            <a:ext cx="785818" cy="785818"/>
          </a:xfrm>
          <a:prstGeom prst="rect">
            <a:avLst/>
          </a:prstGeom>
        </p:spPr>
      </p:pic>
      <p:pic>
        <p:nvPicPr>
          <p:cNvPr id="12" name="11 Imagen" descr="circle-with-design-png-2.png"/>
          <p:cNvPicPr>
            <a:picLocks noChangeAspect="1"/>
          </p:cNvPicPr>
          <p:nvPr/>
        </p:nvPicPr>
        <p:blipFill>
          <a:blip r:embed="rId3">
            <a:duotone>
              <a:schemeClr val="accent3">
                <a:shade val="45000"/>
                <a:satMod val="135000"/>
              </a:schemeClr>
              <a:prstClr val="white"/>
            </a:duotone>
            <a:lum contrast="10000"/>
          </a:blip>
          <a:stretch>
            <a:fillRect/>
          </a:stretch>
        </p:blipFill>
        <p:spPr>
          <a:xfrm>
            <a:off x="7786710" y="785800"/>
            <a:ext cx="785818" cy="785818"/>
          </a:xfrm>
          <a:prstGeom prst="rect">
            <a:avLst/>
          </a:prstGeom>
        </p:spPr>
      </p:pic>
      <p:pic>
        <p:nvPicPr>
          <p:cNvPr id="13" name="12 Imagen" descr="circle-with-design-png-2.png"/>
          <p:cNvPicPr>
            <a:picLocks noChangeAspect="1"/>
          </p:cNvPicPr>
          <p:nvPr/>
        </p:nvPicPr>
        <p:blipFill>
          <a:blip r:embed="rId3">
            <a:duotone>
              <a:schemeClr val="accent3">
                <a:shade val="45000"/>
                <a:satMod val="135000"/>
              </a:schemeClr>
              <a:prstClr val="white"/>
            </a:duotone>
            <a:lum contrast="10000"/>
          </a:blip>
          <a:stretch>
            <a:fillRect/>
          </a:stretch>
        </p:blipFill>
        <p:spPr>
          <a:xfrm>
            <a:off x="5929322" y="2714626"/>
            <a:ext cx="785818" cy="785818"/>
          </a:xfrm>
          <a:prstGeom prst="rect">
            <a:avLst/>
          </a:prstGeom>
        </p:spPr>
      </p:pic>
      <p:pic>
        <p:nvPicPr>
          <p:cNvPr id="14" name="13 Imagen" descr="circle-with-design-png-2.png"/>
          <p:cNvPicPr>
            <a:picLocks noChangeAspect="1"/>
          </p:cNvPicPr>
          <p:nvPr/>
        </p:nvPicPr>
        <p:blipFill>
          <a:blip r:embed="rId3">
            <a:duotone>
              <a:prstClr val="black"/>
              <a:srgbClr val="E717C9">
                <a:tint val="45000"/>
                <a:satMod val="400000"/>
              </a:srgbClr>
            </a:duotone>
            <a:lum bright="10000" contrast="10000"/>
          </a:blip>
          <a:stretch>
            <a:fillRect/>
          </a:stretch>
        </p:blipFill>
        <p:spPr>
          <a:xfrm>
            <a:off x="6929454" y="3000378"/>
            <a:ext cx="785818" cy="785818"/>
          </a:xfrm>
          <a:prstGeom prst="rect">
            <a:avLst/>
          </a:prstGeom>
        </p:spPr>
      </p:pic>
      <p:pic>
        <p:nvPicPr>
          <p:cNvPr id="15" name="14 Imagen" descr="circle-with-design-png-2.png"/>
          <p:cNvPicPr>
            <a:picLocks noChangeAspect="1"/>
          </p:cNvPicPr>
          <p:nvPr/>
        </p:nvPicPr>
        <p:blipFill>
          <a:blip r:embed="rId3">
            <a:duotone>
              <a:schemeClr val="accent3">
                <a:shade val="45000"/>
                <a:satMod val="135000"/>
              </a:schemeClr>
              <a:prstClr val="white"/>
            </a:duotone>
            <a:lum contrast="10000"/>
          </a:blip>
          <a:stretch>
            <a:fillRect/>
          </a:stretch>
        </p:blipFill>
        <p:spPr>
          <a:xfrm>
            <a:off x="7929586" y="3500444"/>
            <a:ext cx="785818" cy="785818"/>
          </a:xfrm>
          <a:prstGeom prst="rect">
            <a:avLst/>
          </a:prstGeom>
        </p:spPr>
      </p:pic>
      <p:pic>
        <p:nvPicPr>
          <p:cNvPr id="16" name="15 Imagen" descr="circle-with-design-png-2.png"/>
          <p:cNvPicPr>
            <a:picLocks noChangeAspect="1"/>
          </p:cNvPicPr>
          <p:nvPr/>
        </p:nvPicPr>
        <p:blipFill>
          <a:blip r:embed="rId3">
            <a:duotone>
              <a:prstClr val="black"/>
              <a:srgbClr val="E717C9">
                <a:tint val="45000"/>
                <a:satMod val="400000"/>
              </a:srgbClr>
            </a:duotone>
            <a:lum bright="10000" contrast="10000"/>
          </a:blip>
          <a:stretch>
            <a:fillRect/>
          </a:stretch>
        </p:blipFill>
        <p:spPr>
          <a:xfrm>
            <a:off x="3500430" y="1785932"/>
            <a:ext cx="785818" cy="785818"/>
          </a:xfrm>
          <a:prstGeom prst="rect">
            <a:avLst/>
          </a:prstGeom>
        </p:spPr>
      </p:pic>
      <p:pic>
        <p:nvPicPr>
          <p:cNvPr id="17" name="16 Imagen" descr="circle-with-design-png-2.png"/>
          <p:cNvPicPr>
            <a:picLocks noChangeAspect="1"/>
          </p:cNvPicPr>
          <p:nvPr/>
        </p:nvPicPr>
        <p:blipFill>
          <a:blip r:embed="rId3">
            <a:duotone>
              <a:schemeClr val="accent3">
                <a:shade val="45000"/>
                <a:satMod val="135000"/>
              </a:schemeClr>
              <a:prstClr val="white"/>
            </a:duotone>
            <a:lum contrast="10000"/>
          </a:blip>
          <a:stretch>
            <a:fillRect/>
          </a:stretch>
        </p:blipFill>
        <p:spPr>
          <a:xfrm>
            <a:off x="642910" y="857238"/>
            <a:ext cx="785818" cy="785818"/>
          </a:xfrm>
          <a:prstGeom prst="rect">
            <a:avLst/>
          </a:prstGeom>
        </p:spPr>
      </p:pic>
      <p:pic>
        <p:nvPicPr>
          <p:cNvPr id="18" name="17 Imagen" descr="circle-with-design-png-2.png"/>
          <p:cNvPicPr>
            <a:picLocks noChangeAspect="1"/>
          </p:cNvPicPr>
          <p:nvPr/>
        </p:nvPicPr>
        <p:blipFill>
          <a:blip r:embed="rId3">
            <a:duotone>
              <a:prstClr val="black"/>
              <a:srgbClr val="E717C9">
                <a:tint val="45000"/>
                <a:satMod val="400000"/>
              </a:srgbClr>
            </a:duotone>
            <a:lum bright="10000" contrast="10000"/>
          </a:blip>
          <a:stretch>
            <a:fillRect/>
          </a:stretch>
        </p:blipFill>
        <p:spPr>
          <a:xfrm>
            <a:off x="1357290" y="1571618"/>
            <a:ext cx="785818" cy="785818"/>
          </a:xfrm>
          <a:prstGeom prst="rect">
            <a:avLst/>
          </a:prstGeom>
        </p:spPr>
      </p:pic>
      <p:pic>
        <p:nvPicPr>
          <p:cNvPr id="19" name="18 Imagen" descr="circle-with-design-png-2.png"/>
          <p:cNvPicPr>
            <a:picLocks noChangeAspect="1"/>
          </p:cNvPicPr>
          <p:nvPr/>
        </p:nvPicPr>
        <p:blipFill>
          <a:blip r:embed="rId3">
            <a:duotone>
              <a:schemeClr val="accent3">
                <a:shade val="45000"/>
                <a:satMod val="135000"/>
              </a:schemeClr>
              <a:prstClr val="white"/>
            </a:duotone>
            <a:lum contrast="10000"/>
          </a:blip>
          <a:stretch>
            <a:fillRect/>
          </a:stretch>
        </p:blipFill>
        <p:spPr>
          <a:xfrm>
            <a:off x="2428860" y="1714494"/>
            <a:ext cx="785818" cy="785818"/>
          </a:xfrm>
          <a:prstGeom prst="rect">
            <a:avLst/>
          </a:prstGeom>
        </p:spPr>
      </p:pic>
      <p:pic>
        <p:nvPicPr>
          <p:cNvPr id="20" name="19 Imagen" descr="circle-with-design-png-2.png"/>
          <p:cNvPicPr>
            <a:picLocks noChangeAspect="1"/>
          </p:cNvPicPr>
          <p:nvPr/>
        </p:nvPicPr>
        <p:blipFill>
          <a:blip r:embed="rId3">
            <a:duotone>
              <a:prstClr val="black"/>
              <a:srgbClr val="E717C9">
                <a:tint val="45000"/>
                <a:satMod val="400000"/>
              </a:srgbClr>
            </a:duotone>
            <a:lum bright="10000" contrast="10000"/>
          </a:blip>
          <a:stretch>
            <a:fillRect/>
          </a:stretch>
        </p:blipFill>
        <p:spPr>
          <a:xfrm>
            <a:off x="3500430" y="2643188"/>
            <a:ext cx="785818" cy="785818"/>
          </a:xfrm>
          <a:prstGeom prst="rect">
            <a:avLst/>
          </a:prstGeom>
        </p:spPr>
      </p:pic>
      <p:pic>
        <p:nvPicPr>
          <p:cNvPr id="21" name="20 Imagen" descr="circle-with-design-png-2.png"/>
          <p:cNvPicPr>
            <a:picLocks noChangeAspect="1"/>
          </p:cNvPicPr>
          <p:nvPr/>
        </p:nvPicPr>
        <p:blipFill>
          <a:blip r:embed="rId3">
            <a:duotone>
              <a:schemeClr val="accent3">
                <a:shade val="45000"/>
                <a:satMod val="135000"/>
              </a:schemeClr>
              <a:prstClr val="white"/>
            </a:duotone>
            <a:lum contrast="10000"/>
          </a:blip>
          <a:stretch>
            <a:fillRect/>
          </a:stretch>
        </p:blipFill>
        <p:spPr>
          <a:xfrm>
            <a:off x="2500298" y="2714626"/>
            <a:ext cx="785818" cy="785818"/>
          </a:xfrm>
          <a:prstGeom prst="rect">
            <a:avLst/>
          </a:prstGeom>
        </p:spPr>
      </p:pic>
      <p:pic>
        <p:nvPicPr>
          <p:cNvPr id="22" name="21 Imagen" descr="circle-with-design-png-2.png"/>
          <p:cNvPicPr>
            <a:picLocks noChangeAspect="1"/>
          </p:cNvPicPr>
          <p:nvPr/>
        </p:nvPicPr>
        <p:blipFill>
          <a:blip r:embed="rId3">
            <a:duotone>
              <a:prstClr val="black"/>
              <a:srgbClr val="E717C9">
                <a:tint val="45000"/>
                <a:satMod val="400000"/>
              </a:srgbClr>
            </a:duotone>
            <a:lum bright="10000" contrast="10000"/>
          </a:blip>
          <a:stretch>
            <a:fillRect/>
          </a:stretch>
        </p:blipFill>
        <p:spPr>
          <a:xfrm>
            <a:off x="1643042" y="3071816"/>
            <a:ext cx="785818" cy="785818"/>
          </a:xfrm>
          <a:prstGeom prst="rect">
            <a:avLst/>
          </a:prstGeom>
        </p:spPr>
      </p:pic>
      <p:pic>
        <p:nvPicPr>
          <p:cNvPr id="23" name="22 Imagen" descr="circle-with-design-png-2.png"/>
          <p:cNvPicPr>
            <a:picLocks noChangeAspect="1"/>
          </p:cNvPicPr>
          <p:nvPr/>
        </p:nvPicPr>
        <p:blipFill>
          <a:blip r:embed="rId3">
            <a:duotone>
              <a:schemeClr val="accent3">
                <a:shade val="45000"/>
                <a:satMod val="135000"/>
              </a:schemeClr>
              <a:prstClr val="white"/>
            </a:duotone>
            <a:lum contrast="10000"/>
          </a:blip>
          <a:stretch>
            <a:fillRect/>
          </a:stretch>
        </p:blipFill>
        <p:spPr>
          <a:xfrm>
            <a:off x="785786" y="3714758"/>
            <a:ext cx="785818" cy="785818"/>
          </a:xfrm>
          <a:prstGeom prst="rect">
            <a:avLst/>
          </a:prstGeom>
        </p:spPr>
      </p:pic>
      <p:sp>
        <p:nvSpPr>
          <p:cNvPr id="24" name="23 Rectángulo"/>
          <p:cNvSpPr/>
          <p:nvPr/>
        </p:nvSpPr>
        <p:spPr>
          <a:xfrm>
            <a:off x="-214346" y="-285770"/>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1+#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000" fill="hold"/>
                                        <p:tgtEl>
                                          <p:spTgt spid="17"/>
                                        </p:tgtEl>
                                        <p:attrNameLst>
                                          <p:attrName>ppt_x</p:attrName>
                                        </p:attrNameLst>
                                      </p:cBhvr>
                                      <p:tavLst>
                                        <p:tav tm="0">
                                          <p:val>
                                            <p:strVal val="1+#ppt_w/2"/>
                                          </p:val>
                                        </p:tav>
                                        <p:tav tm="100000">
                                          <p:val>
                                            <p:strVal val="#ppt_x"/>
                                          </p:val>
                                        </p:tav>
                                      </p:tavLst>
                                    </p:anim>
                                    <p:anim calcmode="lin" valueType="num">
                                      <p:cBhvr additive="base">
                                        <p:cTn id="18" dur="2000" fill="hold"/>
                                        <p:tgtEl>
                                          <p:spTgt spid="1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2000" fill="hold"/>
                                        <p:tgtEl>
                                          <p:spTgt spid="18"/>
                                        </p:tgtEl>
                                        <p:attrNameLst>
                                          <p:attrName>ppt_x</p:attrName>
                                        </p:attrNameLst>
                                      </p:cBhvr>
                                      <p:tavLst>
                                        <p:tav tm="0">
                                          <p:val>
                                            <p:strVal val="1+#ppt_w/2"/>
                                          </p:val>
                                        </p:tav>
                                        <p:tav tm="100000">
                                          <p:val>
                                            <p:strVal val="#ppt_x"/>
                                          </p:val>
                                        </p:tav>
                                      </p:tavLst>
                                    </p:anim>
                                    <p:anim calcmode="lin" valueType="num">
                                      <p:cBhvr additive="base">
                                        <p:cTn id="22" dur="2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1+#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1+#ppt_w/2"/>
                                          </p:val>
                                        </p:tav>
                                        <p:tav tm="100000">
                                          <p:val>
                                            <p:strVal val="#ppt_x"/>
                                          </p:val>
                                        </p:tav>
                                      </p:tavLst>
                                    </p:anim>
                                    <p:anim calcmode="lin" valueType="num">
                                      <p:cBhvr additive="base">
                                        <p:cTn id="54" dur="200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2000" fill="hold"/>
                                        <p:tgtEl>
                                          <p:spTgt spid="21"/>
                                        </p:tgtEl>
                                        <p:attrNameLst>
                                          <p:attrName>ppt_x</p:attrName>
                                        </p:attrNameLst>
                                      </p:cBhvr>
                                      <p:tavLst>
                                        <p:tav tm="0">
                                          <p:val>
                                            <p:strVal val="1+#ppt_w/2"/>
                                          </p:val>
                                        </p:tav>
                                        <p:tav tm="100000">
                                          <p:val>
                                            <p:strVal val="#ppt_x"/>
                                          </p:val>
                                        </p:tav>
                                      </p:tavLst>
                                    </p:anim>
                                    <p:anim calcmode="lin" valueType="num">
                                      <p:cBhvr additive="base">
                                        <p:cTn id="58" dur="2000" fill="hold"/>
                                        <p:tgtEl>
                                          <p:spTgt spid="21"/>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2000" fill="hold"/>
                                        <p:tgtEl>
                                          <p:spTgt spid="22"/>
                                        </p:tgtEl>
                                        <p:attrNameLst>
                                          <p:attrName>ppt_x</p:attrName>
                                        </p:attrNameLst>
                                      </p:cBhvr>
                                      <p:tavLst>
                                        <p:tav tm="0">
                                          <p:val>
                                            <p:strVal val="1+#ppt_w/2"/>
                                          </p:val>
                                        </p:tav>
                                        <p:tav tm="100000">
                                          <p:val>
                                            <p:strVal val="#ppt_x"/>
                                          </p:val>
                                        </p:tav>
                                      </p:tavLst>
                                    </p:anim>
                                    <p:anim calcmode="lin" valueType="num">
                                      <p:cBhvr additive="base">
                                        <p:cTn id="62" dur="2000" fill="hold"/>
                                        <p:tgtEl>
                                          <p:spTgt spid="22"/>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1+#ppt_w/2"/>
                                          </p:val>
                                        </p:tav>
                                        <p:tav tm="100000">
                                          <p:val>
                                            <p:strVal val="#ppt_x"/>
                                          </p:val>
                                        </p:tav>
                                      </p:tavLst>
                                    </p:anim>
                                    <p:anim calcmode="lin" valueType="num">
                                      <p:cBhvr additive="base">
                                        <p:cTn id="66" dur="2000" fill="hold"/>
                                        <p:tgtEl>
                                          <p:spTgt spid="2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0-#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2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5"/>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1+ppt_w/2"/>
                                          </p:val>
                                        </p:tav>
                                      </p:tavLst>
                                    </p:anim>
                                    <p:anim calcmode="lin" valueType="num">
                                      <p:cBhvr additive="base">
                                        <p:cTn id="130" dur="2000"/>
                                        <p:tgtEl>
                                          <p:spTgt spid="6"/>
                                        </p:tgtEl>
                                        <p:attrNameLst>
                                          <p:attrName>ppt_y</p:attrName>
                                        </p:attrNameLst>
                                      </p:cBhvr>
                                      <p:tavLst>
                                        <p:tav tm="0">
                                          <p:val>
                                            <p:strVal val="ppt_y"/>
                                          </p:val>
                                        </p:tav>
                                        <p:tav tm="100000">
                                          <p:val>
                                            <p:strVal val="1+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1+ppt_w/2"/>
                                          </p:val>
                                        </p:tav>
                                      </p:tavLst>
                                    </p:anim>
                                    <p:anim calcmode="lin" valueType="num">
                                      <p:cBhvr additive="base">
                                        <p:cTn id="134" dur="2000"/>
                                        <p:tgtEl>
                                          <p:spTgt spid="16"/>
                                        </p:tgtEl>
                                        <p:attrNameLst>
                                          <p:attrName>ppt_y</p:attrName>
                                        </p:attrNameLst>
                                      </p:cBhvr>
                                      <p:tavLst>
                                        <p:tav tm="0">
                                          <p:val>
                                            <p:strVal val="ppt_y"/>
                                          </p:val>
                                        </p:tav>
                                        <p:tav tm="100000">
                                          <p:val>
                                            <p:strVal val="1+ppt_h/2"/>
                                          </p:val>
                                        </p:tav>
                                      </p:tavLst>
                                    </p:anim>
                                    <p:set>
                                      <p:cBhvr>
                                        <p:cTn id="135" dur="1" fill="hold">
                                          <p:stCondLst>
                                            <p:cond delay="1999"/>
                                          </p:stCondLst>
                                        </p:cTn>
                                        <p:tgtEl>
                                          <p:spTgt spid="1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7"/>
                                        </p:tgtEl>
                                        <p:attrNameLst>
                                          <p:attrName>ppt_x</p:attrName>
                                        </p:attrNameLst>
                                      </p:cBhvr>
                                      <p:tavLst>
                                        <p:tav tm="0">
                                          <p:val>
                                            <p:strVal val="ppt_x"/>
                                          </p:val>
                                        </p:tav>
                                        <p:tav tm="100000">
                                          <p:val>
                                            <p:strVal val="1+ppt_w/2"/>
                                          </p:val>
                                        </p:tav>
                                      </p:tavLst>
                                    </p:anim>
                                    <p:anim calcmode="lin" valueType="num">
                                      <p:cBhvr additive="base">
                                        <p:cTn id="138" dur="2000"/>
                                        <p:tgtEl>
                                          <p:spTgt spid="17"/>
                                        </p:tgtEl>
                                        <p:attrNameLst>
                                          <p:attrName>ppt_y</p:attrName>
                                        </p:attrNameLst>
                                      </p:cBhvr>
                                      <p:tavLst>
                                        <p:tav tm="0">
                                          <p:val>
                                            <p:strVal val="ppt_y"/>
                                          </p:val>
                                        </p:tav>
                                        <p:tav tm="100000">
                                          <p:val>
                                            <p:strVal val="1+ppt_h/2"/>
                                          </p:val>
                                        </p:tav>
                                      </p:tavLst>
                                    </p:anim>
                                    <p:set>
                                      <p:cBhvr>
                                        <p:cTn id="139" dur="1" fill="hold">
                                          <p:stCondLst>
                                            <p:cond delay="1999"/>
                                          </p:stCondLst>
                                        </p:cTn>
                                        <p:tgtEl>
                                          <p:spTgt spid="17"/>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8"/>
                                        </p:tgtEl>
                                        <p:attrNameLst>
                                          <p:attrName>ppt_x</p:attrName>
                                        </p:attrNameLst>
                                      </p:cBhvr>
                                      <p:tavLst>
                                        <p:tav tm="0">
                                          <p:val>
                                            <p:strVal val="ppt_x"/>
                                          </p:val>
                                        </p:tav>
                                        <p:tav tm="100000">
                                          <p:val>
                                            <p:strVal val="1+ppt_w/2"/>
                                          </p:val>
                                        </p:tav>
                                      </p:tavLst>
                                    </p:anim>
                                    <p:anim calcmode="lin" valueType="num">
                                      <p:cBhvr additive="base">
                                        <p:cTn id="142" dur="2000"/>
                                        <p:tgtEl>
                                          <p:spTgt spid="18"/>
                                        </p:tgtEl>
                                        <p:attrNameLst>
                                          <p:attrName>ppt_y</p:attrName>
                                        </p:attrNameLst>
                                      </p:cBhvr>
                                      <p:tavLst>
                                        <p:tav tm="0">
                                          <p:val>
                                            <p:strVal val="ppt_y"/>
                                          </p:val>
                                        </p:tav>
                                        <p:tav tm="100000">
                                          <p:val>
                                            <p:strVal val="1+ppt_h/2"/>
                                          </p:val>
                                        </p:tav>
                                      </p:tavLst>
                                    </p:anim>
                                    <p:set>
                                      <p:cBhvr>
                                        <p:cTn id="143" dur="1" fill="hold">
                                          <p:stCondLst>
                                            <p:cond delay="1999"/>
                                          </p:stCondLst>
                                        </p:cTn>
                                        <p:tgtEl>
                                          <p:spTgt spid="18"/>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1+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4"/>
                                        </p:tgtEl>
                                        <p:attrNameLst>
                                          <p:attrName>ppt_x</p:attrName>
                                        </p:attrNameLst>
                                      </p:cBhvr>
                                      <p:tavLst>
                                        <p:tav tm="0">
                                          <p:val>
                                            <p:strVal val="ppt_x"/>
                                          </p:val>
                                        </p:tav>
                                        <p:tav tm="100000">
                                          <p:val>
                                            <p:strVal val="0-ppt_w/2"/>
                                          </p:val>
                                        </p:tav>
                                      </p:tavLst>
                                    </p:anim>
                                    <p:anim calcmode="lin" valueType="num">
                                      <p:cBhvr additive="base">
                                        <p:cTn id="150" dur="2000"/>
                                        <p:tgtEl>
                                          <p:spTgt spid="4"/>
                                        </p:tgtEl>
                                        <p:attrNameLst>
                                          <p:attrName>ppt_y</p:attrName>
                                        </p:attrNameLst>
                                      </p:cBhvr>
                                      <p:tavLst>
                                        <p:tav tm="0">
                                          <p:val>
                                            <p:strVal val="ppt_y"/>
                                          </p:val>
                                        </p:tav>
                                        <p:tav tm="100000">
                                          <p:val>
                                            <p:strVal val="1+ppt_h/2"/>
                                          </p:val>
                                        </p:tav>
                                      </p:tavLst>
                                    </p:anim>
                                    <p:set>
                                      <p:cBhvr>
                                        <p:cTn id="151" dur="1" fill="hold">
                                          <p:stCondLst>
                                            <p:cond delay="1999"/>
                                          </p:stCondLst>
                                        </p:cTn>
                                        <p:tgtEl>
                                          <p:spTgt spid="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8"/>
                                        </p:tgtEl>
                                        <p:attrNameLst>
                                          <p:attrName>ppt_x</p:attrName>
                                        </p:attrNameLst>
                                      </p:cBhvr>
                                      <p:tavLst>
                                        <p:tav tm="0">
                                          <p:val>
                                            <p:strVal val="ppt_x"/>
                                          </p:val>
                                        </p:tav>
                                        <p:tav tm="100000">
                                          <p:val>
                                            <p:strVal val="0-ppt_w/2"/>
                                          </p:val>
                                        </p:tav>
                                      </p:tavLst>
                                    </p:anim>
                                    <p:anim calcmode="lin" valueType="num">
                                      <p:cBhvr additive="base">
                                        <p:cTn id="154" dur="2000"/>
                                        <p:tgtEl>
                                          <p:spTgt spid="8"/>
                                        </p:tgtEl>
                                        <p:attrNameLst>
                                          <p:attrName>ppt_y</p:attrName>
                                        </p:attrNameLst>
                                      </p:cBhvr>
                                      <p:tavLst>
                                        <p:tav tm="0">
                                          <p:val>
                                            <p:strVal val="ppt_y"/>
                                          </p:val>
                                        </p:tav>
                                        <p:tav tm="100000">
                                          <p:val>
                                            <p:strVal val="1+ppt_h/2"/>
                                          </p:val>
                                        </p:tav>
                                      </p:tavLst>
                                    </p:anim>
                                    <p:set>
                                      <p:cBhvr>
                                        <p:cTn id="155" dur="1" fill="hold">
                                          <p:stCondLst>
                                            <p:cond delay="1999"/>
                                          </p:stCondLst>
                                        </p:cTn>
                                        <p:tgtEl>
                                          <p:spTgt spid="8"/>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1+ppt_h/2"/>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0-ppt_w/2"/>
                                          </p:val>
                                        </p:tav>
                                      </p:tavLst>
                                    </p:anim>
                                    <p:anim calcmode="lin" valueType="num">
                                      <p:cBhvr additive="base">
                                        <p:cTn id="162" dur="2000"/>
                                        <p:tgtEl>
                                          <p:spTgt spid="11"/>
                                        </p:tgtEl>
                                        <p:attrNameLst>
                                          <p:attrName>ppt_y</p:attrName>
                                        </p:attrNameLst>
                                      </p:cBhvr>
                                      <p:tavLst>
                                        <p:tav tm="0">
                                          <p:val>
                                            <p:strVal val="ppt_y"/>
                                          </p:val>
                                        </p:tav>
                                        <p:tav tm="100000">
                                          <p:val>
                                            <p:strVal val="1+ppt_h/2"/>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1+ppt_h/2"/>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1+ppt_w/2"/>
                                          </p:val>
                                        </p:tav>
                                      </p:tavLst>
                                    </p:anim>
                                    <p:anim calcmode="lin" valueType="num">
                                      <p:cBhvr additive="base">
                                        <p:cTn id="170" dur="2000"/>
                                        <p:tgtEl>
                                          <p:spTgt spid="7"/>
                                        </p:tgtEl>
                                        <p:attrNameLst>
                                          <p:attrName>ppt_y</p:attrName>
                                        </p:attrNameLst>
                                      </p:cBhvr>
                                      <p:tavLst>
                                        <p:tav tm="0">
                                          <p:val>
                                            <p:strVal val="ppt_y"/>
                                          </p:val>
                                        </p:tav>
                                        <p:tav tm="100000">
                                          <p:val>
                                            <p:strVal val="0-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1+ppt_w/2"/>
                                          </p:val>
                                        </p:tav>
                                      </p:tavLst>
                                    </p:anim>
                                    <p:anim calcmode="lin" valueType="num">
                                      <p:cBhvr additive="base">
                                        <p:cTn id="174" dur="2000"/>
                                        <p:tgtEl>
                                          <p:spTgt spid="20"/>
                                        </p:tgtEl>
                                        <p:attrNameLst>
                                          <p:attrName>ppt_y</p:attrName>
                                        </p:attrNameLst>
                                      </p:cBhvr>
                                      <p:tavLst>
                                        <p:tav tm="0">
                                          <p:val>
                                            <p:strVal val="ppt_y"/>
                                          </p:val>
                                        </p:tav>
                                        <p:tav tm="100000">
                                          <p:val>
                                            <p:strVal val="0-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1+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1+ppt_w/2"/>
                                          </p:val>
                                        </p:tav>
                                      </p:tavLst>
                                    </p:anim>
                                    <p:anim calcmode="lin" valueType="num">
                                      <p:cBhvr additive="base">
                                        <p:cTn id="182" dur="2000"/>
                                        <p:tgtEl>
                                          <p:spTgt spid="22"/>
                                        </p:tgtEl>
                                        <p:attrNameLst>
                                          <p:attrName>ppt_y</p:attrName>
                                        </p:attrNameLst>
                                      </p:cBhvr>
                                      <p:tavLst>
                                        <p:tav tm="0">
                                          <p:val>
                                            <p:strVal val="ppt_y"/>
                                          </p:val>
                                        </p:tav>
                                        <p:tav tm="100000">
                                          <p:val>
                                            <p:strVal val="0-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1+ppt_w/2"/>
                                          </p:val>
                                        </p:tav>
                                      </p:tavLst>
                                    </p:anim>
                                    <p:anim calcmode="lin" valueType="num">
                                      <p:cBhvr additive="base">
                                        <p:cTn id="186" dur="2000"/>
                                        <p:tgtEl>
                                          <p:spTgt spid="23"/>
                                        </p:tgtEl>
                                        <p:attrNameLst>
                                          <p:attrName>ppt_y</p:attrName>
                                        </p:attrNameLst>
                                      </p:cBhvr>
                                      <p:tavLst>
                                        <p:tav tm="0">
                                          <p:val>
                                            <p:strVal val="ppt_y"/>
                                          </p:val>
                                        </p:tav>
                                        <p:tav tm="100000">
                                          <p:val>
                                            <p:strVal val="0-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0-ppt_w/2"/>
                                          </p:val>
                                        </p:tav>
                                      </p:tavLst>
                                    </p:anim>
                                    <p:anim calcmode="lin" valueType="num">
                                      <p:cBhvr additive="base">
                                        <p:cTn id="190" dur="2000"/>
                                        <p:tgtEl>
                                          <p:spTgt spid="5"/>
                                        </p:tgtEl>
                                        <p:attrNameLst>
                                          <p:attrName>ppt_y</p:attrName>
                                        </p:attrNameLst>
                                      </p:cBhvr>
                                      <p:tavLst>
                                        <p:tav tm="0">
                                          <p:val>
                                            <p:strVal val="ppt_y"/>
                                          </p:val>
                                        </p:tav>
                                        <p:tav tm="100000">
                                          <p:val>
                                            <p:strVal val="0-ppt_h/2"/>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0-ppt_w/2"/>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0-ppt_w/2"/>
                                          </p:val>
                                        </p:tav>
                                      </p:tavLst>
                                    </p:anim>
                                    <p:anim calcmode="lin" valueType="num">
                                      <p:cBhvr additive="base">
                                        <p:cTn id="198" dur="2000"/>
                                        <p:tgtEl>
                                          <p:spTgt spid="13"/>
                                        </p:tgtEl>
                                        <p:attrNameLst>
                                          <p:attrName>ppt_y</p:attrName>
                                        </p:attrNameLst>
                                      </p:cBhvr>
                                      <p:tavLst>
                                        <p:tav tm="0">
                                          <p:val>
                                            <p:strVal val="ppt_y"/>
                                          </p:val>
                                        </p:tav>
                                        <p:tav tm="100000">
                                          <p:val>
                                            <p:strVal val="0-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14"/>
                                        </p:tgtEl>
                                        <p:attrNameLst>
                                          <p:attrName>ppt_x</p:attrName>
                                        </p:attrNameLst>
                                      </p:cBhvr>
                                      <p:tavLst>
                                        <p:tav tm="0">
                                          <p:val>
                                            <p:strVal val="ppt_x"/>
                                          </p:val>
                                        </p:tav>
                                        <p:tav tm="100000">
                                          <p:val>
                                            <p:strVal val="0-ppt_w/2"/>
                                          </p:val>
                                        </p:tav>
                                      </p:tavLst>
                                    </p:anim>
                                    <p:anim calcmode="lin" valueType="num">
                                      <p:cBhvr additive="base">
                                        <p:cTn id="202" dur="2000"/>
                                        <p:tgtEl>
                                          <p:spTgt spid="14"/>
                                        </p:tgtEl>
                                        <p:attrNameLst>
                                          <p:attrName>ppt_y</p:attrName>
                                        </p:attrNameLst>
                                      </p:cBhvr>
                                      <p:tavLst>
                                        <p:tav tm="0">
                                          <p:val>
                                            <p:strVal val="ppt_y"/>
                                          </p:val>
                                        </p:tav>
                                        <p:tav tm="100000">
                                          <p:val>
                                            <p:strVal val="0-ppt_h/2"/>
                                          </p:val>
                                        </p:tav>
                                      </p:tavLst>
                                    </p:anim>
                                    <p:set>
                                      <p:cBhvr>
                                        <p:cTn id="203" dur="1" fill="hold">
                                          <p:stCondLst>
                                            <p:cond delay="1999"/>
                                          </p:stCondLst>
                                        </p:cTn>
                                        <p:tgtEl>
                                          <p:spTgt spid="14"/>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15"/>
                                        </p:tgtEl>
                                        <p:attrNameLst>
                                          <p:attrName>ppt_x</p:attrName>
                                        </p:attrNameLst>
                                      </p:cBhvr>
                                      <p:tavLst>
                                        <p:tav tm="0">
                                          <p:val>
                                            <p:strVal val="ppt_x"/>
                                          </p:val>
                                        </p:tav>
                                        <p:tav tm="100000">
                                          <p:val>
                                            <p:strVal val="0-ppt_w/2"/>
                                          </p:val>
                                        </p:tav>
                                      </p:tavLst>
                                    </p:anim>
                                    <p:anim calcmode="lin" valueType="num">
                                      <p:cBhvr additive="base">
                                        <p:cTn id="206" dur="2000"/>
                                        <p:tgtEl>
                                          <p:spTgt spid="15"/>
                                        </p:tgtEl>
                                        <p:attrNameLst>
                                          <p:attrName>ppt_y</p:attrName>
                                        </p:attrNameLst>
                                      </p:cBhvr>
                                      <p:tavLst>
                                        <p:tav tm="0">
                                          <p:val>
                                            <p:strVal val="ppt_y"/>
                                          </p:val>
                                        </p:tav>
                                        <p:tav tm="100000">
                                          <p:val>
                                            <p:strVal val="0-ppt_h/2"/>
                                          </p:val>
                                        </p:tav>
                                      </p:tavLst>
                                    </p:anim>
                                    <p:set>
                                      <p:cBhvr>
                                        <p:cTn id="207" dur="1" fill="hold">
                                          <p:stCondLst>
                                            <p:cond delay="1999"/>
                                          </p:stCondLst>
                                        </p:cTn>
                                        <p:tgtEl>
                                          <p:spTgt spid="15"/>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7"/>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8"/>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9"/>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0"/>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1"/>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2"/>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7"/>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20"/>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21"/>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2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2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9"/>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3"/>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4"/>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5"/>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3000">
              <a:schemeClr val="accent6">
                <a:lumMod val="75000"/>
              </a:schemeClr>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2424744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a:off x="3714744" y="0"/>
            <a:ext cx="857238" cy="857238"/>
          </a:xfrm>
          <a:prstGeom prst="rect">
            <a:avLst/>
          </a:prstGeom>
          <a:effectLst>
            <a:reflection blurRad="6350" stA="50000" endA="300" endPos="55000" dir="5400000" sy="-100000" algn="bl" rotWithShape="0"/>
          </a:effectLst>
        </p:spPr>
      </p:pic>
      <p:pic>
        <p:nvPicPr>
          <p:cNvPr id="4" name="3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rot="10612731" flipH="1">
            <a:off x="4523283" y="21960"/>
            <a:ext cx="830045" cy="857238"/>
          </a:xfrm>
          <a:prstGeom prst="rect">
            <a:avLst/>
          </a:prstGeom>
          <a:effectLst>
            <a:reflection blurRad="6350" stA="50000" endA="300" endPos="55000" dir="5400000" sy="-100000" algn="bl" rotWithShape="0"/>
          </a:effectLst>
        </p:spPr>
      </p:pic>
      <p:pic>
        <p:nvPicPr>
          <p:cNvPr id="5" name="4 Imagen" descr="274462404010211.png"/>
          <p:cNvPicPr>
            <a:picLocks noChangeAspect="1"/>
          </p:cNvPicPr>
          <p:nvPr/>
        </p:nvPicPr>
        <p:blipFill>
          <a:blip r:embed="rId3">
            <a:duotone>
              <a:prstClr val="black"/>
              <a:schemeClr val="accent3">
                <a:tint val="45000"/>
                <a:satMod val="400000"/>
              </a:schemeClr>
            </a:duotone>
          </a:blip>
          <a:stretch>
            <a:fillRect/>
          </a:stretch>
        </p:blipFill>
        <p:spPr>
          <a:xfrm>
            <a:off x="3714744" y="714363"/>
            <a:ext cx="857238" cy="857238"/>
          </a:xfrm>
          <a:prstGeom prst="rect">
            <a:avLst/>
          </a:prstGeom>
          <a:effectLst>
            <a:reflection blurRad="6350" stA="50000" endA="300" endPos="55000" dir="5400000" sy="-100000" algn="bl" rotWithShape="0"/>
          </a:effectLst>
        </p:spPr>
      </p:pic>
      <p:pic>
        <p:nvPicPr>
          <p:cNvPr id="6" name="5 Imagen" descr="274462404010211.png"/>
          <p:cNvPicPr>
            <a:picLocks noChangeAspect="1"/>
          </p:cNvPicPr>
          <p:nvPr/>
        </p:nvPicPr>
        <p:blipFill>
          <a:blip r:embed="rId3">
            <a:duotone>
              <a:prstClr val="black"/>
              <a:schemeClr val="accent3">
                <a:tint val="45000"/>
                <a:satMod val="400000"/>
              </a:schemeClr>
            </a:duotone>
          </a:blip>
          <a:stretch>
            <a:fillRect/>
          </a:stretch>
        </p:blipFill>
        <p:spPr>
          <a:xfrm rot="10612731" flipH="1">
            <a:off x="4523283" y="736323"/>
            <a:ext cx="830045" cy="857238"/>
          </a:xfrm>
          <a:prstGeom prst="rect">
            <a:avLst/>
          </a:prstGeom>
          <a:effectLst>
            <a:reflection blurRad="6350" stA="50000" endA="300" endPos="55000" dir="5400000" sy="-100000" algn="bl" rotWithShape="0"/>
          </a:effectLst>
        </p:spPr>
      </p:pic>
      <p:pic>
        <p:nvPicPr>
          <p:cNvPr id="7" name="6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a:off x="3714744" y="1428760"/>
            <a:ext cx="857238" cy="857238"/>
          </a:xfrm>
          <a:prstGeom prst="rect">
            <a:avLst/>
          </a:prstGeom>
          <a:effectLst>
            <a:reflection blurRad="6350" stA="50000" endA="300" endPos="55000" dir="5400000" sy="-100000" algn="bl" rotWithShape="0"/>
          </a:effectLst>
        </p:spPr>
      </p:pic>
      <p:pic>
        <p:nvPicPr>
          <p:cNvPr id="8" name="7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rot="10612731" flipH="1">
            <a:off x="4523283" y="1450720"/>
            <a:ext cx="830045" cy="857238"/>
          </a:xfrm>
          <a:prstGeom prst="rect">
            <a:avLst/>
          </a:prstGeom>
          <a:effectLst>
            <a:reflection blurRad="6350" stA="50000" endA="300" endPos="55000" dir="5400000" sy="-100000" algn="bl" rotWithShape="0"/>
          </a:effectLst>
        </p:spPr>
      </p:pic>
      <p:pic>
        <p:nvPicPr>
          <p:cNvPr id="9" name="8 Imagen" descr="274462404010211.png"/>
          <p:cNvPicPr>
            <a:picLocks noChangeAspect="1"/>
          </p:cNvPicPr>
          <p:nvPr/>
        </p:nvPicPr>
        <p:blipFill>
          <a:blip r:embed="rId3">
            <a:duotone>
              <a:prstClr val="black"/>
              <a:schemeClr val="accent3">
                <a:tint val="45000"/>
                <a:satMod val="400000"/>
              </a:schemeClr>
            </a:duotone>
          </a:blip>
          <a:stretch>
            <a:fillRect/>
          </a:stretch>
        </p:blipFill>
        <p:spPr>
          <a:xfrm>
            <a:off x="3714744" y="2143123"/>
            <a:ext cx="857238" cy="857238"/>
          </a:xfrm>
          <a:prstGeom prst="rect">
            <a:avLst/>
          </a:prstGeom>
          <a:effectLst>
            <a:reflection blurRad="6350" stA="50000" endA="300" endPos="55000" dir="5400000" sy="-100000" algn="bl" rotWithShape="0"/>
          </a:effectLst>
        </p:spPr>
      </p:pic>
      <p:pic>
        <p:nvPicPr>
          <p:cNvPr id="10" name="9 Imagen" descr="274462404010211.png"/>
          <p:cNvPicPr>
            <a:picLocks noChangeAspect="1"/>
          </p:cNvPicPr>
          <p:nvPr/>
        </p:nvPicPr>
        <p:blipFill>
          <a:blip r:embed="rId3">
            <a:duotone>
              <a:prstClr val="black"/>
              <a:schemeClr val="accent3">
                <a:tint val="45000"/>
                <a:satMod val="400000"/>
              </a:schemeClr>
            </a:duotone>
          </a:blip>
          <a:stretch>
            <a:fillRect/>
          </a:stretch>
        </p:blipFill>
        <p:spPr>
          <a:xfrm rot="10612731" flipH="1">
            <a:off x="4523283" y="2165083"/>
            <a:ext cx="830045" cy="857238"/>
          </a:xfrm>
          <a:prstGeom prst="rect">
            <a:avLst/>
          </a:prstGeom>
          <a:effectLst>
            <a:reflection blurRad="6350" stA="50000" endA="300" endPos="55000" dir="5400000" sy="-100000" algn="bl" rotWithShape="0"/>
          </a:effectLst>
        </p:spPr>
      </p:pic>
      <p:pic>
        <p:nvPicPr>
          <p:cNvPr id="11" name="10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a:off x="3714747" y="2813582"/>
            <a:ext cx="857238" cy="857238"/>
          </a:xfrm>
          <a:prstGeom prst="rect">
            <a:avLst/>
          </a:prstGeom>
          <a:effectLst>
            <a:reflection blurRad="6350" stA="50000" endA="300" endPos="55000" dir="5400000" sy="-100000" algn="bl" rotWithShape="0"/>
          </a:effectLst>
        </p:spPr>
      </p:pic>
      <p:pic>
        <p:nvPicPr>
          <p:cNvPr id="12" name="11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rot="10612731" flipH="1">
            <a:off x="4523286" y="2835542"/>
            <a:ext cx="830045" cy="857238"/>
          </a:xfrm>
          <a:prstGeom prst="rect">
            <a:avLst/>
          </a:prstGeom>
          <a:effectLst>
            <a:reflection blurRad="6350" stA="50000" endA="300" endPos="55000" dir="5400000" sy="-100000" algn="bl" rotWithShape="0"/>
          </a:effectLst>
        </p:spPr>
      </p:pic>
      <p:pic>
        <p:nvPicPr>
          <p:cNvPr id="13" name="12 Imagen" descr="274462404010211.png"/>
          <p:cNvPicPr>
            <a:picLocks noChangeAspect="1"/>
          </p:cNvPicPr>
          <p:nvPr/>
        </p:nvPicPr>
        <p:blipFill>
          <a:blip r:embed="rId3">
            <a:duotone>
              <a:prstClr val="black"/>
              <a:schemeClr val="accent3">
                <a:tint val="45000"/>
                <a:satMod val="400000"/>
              </a:schemeClr>
            </a:duotone>
          </a:blip>
          <a:stretch>
            <a:fillRect/>
          </a:stretch>
        </p:blipFill>
        <p:spPr>
          <a:xfrm>
            <a:off x="3714747" y="3527945"/>
            <a:ext cx="857238" cy="857238"/>
          </a:xfrm>
          <a:prstGeom prst="rect">
            <a:avLst/>
          </a:prstGeom>
          <a:effectLst>
            <a:reflection blurRad="6350" stA="50000" endA="300" endPos="55000" dir="5400000" sy="-100000" algn="bl" rotWithShape="0"/>
          </a:effectLst>
        </p:spPr>
      </p:pic>
      <p:pic>
        <p:nvPicPr>
          <p:cNvPr id="14" name="13 Imagen" descr="274462404010211.png"/>
          <p:cNvPicPr>
            <a:picLocks noChangeAspect="1"/>
          </p:cNvPicPr>
          <p:nvPr/>
        </p:nvPicPr>
        <p:blipFill>
          <a:blip r:embed="rId3">
            <a:duotone>
              <a:prstClr val="black"/>
              <a:schemeClr val="accent3">
                <a:tint val="45000"/>
                <a:satMod val="400000"/>
              </a:schemeClr>
            </a:duotone>
          </a:blip>
          <a:stretch>
            <a:fillRect/>
          </a:stretch>
        </p:blipFill>
        <p:spPr>
          <a:xfrm rot="10612731" flipH="1">
            <a:off x="4523286" y="3549905"/>
            <a:ext cx="830045" cy="857238"/>
          </a:xfrm>
          <a:prstGeom prst="rect">
            <a:avLst/>
          </a:prstGeom>
          <a:effectLst>
            <a:reflection blurRad="6350" stA="50000" endA="300" endPos="55000" dir="5400000" sy="-100000" algn="bl" rotWithShape="0"/>
          </a:effectLst>
        </p:spPr>
      </p:pic>
      <p:pic>
        <p:nvPicPr>
          <p:cNvPr id="15" name="14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a:off x="3714745" y="4242341"/>
            <a:ext cx="857238" cy="857238"/>
          </a:xfrm>
          <a:prstGeom prst="rect">
            <a:avLst/>
          </a:prstGeom>
          <a:effectLst>
            <a:reflection blurRad="6350" stA="50000" endA="300" endPos="55000" dir="5400000" sy="-100000" algn="bl" rotWithShape="0"/>
          </a:effectLst>
        </p:spPr>
      </p:pic>
      <p:pic>
        <p:nvPicPr>
          <p:cNvPr id="16" name="15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rot="10612731" flipH="1">
            <a:off x="4523284" y="4264301"/>
            <a:ext cx="830045" cy="857238"/>
          </a:xfrm>
          <a:prstGeom prst="rect">
            <a:avLst/>
          </a:prstGeom>
          <a:effectLst>
            <a:reflection blurRad="6350" stA="50000" endA="300" endPos="55000" dir="5400000" sy="-100000" algn="bl" rotWithShape="0"/>
          </a:effectLst>
        </p:spPr>
      </p:pic>
      <p:pic>
        <p:nvPicPr>
          <p:cNvPr id="17" name="16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a:off x="2571735" y="0"/>
            <a:ext cx="857238" cy="857238"/>
          </a:xfrm>
          <a:prstGeom prst="rect">
            <a:avLst/>
          </a:prstGeom>
          <a:effectLst>
            <a:reflection blurRad="6350" stA="50000" endA="300" endPos="55000" dir="5400000" sy="-100000" algn="bl" rotWithShape="0"/>
          </a:effectLst>
        </p:spPr>
      </p:pic>
      <p:pic>
        <p:nvPicPr>
          <p:cNvPr id="18" name="17 Imagen" descr="274462404010211.png"/>
          <p:cNvPicPr>
            <a:picLocks noChangeAspect="1"/>
          </p:cNvPicPr>
          <p:nvPr/>
        </p:nvPicPr>
        <p:blipFill>
          <a:blip r:embed="rId3">
            <a:duotone>
              <a:prstClr val="black"/>
              <a:schemeClr val="accent3">
                <a:tint val="45000"/>
                <a:satMod val="400000"/>
              </a:schemeClr>
            </a:duotone>
          </a:blip>
          <a:stretch>
            <a:fillRect/>
          </a:stretch>
        </p:blipFill>
        <p:spPr>
          <a:xfrm>
            <a:off x="2571735" y="714363"/>
            <a:ext cx="857238" cy="857238"/>
          </a:xfrm>
          <a:prstGeom prst="rect">
            <a:avLst/>
          </a:prstGeom>
          <a:effectLst>
            <a:reflection blurRad="6350" stA="50000" endA="300" endPos="55000" dir="5400000" sy="-100000" algn="bl" rotWithShape="0"/>
          </a:effectLst>
        </p:spPr>
      </p:pic>
      <p:pic>
        <p:nvPicPr>
          <p:cNvPr id="19" name="18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a:off x="2571735" y="1428760"/>
            <a:ext cx="857238" cy="857238"/>
          </a:xfrm>
          <a:prstGeom prst="rect">
            <a:avLst/>
          </a:prstGeom>
          <a:effectLst>
            <a:reflection blurRad="6350" stA="50000" endA="300" endPos="55000" dir="5400000" sy="-100000" algn="bl" rotWithShape="0"/>
          </a:effectLst>
        </p:spPr>
      </p:pic>
      <p:pic>
        <p:nvPicPr>
          <p:cNvPr id="20" name="19 Imagen" descr="274462404010211.png"/>
          <p:cNvPicPr>
            <a:picLocks noChangeAspect="1"/>
          </p:cNvPicPr>
          <p:nvPr/>
        </p:nvPicPr>
        <p:blipFill>
          <a:blip r:embed="rId3">
            <a:duotone>
              <a:prstClr val="black"/>
              <a:schemeClr val="accent3">
                <a:tint val="45000"/>
                <a:satMod val="400000"/>
              </a:schemeClr>
            </a:duotone>
          </a:blip>
          <a:stretch>
            <a:fillRect/>
          </a:stretch>
        </p:blipFill>
        <p:spPr>
          <a:xfrm>
            <a:off x="2571735" y="2143123"/>
            <a:ext cx="857238" cy="857238"/>
          </a:xfrm>
          <a:prstGeom prst="rect">
            <a:avLst/>
          </a:prstGeom>
          <a:effectLst>
            <a:reflection blurRad="6350" stA="50000" endA="300" endPos="55000" dir="5400000" sy="-100000" algn="bl" rotWithShape="0"/>
          </a:effectLst>
        </p:spPr>
      </p:pic>
      <p:pic>
        <p:nvPicPr>
          <p:cNvPr id="21" name="20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a:off x="2571738" y="2813582"/>
            <a:ext cx="857238" cy="857238"/>
          </a:xfrm>
          <a:prstGeom prst="rect">
            <a:avLst/>
          </a:prstGeom>
          <a:effectLst>
            <a:reflection blurRad="6350" stA="50000" endA="300" endPos="55000" dir="5400000" sy="-100000" algn="bl" rotWithShape="0"/>
          </a:effectLst>
        </p:spPr>
      </p:pic>
      <p:pic>
        <p:nvPicPr>
          <p:cNvPr id="22" name="21 Imagen" descr="274462404010211.png"/>
          <p:cNvPicPr>
            <a:picLocks noChangeAspect="1"/>
          </p:cNvPicPr>
          <p:nvPr/>
        </p:nvPicPr>
        <p:blipFill>
          <a:blip r:embed="rId3">
            <a:duotone>
              <a:prstClr val="black"/>
              <a:schemeClr val="accent3">
                <a:tint val="45000"/>
                <a:satMod val="400000"/>
              </a:schemeClr>
            </a:duotone>
          </a:blip>
          <a:stretch>
            <a:fillRect/>
          </a:stretch>
        </p:blipFill>
        <p:spPr>
          <a:xfrm>
            <a:off x="2571738" y="3527945"/>
            <a:ext cx="857238" cy="857238"/>
          </a:xfrm>
          <a:prstGeom prst="rect">
            <a:avLst/>
          </a:prstGeom>
          <a:effectLst>
            <a:reflection blurRad="6350" stA="50000" endA="300" endPos="55000" dir="5400000" sy="-100000" algn="bl" rotWithShape="0"/>
          </a:effectLst>
        </p:spPr>
      </p:pic>
      <p:pic>
        <p:nvPicPr>
          <p:cNvPr id="23" name="22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a:off x="2571736" y="4242341"/>
            <a:ext cx="857238" cy="857238"/>
          </a:xfrm>
          <a:prstGeom prst="rect">
            <a:avLst/>
          </a:prstGeom>
          <a:effectLst>
            <a:reflection blurRad="6350" stA="50000" endA="300" endPos="55000" dir="5400000" sy="-100000" algn="bl" rotWithShape="0"/>
          </a:effectLst>
        </p:spPr>
      </p:pic>
      <p:pic>
        <p:nvPicPr>
          <p:cNvPr id="24" name="23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rot="10612731" flipH="1">
            <a:off x="5523415" y="21961"/>
            <a:ext cx="830045" cy="857238"/>
          </a:xfrm>
          <a:prstGeom prst="rect">
            <a:avLst/>
          </a:prstGeom>
          <a:effectLst>
            <a:reflection blurRad="6350" stA="50000" endA="300" endPos="55000" dir="5400000" sy="-100000" algn="bl" rotWithShape="0"/>
          </a:effectLst>
        </p:spPr>
      </p:pic>
      <p:pic>
        <p:nvPicPr>
          <p:cNvPr id="25" name="24 Imagen" descr="274462404010211.png"/>
          <p:cNvPicPr>
            <a:picLocks noChangeAspect="1"/>
          </p:cNvPicPr>
          <p:nvPr/>
        </p:nvPicPr>
        <p:blipFill>
          <a:blip r:embed="rId3">
            <a:duotone>
              <a:prstClr val="black"/>
              <a:schemeClr val="accent3">
                <a:tint val="45000"/>
                <a:satMod val="400000"/>
              </a:schemeClr>
            </a:duotone>
          </a:blip>
          <a:stretch>
            <a:fillRect/>
          </a:stretch>
        </p:blipFill>
        <p:spPr>
          <a:xfrm rot="10612731" flipH="1">
            <a:off x="5523415" y="736324"/>
            <a:ext cx="830045" cy="857238"/>
          </a:xfrm>
          <a:prstGeom prst="rect">
            <a:avLst/>
          </a:prstGeom>
          <a:effectLst>
            <a:reflection blurRad="6350" stA="50000" endA="300" endPos="55000" dir="5400000" sy="-100000" algn="bl" rotWithShape="0"/>
          </a:effectLst>
        </p:spPr>
      </p:pic>
      <p:pic>
        <p:nvPicPr>
          <p:cNvPr id="26" name="25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rot="10612731" flipH="1">
            <a:off x="5523415" y="1450721"/>
            <a:ext cx="830045" cy="857238"/>
          </a:xfrm>
          <a:prstGeom prst="rect">
            <a:avLst/>
          </a:prstGeom>
          <a:effectLst>
            <a:reflection blurRad="6350" stA="50000" endA="300" endPos="55000" dir="5400000" sy="-100000" algn="bl" rotWithShape="0"/>
          </a:effectLst>
        </p:spPr>
      </p:pic>
      <p:pic>
        <p:nvPicPr>
          <p:cNvPr id="27" name="26 Imagen" descr="274462404010211.png"/>
          <p:cNvPicPr>
            <a:picLocks noChangeAspect="1"/>
          </p:cNvPicPr>
          <p:nvPr/>
        </p:nvPicPr>
        <p:blipFill>
          <a:blip r:embed="rId3">
            <a:duotone>
              <a:prstClr val="black"/>
              <a:schemeClr val="accent3">
                <a:tint val="45000"/>
                <a:satMod val="400000"/>
              </a:schemeClr>
            </a:duotone>
          </a:blip>
          <a:stretch>
            <a:fillRect/>
          </a:stretch>
        </p:blipFill>
        <p:spPr>
          <a:xfrm rot="10612731" flipH="1">
            <a:off x="5523415" y="2165084"/>
            <a:ext cx="830045" cy="857238"/>
          </a:xfrm>
          <a:prstGeom prst="rect">
            <a:avLst/>
          </a:prstGeom>
          <a:effectLst>
            <a:reflection blurRad="6350" stA="50000" endA="300" endPos="55000" dir="5400000" sy="-100000" algn="bl" rotWithShape="0"/>
          </a:effectLst>
        </p:spPr>
      </p:pic>
      <p:pic>
        <p:nvPicPr>
          <p:cNvPr id="28" name="27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rot="10612731" flipH="1">
            <a:off x="5523418" y="2835543"/>
            <a:ext cx="830045" cy="857238"/>
          </a:xfrm>
          <a:prstGeom prst="rect">
            <a:avLst/>
          </a:prstGeom>
          <a:effectLst>
            <a:reflection blurRad="6350" stA="50000" endA="300" endPos="55000" dir="5400000" sy="-100000" algn="bl" rotWithShape="0"/>
          </a:effectLst>
        </p:spPr>
      </p:pic>
      <p:pic>
        <p:nvPicPr>
          <p:cNvPr id="29" name="28 Imagen" descr="274462404010211.png"/>
          <p:cNvPicPr>
            <a:picLocks noChangeAspect="1"/>
          </p:cNvPicPr>
          <p:nvPr/>
        </p:nvPicPr>
        <p:blipFill>
          <a:blip r:embed="rId3">
            <a:duotone>
              <a:prstClr val="black"/>
              <a:schemeClr val="accent3">
                <a:tint val="45000"/>
                <a:satMod val="400000"/>
              </a:schemeClr>
            </a:duotone>
          </a:blip>
          <a:stretch>
            <a:fillRect/>
          </a:stretch>
        </p:blipFill>
        <p:spPr>
          <a:xfrm rot="10612731" flipH="1">
            <a:off x="5523418" y="3549906"/>
            <a:ext cx="830045" cy="857238"/>
          </a:xfrm>
          <a:prstGeom prst="rect">
            <a:avLst/>
          </a:prstGeom>
          <a:effectLst>
            <a:reflection blurRad="6350" stA="50000" endA="300" endPos="55000" dir="5400000" sy="-100000" algn="bl" rotWithShape="0"/>
          </a:effectLst>
        </p:spPr>
      </p:pic>
      <p:pic>
        <p:nvPicPr>
          <p:cNvPr id="30" name="29 Imagen" descr="274462404010211.png"/>
          <p:cNvPicPr>
            <a:picLocks noChangeAspect="1"/>
          </p:cNvPicPr>
          <p:nvPr/>
        </p:nvPicPr>
        <p:blipFill>
          <a:blip r:embed="rId3">
            <a:duotone>
              <a:schemeClr val="accent6">
                <a:shade val="45000"/>
                <a:satMod val="135000"/>
              </a:schemeClr>
              <a:prstClr val="white"/>
            </a:duotone>
            <a:lum contrast="10000"/>
          </a:blip>
          <a:stretch>
            <a:fillRect/>
          </a:stretch>
        </p:blipFill>
        <p:spPr>
          <a:xfrm rot="10612731" flipH="1">
            <a:off x="5523416" y="4264302"/>
            <a:ext cx="830045" cy="857238"/>
          </a:xfrm>
          <a:prstGeom prst="rect">
            <a:avLst/>
          </a:prstGeom>
          <a:effectLst>
            <a:reflection blurRad="6350" stA="50000" endA="300" endPos="55000" dir="5400000" sy="-100000" algn="bl" rotWithShape="0"/>
          </a:effectLst>
        </p:spPr>
      </p:pic>
      <p:pic>
        <p:nvPicPr>
          <p:cNvPr id="32" name="31 Imagen" descr="cooltext322235357324243.png"/>
          <p:cNvPicPr>
            <a:picLocks noChangeAspect="1"/>
          </p:cNvPicPr>
          <p:nvPr/>
        </p:nvPicPr>
        <p:blipFill>
          <a:blip r:embed="rId4">
            <a:lum contrast="40000"/>
          </a:blip>
          <a:stretch>
            <a:fillRect/>
          </a:stretch>
        </p:blipFill>
        <p:spPr>
          <a:xfrm rot="20637027">
            <a:off x="6330714" y="3565331"/>
            <a:ext cx="1653784" cy="1069709"/>
          </a:xfrm>
          <a:prstGeom prst="rect">
            <a:avLst/>
          </a:prstGeom>
        </p:spPr>
      </p:pic>
      <p:sp>
        <p:nvSpPr>
          <p:cNvPr id="33" name="32 Rectángulo"/>
          <p:cNvSpPr/>
          <p:nvPr/>
        </p:nvSpPr>
        <p:spPr>
          <a:xfrm>
            <a:off x="-214346" y="-285770"/>
            <a:ext cx="9644130"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2000" fill="hold"/>
                                        <p:tgtEl>
                                          <p:spTgt spid="14"/>
                                        </p:tgtEl>
                                        <p:attrNameLst>
                                          <p:attrName>ppt_x</p:attrName>
                                        </p:attrNameLst>
                                      </p:cBhvr>
                                      <p:tavLst>
                                        <p:tav tm="0">
                                          <p:val>
                                            <p:strVal val="0-#ppt_w/2"/>
                                          </p:val>
                                        </p:tav>
                                        <p:tav tm="100000">
                                          <p:val>
                                            <p:strVal val="#ppt_x"/>
                                          </p:val>
                                        </p:tav>
                                      </p:tavLst>
                                    </p:anim>
                                    <p:anim calcmode="lin" valueType="num">
                                      <p:cBhvr additive="base">
                                        <p:cTn id="58" dur="2000" fill="hold"/>
                                        <p:tgtEl>
                                          <p:spTgt spid="1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par>
                                <p:cTn id="91" presetID="2" presetClass="entr" presetSubtype="3"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1+#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2000" fill="hold"/>
                                        <p:tgtEl>
                                          <p:spTgt spid="18"/>
                                        </p:tgtEl>
                                        <p:attrNameLst>
                                          <p:attrName>ppt_x</p:attrName>
                                        </p:attrNameLst>
                                      </p:cBhvr>
                                      <p:tavLst>
                                        <p:tav tm="0">
                                          <p:val>
                                            <p:strVal val="1+#ppt_w/2"/>
                                          </p:val>
                                        </p:tav>
                                        <p:tav tm="100000">
                                          <p:val>
                                            <p:strVal val="#ppt_x"/>
                                          </p:val>
                                        </p:tav>
                                      </p:tavLst>
                                    </p:anim>
                                    <p:anim calcmode="lin" valueType="num">
                                      <p:cBhvr additive="base">
                                        <p:cTn id="98" dur="2000" fill="hold"/>
                                        <p:tgtEl>
                                          <p:spTgt spid="18"/>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1+#ppt_w/2"/>
                                          </p:val>
                                        </p:tav>
                                        <p:tav tm="100000">
                                          <p:val>
                                            <p:strVal val="#ppt_x"/>
                                          </p:val>
                                        </p:tav>
                                      </p:tavLst>
                                    </p:anim>
                                    <p:anim calcmode="lin" valueType="num">
                                      <p:cBhvr additive="base">
                                        <p:cTn id="102" dur="2000" fill="hold"/>
                                        <p:tgtEl>
                                          <p:spTgt spid="19"/>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2000" fill="hold"/>
                                        <p:tgtEl>
                                          <p:spTgt spid="20"/>
                                        </p:tgtEl>
                                        <p:attrNameLst>
                                          <p:attrName>ppt_x</p:attrName>
                                        </p:attrNameLst>
                                      </p:cBhvr>
                                      <p:tavLst>
                                        <p:tav tm="0">
                                          <p:val>
                                            <p:strVal val="1+#ppt_w/2"/>
                                          </p:val>
                                        </p:tav>
                                        <p:tav tm="100000">
                                          <p:val>
                                            <p:strVal val="#ppt_x"/>
                                          </p:val>
                                        </p:tav>
                                      </p:tavLst>
                                    </p:anim>
                                    <p:anim calcmode="lin" valueType="num">
                                      <p:cBhvr additive="base">
                                        <p:cTn id="106" dur="2000" fill="hold"/>
                                        <p:tgtEl>
                                          <p:spTgt spid="20"/>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1+#ppt_w/2"/>
                                          </p:val>
                                        </p:tav>
                                        <p:tav tm="100000">
                                          <p:val>
                                            <p:strVal val="#ppt_x"/>
                                          </p:val>
                                        </p:tav>
                                      </p:tavLst>
                                    </p:anim>
                                    <p:anim calcmode="lin" valueType="num">
                                      <p:cBhvr additive="base">
                                        <p:cTn id="110" dur="2000" fill="hold"/>
                                        <p:tgtEl>
                                          <p:spTgt spid="21"/>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22"/>
                                        </p:tgtEl>
                                        <p:attrNameLst>
                                          <p:attrName>style.visibility</p:attrName>
                                        </p:attrNameLst>
                                      </p:cBhvr>
                                      <p:to>
                                        <p:strVal val="visible"/>
                                      </p:to>
                                    </p:set>
                                    <p:anim calcmode="lin" valueType="num">
                                      <p:cBhvr additive="base">
                                        <p:cTn id="113" dur="2000" fill="hold"/>
                                        <p:tgtEl>
                                          <p:spTgt spid="22"/>
                                        </p:tgtEl>
                                        <p:attrNameLst>
                                          <p:attrName>ppt_x</p:attrName>
                                        </p:attrNameLst>
                                      </p:cBhvr>
                                      <p:tavLst>
                                        <p:tav tm="0">
                                          <p:val>
                                            <p:strVal val="1+#ppt_w/2"/>
                                          </p:val>
                                        </p:tav>
                                        <p:tav tm="100000">
                                          <p:val>
                                            <p:strVal val="#ppt_x"/>
                                          </p:val>
                                        </p:tav>
                                      </p:tavLst>
                                    </p:anim>
                                    <p:anim calcmode="lin" valueType="num">
                                      <p:cBhvr additive="base">
                                        <p:cTn id="114" dur="2000" fill="hold"/>
                                        <p:tgtEl>
                                          <p:spTgt spid="22"/>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23"/>
                                        </p:tgtEl>
                                        <p:attrNameLst>
                                          <p:attrName>style.visibility</p:attrName>
                                        </p:attrNameLst>
                                      </p:cBhvr>
                                      <p:to>
                                        <p:strVal val="visible"/>
                                      </p:to>
                                    </p:set>
                                    <p:anim calcmode="lin" valueType="num">
                                      <p:cBhvr additive="base">
                                        <p:cTn id="117" dur="2000" fill="hold"/>
                                        <p:tgtEl>
                                          <p:spTgt spid="23"/>
                                        </p:tgtEl>
                                        <p:attrNameLst>
                                          <p:attrName>ppt_x</p:attrName>
                                        </p:attrNameLst>
                                      </p:cBhvr>
                                      <p:tavLst>
                                        <p:tav tm="0">
                                          <p:val>
                                            <p:strVal val="1+#ppt_w/2"/>
                                          </p:val>
                                        </p:tav>
                                        <p:tav tm="100000">
                                          <p:val>
                                            <p:strVal val="#ppt_x"/>
                                          </p:val>
                                        </p:tav>
                                      </p:tavLst>
                                    </p:anim>
                                    <p:anim calcmode="lin" valueType="num">
                                      <p:cBhvr additive="base">
                                        <p:cTn id="118" dur="2000" fill="hold"/>
                                        <p:tgtEl>
                                          <p:spTgt spid="23"/>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1"/>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3"/>
                                        </p:tgtEl>
                                        <p:attrNameLst>
                                          <p:attrName>r</p:attrName>
                                        </p:attrNameLst>
                                      </p:cBhvr>
                                    </p:animRot>
                                  </p:childTnLst>
                                </p:cTn>
                              </p:par>
                              <p:par>
                                <p:cTn id="133" presetID="2" presetClass="entr" presetSubtype="9" fill="hold" nodeType="withEffect">
                                  <p:stCondLst>
                                    <p:cond delay="0"/>
                                  </p:stCondLst>
                                  <p:childTnLst>
                                    <p:set>
                                      <p:cBhvr>
                                        <p:cTn id="134" dur="1" fill="hold">
                                          <p:stCondLst>
                                            <p:cond delay="0"/>
                                          </p:stCondLst>
                                        </p:cTn>
                                        <p:tgtEl>
                                          <p:spTgt spid="24"/>
                                        </p:tgtEl>
                                        <p:attrNameLst>
                                          <p:attrName>style.visibility</p:attrName>
                                        </p:attrNameLst>
                                      </p:cBhvr>
                                      <p:to>
                                        <p:strVal val="visible"/>
                                      </p:to>
                                    </p:set>
                                    <p:anim calcmode="lin" valueType="num">
                                      <p:cBhvr additive="base">
                                        <p:cTn id="135" dur="2000" fill="hold"/>
                                        <p:tgtEl>
                                          <p:spTgt spid="24"/>
                                        </p:tgtEl>
                                        <p:attrNameLst>
                                          <p:attrName>ppt_x</p:attrName>
                                        </p:attrNameLst>
                                      </p:cBhvr>
                                      <p:tavLst>
                                        <p:tav tm="0">
                                          <p:val>
                                            <p:strVal val="0-#ppt_w/2"/>
                                          </p:val>
                                        </p:tav>
                                        <p:tav tm="100000">
                                          <p:val>
                                            <p:strVal val="#ppt_x"/>
                                          </p:val>
                                        </p:tav>
                                      </p:tavLst>
                                    </p:anim>
                                    <p:anim calcmode="lin" valueType="num">
                                      <p:cBhvr additive="base">
                                        <p:cTn id="136" dur="2000" fill="hold"/>
                                        <p:tgtEl>
                                          <p:spTgt spid="24"/>
                                        </p:tgtEl>
                                        <p:attrNameLst>
                                          <p:attrName>ppt_y</p:attrName>
                                        </p:attrNameLst>
                                      </p:cBhvr>
                                      <p:tavLst>
                                        <p:tav tm="0">
                                          <p:val>
                                            <p:strVal val="0-#ppt_h/2"/>
                                          </p:val>
                                        </p:tav>
                                        <p:tav tm="100000">
                                          <p:val>
                                            <p:strVal val="#ppt_y"/>
                                          </p:val>
                                        </p:tav>
                                      </p:tavLst>
                                    </p:anim>
                                  </p:childTnLst>
                                </p:cTn>
                              </p:par>
                              <p:par>
                                <p:cTn id="137" presetID="2" presetClass="entr" presetSubtype="9" fill="hold" nodeType="withEffect">
                                  <p:stCondLst>
                                    <p:cond delay="0"/>
                                  </p:stCondLst>
                                  <p:childTnLst>
                                    <p:set>
                                      <p:cBhvr>
                                        <p:cTn id="138" dur="1" fill="hold">
                                          <p:stCondLst>
                                            <p:cond delay="0"/>
                                          </p:stCondLst>
                                        </p:cTn>
                                        <p:tgtEl>
                                          <p:spTgt spid="25"/>
                                        </p:tgtEl>
                                        <p:attrNameLst>
                                          <p:attrName>style.visibility</p:attrName>
                                        </p:attrNameLst>
                                      </p:cBhvr>
                                      <p:to>
                                        <p:strVal val="visible"/>
                                      </p:to>
                                    </p:set>
                                    <p:anim calcmode="lin" valueType="num">
                                      <p:cBhvr additive="base">
                                        <p:cTn id="139" dur="2000" fill="hold"/>
                                        <p:tgtEl>
                                          <p:spTgt spid="25"/>
                                        </p:tgtEl>
                                        <p:attrNameLst>
                                          <p:attrName>ppt_x</p:attrName>
                                        </p:attrNameLst>
                                      </p:cBhvr>
                                      <p:tavLst>
                                        <p:tav tm="0">
                                          <p:val>
                                            <p:strVal val="0-#ppt_w/2"/>
                                          </p:val>
                                        </p:tav>
                                        <p:tav tm="100000">
                                          <p:val>
                                            <p:strVal val="#ppt_x"/>
                                          </p:val>
                                        </p:tav>
                                      </p:tavLst>
                                    </p:anim>
                                    <p:anim calcmode="lin" valueType="num">
                                      <p:cBhvr additive="base">
                                        <p:cTn id="140" dur="2000" fill="hold"/>
                                        <p:tgtEl>
                                          <p:spTgt spid="25"/>
                                        </p:tgtEl>
                                        <p:attrNameLst>
                                          <p:attrName>ppt_y</p:attrName>
                                        </p:attrNameLst>
                                      </p:cBhvr>
                                      <p:tavLst>
                                        <p:tav tm="0">
                                          <p:val>
                                            <p:strVal val="0-#ppt_h/2"/>
                                          </p:val>
                                        </p:tav>
                                        <p:tav tm="100000">
                                          <p:val>
                                            <p:strVal val="#ppt_y"/>
                                          </p:val>
                                        </p:tav>
                                      </p:tavLst>
                                    </p:anim>
                                  </p:childTnLst>
                                </p:cTn>
                              </p:par>
                              <p:par>
                                <p:cTn id="141" presetID="2" presetClass="entr" presetSubtype="9" fill="hold" nodeType="withEffect">
                                  <p:stCondLst>
                                    <p:cond delay="0"/>
                                  </p:stCondLst>
                                  <p:childTnLst>
                                    <p:set>
                                      <p:cBhvr>
                                        <p:cTn id="142" dur="1" fill="hold">
                                          <p:stCondLst>
                                            <p:cond delay="0"/>
                                          </p:stCondLst>
                                        </p:cTn>
                                        <p:tgtEl>
                                          <p:spTgt spid="26"/>
                                        </p:tgtEl>
                                        <p:attrNameLst>
                                          <p:attrName>style.visibility</p:attrName>
                                        </p:attrNameLst>
                                      </p:cBhvr>
                                      <p:to>
                                        <p:strVal val="visible"/>
                                      </p:to>
                                    </p:set>
                                    <p:anim calcmode="lin" valueType="num">
                                      <p:cBhvr additive="base">
                                        <p:cTn id="143" dur="2000" fill="hold"/>
                                        <p:tgtEl>
                                          <p:spTgt spid="26"/>
                                        </p:tgtEl>
                                        <p:attrNameLst>
                                          <p:attrName>ppt_x</p:attrName>
                                        </p:attrNameLst>
                                      </p:cBhvr>
                                      <p:tavLst>
                                        <p:tav tm="0">
                                          <p:val>
                                            <p:strVal val="0-#ppt_w/2"/>
                                          </p:val>
                                        </p:tav>
                                        <p:tav tm="100000">
                                          <p:val>
                                            <p:strVal val="#ppt_x"/>
                                          </p:val>
                                        </p:tav>
                                      </p:tavLst>
                                    </p:anim>
                                    <p:anim calcmode="lin" valueType="num">
                                      <p:cBhvr additive="base">
                                        <p:cTn id="144" dur="2000" fill="hold"/>
                                        <p:tgtEl>
                                          <p:spTgt spid="26"/>
                                        </p:tgtEl>
                                        <p:attrNameLst>
                                          <p:attrName>ppt_y</p:attrName>
                                        </p:attrNameLst>
                                      </p:cBhvr>
                                      <p:tavLst>
                                        <p:tav tm="0">
                                          <p:val>
                                            <p:strVal val="0-#ppt_h/2"/>
                                          </p:val>
                                        </p:tav>
                                        <p:tav tm="100000">
                                          <p:val>
                                            <p:strVal val="#ppt_y"/>
                                          </p:val>
                                        </p:tav>
                                      </p:tavLst>
                                    </p:anim>
                                  </p:childTnLst>
                                </p:cTn>
                              </p:par>
                              <p:par>
                                <p:cTn id="145" presetID="2" presetClass="entr" presetSubtype="9" fill="hold" nodeType="withEffect">
                                  <p:stCondLst>
                                    <p:cond delay="0"/>
                                  </p:stCondLst>
                                  <p:childTnLst>
                                    <p:set>
                                      <p:cBhvr>
                                        <p:cTn id="146" dur="1" fill="hold">
                                          <p:stCondLst>
                                            <p:cond delay="0"/>
                                          </p:stCondLst>
                                        </p:cTn>
                                        <p:tgtEl>
                                          <p:spTgt spid="27"/>
                                        </p:tgtEl>
                                        <p:attrNameLst>
                                          <p:attrName>style.visibility</p:attrName>
                                        </p:attrNameLst>
                                      </p:cBhvr>
                                      <p:to>
                                        <p:strVal val="visible"/>
                                      </p:to>
                                    </p:set>
                                    <p:anim calcmode="lin" valueType="num">
                                      <p:cBhvr additive="base">
                                        <p:cTn id="147" dur="2000" fill="hold"/>
                                        <p:tgtEl>
                                          <p:spTgt spid="27"/>
                                        </p:tgtEl>
                                        <p:attrNameLst>
                                          <p:attrName>ppt_x</p:attrName>
                                        </p:attrNameLst>
                                      </p:cBhvr>
                                      <p:tavLst>
                                        <p:tav tm="0">
                                          <p:val>
                                            <p:strVal val="0-#ppt_w/2"/>
                                          </p:val>
                                        </p:tav>
                                        <p:tav tm="100000">
                                          <p:val>
                                            <p:strVal val="#ppt_x"/>
                                          </p:val>
                                        </p:tav>
                                      </p:tavLst>
                                    </p:anim>
                                    <p:anim calcmode="lin" valueType="num">
                                      <p:cBhvr additive="base">
                                        <p:cTn id="148" dur="2000" fill="hold"/>
                                        <p:tgtEl>
                                          <p:spTgt spid="27"/>
                                        </p:tgtEl>
                                        <p:attrNameLst>
                                          <p:attrName>ppt_y</p:attrName>
                                        </p:attrNameLst>
                                      </p:cBhvr>
                                      <p:tavLst>
                                        <p:tav tm="0">
                                          <p:val>
                                            <p:strVal val="0-#ppt_h/2"/>
                                          </p:val>
                                        </p:tav>
                                        <p:tav tm="100000">
                                          <p:val>
                                            <p:strVal val="#ppt_y"/>
                                          </p:val>
                                        </p:tav>
                                      </p:tavLst>
                                    </p:anim>
                                  </p:childTnLst>
                                </p:cTn>
                              </p:par>
                              <p:par>
                                <p:cTn id="149" presetID="2" presetClass="entr" presetSubtype="9" fill="hold" nodeType="withEffect">
                                  <p:stCondLst>
                                    <p:cond delay="0"/>
                                  </p:stCondLst>
                                  <p:childTnLst>
                                    <p:set>
                                      <p:cBhvr>
                                        <p:cTn id="150" dur="1" fill="hold">
                                          <p:stCondLst>
                                            <p:cond delay="0"/>
                                          </p:stCondLst>
                                        </p:cTn>
                                        <p:tgtEl>
                                          <p:spTgt spid="28"/>
                                        </p:tgtEl>
                                        <p:attrNameLst>
                                          <p:attrName>style.visibility</p:attrName>
                                        </p:attrNameLst>
                                      </p:cBhvr>
                                      <p:to>
                                        <p:strVal val="visible"/>
                                      </p:to>
                                    </p:set>
                                    <p:anim calcmode="lin" valueType="num">
                                      <p:cBhvr additive="base">
                                        <p:cTn id="151" dur="2000" fill="hold"/>
                                        <p:tgtEl>
                                          <p:spTgt spid="28"/>
                                        </p:tgtEl>
                                        <p:attrNameLst>
                                          <p:attrName>ppt_x</p:attrName>
                                        </p:attrNameLst>
                                      </p:cBhvr>
                                      <p:tavLst>
                                        <p:tav tm="0">
                                          <p:val>
                                            <p:strVal val="0-#ppt_w/2"/>
                                          </p:val>
                                        </p:tav>
                                        <p:tav tm="100000">
                                          <p:val>
                                            <p:strVal val="#ppt_x"/>
                                          </p:val>
                                        </p:tav>
                                      </p:tavLst>
                                    </p:anim>
                                    <p:anim calcmode="lin" valueType="num">
                                      <p:cBhvr additive="base">
                                        <p:cTn id="152" dur="2000" fill="hold"/>
                                        <p:tgtEl>
                                          <p:spTgt spid="28"/>
                                        </p:tgtEl>
                                        <p:attrNameLst>
                                          <p:attrName>ppt_y</p:attrName>
                                        </p:attrNameLst>
                                      </p:cBhvr>
                                      <p:tavLst>
                                        <p:tav tm="0">
                                          <p:val>
                                            <p:strVal val="0-#ppt_h/2"/>
                                          </p:val>
                                        </p:tav>
                                        <p:tav tm="100000">
                                          <p:val>
                                            <p:strVal val="#ppt_y"/>
                                          </p:val>
                                        </p:tav>
                                      </p:tavLst>
                                    </p:anim>
                                  </p:childTnLst>
                                </p:cTn>
                              </p:par>
                              <p:par>
                                <p:cTn id="153" presetID="2" presetClass="entr" presetSubtype="9" fill="hold" nodeType="withEffect">
                                  <p:stCondLst>
                                    <p:cond delay="0"/>
                                  </p:stCondLst>
                                  <p:childTnLst>
                                    <p:set>
                                      <p:cBhvr>
                                        <p:cTn id="154" dur="1" fill="hold">
                                          <p:stCondLst>
                                            <p:cond delay="0"/>
                                          </p:stCondLst>
                                        </p:cTn>
                                        <p:tgtEl>
                                          <p:spTgt spid="29"/>
                                        </p:tgtEl>
                                        <p:attrNameLst>
                                          <p:attrName>style.visibility</p:attrName>
                                        </p:attrNameLst>
                                      </p:cBhvr>
                                      <p:to>
                                        <p:strVal val="visible"/>
                                      </p:to>
                                    </p:set>
                                    <p:anim calcmode="lin" valueType="num">
                                      <p:cBhvr additive="base">
                                        <p:cTn id="155" dur="2000" fill="hold"/>
                                        <p:tgtEl>
                                          <p:spTgt spid="29"/>
                                        </p:tgtEl>
                                        <p:attrNameLst>
                                          <p:attrName>ppt_x</p:attrName>
                                        </p:attrNameLst>
                                      </p:cBhvr>
                                      <p:tavLst>
                                        <p:tav tm="0">
                                          <p:val>
                                            <p:strVal val="0-#ppt_w/2"/>
                                          </p:val>
                                        </p:tav>
                                        <p:tav tm="100000">
                                          <p:val>
                                            <p:strVal val="#ppt_x"/>
                                          </p:val>
                                        </p:tav>
                                      </p:tavLst>
                                    </p:anim>
                                    <p:anim calcmode="lin" valueType="num">
                                      <p:cBhvr additive="base">
                                        <p:cTn id="156" dur="2000" fill="hold"/>
                                        <p:tgtEl>
                                          <p:spTgt spid="29"/>
                                        </p:tgtEl>
                                        <p:attrNameLst>
                                          <p:attrName>ppt_y</p:attrName>
                                        </p:attrNameLst>
                                      </p:cBhvr>
                                      <p:tavLst>
                                        <p:tav tm="0">
                                          <p:val>
                                            <p:strVal val="0-#ppt_h/2"/>
                                          </p:val>
                                        </p:tav>
                                        <p:tav tm="100000">
                                          <p:val>
                                            <p:strVal val="#ppt_y"/>
                                          </p:val>
                                        </p:tav>
                                      </p:tavLst>
                                    </p:anim>
                                  </p:childTnLst>
                                </p:cTn>
                              </p:par>
                              <p:par>
                                <p:cTn id="157" presetID="2" presetClass="entr" presetSubtype="9" fill="hold" nodeType="withEffect">
                                  <p:stCondLst>
                                    <p:cond delay="0"/>
                                  </p:stCondLst>
                                  <p:childTnLst>
                                    <p:set>
                                      <p:cBhvr>
                                        <p:cTn id="158" dur="1" fill="hold">
                                          <p:stCondLst>
                                            <p:cond delay="0"/>
                                          </p:stCondLst>
                                        </p:cTn>
                                        <p:tgtEl>
                                          <p:spTgt spid="30"/>
                                        </p:tgtEl>
                                        <p:attrNameLst>
                                          <p:attrName>style.visibility</p:attrName>
                                        </p:attrNameLst>
                                      </p:cBhvr>
                                      <p:to>
                                        <p:strVal val="visible"/>
                                      </p:to>
                                    </p:set>
                                    <p:anim calcmode="lin" valueType="num">
                                      <p:cBhvr additive="base">
                                        <p:cTn id="159" dur="2000" fill="hold"/>
                                        <p:tgtEl>
                                          <p:spTgt spid="30"/>
                                        </p:tgtEl>
                                        <p:attrNameLst>
                                          <p:attrName>ppt_x</p:attrName>
                                        </p:attrNameLst>
                                      </p:cBhvr>
                                      <p:tavLst>
                                        <p:tav tm="0">
                                          <p:val>
                                            <p:strVal val="0-#ppt_w/2"/>
                                          </p:val>
                                        </p:tav>
                                        <p:tav tm="100000">
                                          <p:val>
                                            <p:strVal val="#ppt_x"/>
                                          </p:val>
                                        </p:tav>
                                      </p:tavLst>
                                    </p:anim>
                                    <p:anim calcmode="lin" valueType="num">
                                      <p:cBhvr additive="base">
                                        <p:cTn id="160" dur="2000" fill="hold"/>
                                        <p:tgtEl>
                                          <p:spTgt spid="30"/>
                                        </p:tgtEl>
                                        <p:attrNameLst>
                                          <p:attrName>ppt_y</p:attrName>
                                        </p:attrNameLst>
                                      </p:cBhvr>
                                      <p:tavLst>
                                        <p:tav tm="0">
                                          <p:val>
                                            <p:strVal val="0-#ppt_h/2"/>
                                          </p:val>
                                        </p:tav>
                                        <p:tav tm="100000">
                                          <p:val>
                                            <p:strVal val="#ppt_y"/>
                                          </p:val>
                                        </p:tav>
                                      </p:tavLst>
                                    </p:anim>
                                  </p:childTnLst>
                                </p:cTn>
                              </p:par>
                              <p:par>
                                <p:cTn id="161" presetID="8" presetClass="emph" presetSubtype="0" autoRev="1" fill="hold" nodeType="withEffect">
                                  <p:stCondLst>
                                    <p:cond delay="0"/>
                                  </p:stCondLst>
                                  <p:childTnLst>
                                    <p:animRot by="-21600000">
                                      <p:cBhvr>
                                        <p:cTn id="162" dur="2000" fill="hold"/>
                                        <p:tgtEl>
                                          <p:spTgt spid="24"/>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5"/>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6"/>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7"/>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8"/>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9"/>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0"/>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1+ppt_w/2"/>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1+ppt_h/2"/>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1+ppt_w/2"/>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1+ppt_w/2"/>
                                          </p:val>
                                        </p:tav>
                                      </p:tavLst>
                                    </p:anim>
                                    <p:anim calcmode="lin" valueType="num">
                                      <p:cBhvr additive="base">
                                        <p:cTn id="198" dur="2000"/>
                                        <p:tgtEl>
                                          <p:spTgt spid="13"/>
                                        </p:tgtEl>
                                        <p:attrNameLst>
                                          <p:attrName>ppt_y</p:attrName>
                                        </p:attrNameLst>
                                      </p:cBhvr>
                                      <p:tavLst>
                                        <p:tav tm="0">
                                          <p:val>
                                            <p:strVal val="ppt_y"/>
                                          </p:val>
                                        </p:tav>
                                        <p:tav tm="100000">
                                          <p:val>
                                            <p:strVal val="1+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1+ppt_w/2"/>
                                          </p:val>
                                        </p:tav>
                                      </p:tavLst>
                                    </p:anim>
                                    <p:anim calcmode="lin" valueType="num">
                                      <p:cBhvr additive="base">
                                        <p:cTn id="202" dur="2000"/>
                                        <p:tgtEl>
                                          <p:spTgt spid="15"/>
                                        </p:tgtEl>
                                        <p:attrNameLst>
                                          <p:attrName>ppt_y</p:attrName>
                                        </p:attrNameLst>
                                      </p:cBhvr>
                                      <p:tavLst>
                                        <p:tav tm="0">
                                          <p:val>
                                            <p:strVal val="ppt_y"/>
                                          </p:val>
                                        </p:tav>
                                        <p:tav tm="100000">
                                          <p:val>
                                            <p:strVal val="1+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1+ppt_w/2"/>
                                          </p:val>
                                        </p:tav>
                                      </p:tavLst>
                                    </p:anim>
                                    <p:anim calcmode="lin" valueType="num">
                                      <p:cBhvr additive="base">
                                        <p:cTn id="206" dur="2000"/>
                                        <p:tgtEl>
                                          <p:spTgt spid="17"/>
                                        </p:tgtEl>
                                        <p:attrNameLst>
                                          <p:attrName>ppt_y</p:attrName>
                                        </p:attrNameLst>
                                      </p:cBhvr>
                                      <p:tavLst>
                                        <p:tav tm="0">
                                          <p:val>
                                            <p:strVal val="ppt_y"/>
                                          </p:val>
                                        </p:tav>
                                        <p:tav tm="100000">
                                          <p:val>
                                            <p:strVal val="1+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1+ppt_w/2"/>
                                          </p:val>
                                        </p:tav>
                                      </p:tavLst>
                                    </p:anim>
                                    <p:anim calcmode="lin" valueType="num">
                                      <p:cBhvr additive="base">
                                        <p:cTn id="210" dur="2000"/>
                                        <p:tgtEl>
                                          <p:spTgt spid="18"/>
                                        </p:tgtEl>
                                        <p:attrNameLst>
                                          <p:attrName>ppt_y</p:attrName>
                                        </p:attrNameLst>
                                      </p:cBhvr>
                                      <p:tavLst>
                                        <p:tav tm="0">
                                          <p:val>
                                            <p:strVal val="ppt_y"/>
                                          </p:val>
                                        </p:tav>
                                        <p:tav tm="100000">
                                          <p:val>
                                            <p:strVal val="1+ppt_h/2"/>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1+ppt_w/2"/>
                                          </p:val>
                                        </p:tav>
                                      </p:tavLst>
                                    </p:anim>
                                    <p:anim calcmode="lin" valueType="num">
                                      <p:cBhvr additive="base">
                                        <p:cTn id="214" dur="2000"/>
                                        <p:tgtEl>
                                          <p:spTgt spid="19"/>
                                        </p:tgtEl>
                                        <p:attrNameLst>
                                          <p:attrName>ppt_y</p:attrName>
                                        </p:attrNameLst>
                                      </p:cBhvr>
                                      <p:tavLst>
                                        <p:tav tm="0">
                                          <p:val>
                                            <p:strVal val="ppt_y"/>
                                          </p:val>
                                        </p:tav>
                                        <p:tav tm="100000">
                                          <p:val>
                                            <p:strVal val="1+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1+ppt_w/2"/>
                                          </p:val>
                                        </p:tav>
                                      </p:tavLst>
                                    </p:anim>
                                    <p:anim calcmode="lin" valueType="num">
                                      <p:cBhvr additive="base">
                                        <p:cTn id="218" dur="2000"/>
                                        <p:tgtEl>
                                          <p:spTgt spid="20"/>
                                        </p:tgtEl>
                                        <p:attrNameLst>
                                          <p:attrName>ppt_y</p:attrName>
                                        </p:attrNameLst>
                                      </p:cBhvr>
                                      <p:tavLst>
                                        <p:tav tm="0">
                                          <p:val>
                                            <p:strVal val="ppt_y"/>
                                          </p:val>
                                        </p:tav>
                                        <p:tav tm="100000">
                                          <p:val>
                                            <p:strVal val="1+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1+ppt_w/2"/>
                                          </p:val>
                                        </p:tav>
                                      </p:tavLst>
                                    </p:anim>
                                    <p:anim calcmode="lin" valueType="num">
                                      <p:cBhvr additive="base">
                                        <p:cTn id="222" dur="2000"/>
                                        <p:tgtEl>
                                          <p:spTgt spid="21"/>
                                        </p:tgtEl>
                                        <p:attrNameLst>
                                          <p:attrName>ppt_y</p:attrName>
                                        </p:attrNameLst>
                                      </p:cBhvr>
                                      <p:tavLst>
                                        <p:tav tm="0">
                                          <p:val>
                                            <p:strVal val="ppt_y"/>
                                          </p:val>
                                        </p:tav>
                                        <p:tav tm="100000">
                                          <p:val>
                                            <p:strVal val="1+ppt_h/2"/>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1+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1+ppt_w/2"/>
                                          </p:val>
                                        </p:tav>
                                      </p:tavLst>
                                    </p:anim>
                                    <p:anim calcmode="lin" valueType="num">
                                      <p:cBhvr additive="base">
                                        <p:cTn id="230" dur="2000"/>
                                        <p:tgtEl>
                                          <p:spTgt spid="23"/>
                                        </p:tgtEl>
                                        <p:attrNameLst>
                                          <p:attrName>ppt_y</p:attrName>
                                        </p:attrNameLst>
                                      </p:cBhvr>
                                      <p:tavLst>
                                        <p:tav tm="0">
                                          <p:val>
                                            <p:strVal val="ppt_y"/>
                                          </p:val>
                                        </p:tav>
                                        <p:tav tm="100000">
                                          <p:val>
                                            <p:strVal val="1+ppt_h/2"/>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4"/>
                                        </p:tgtEl>
                                        <p:attrNameLst>
                                          <p:attrName>ppt_x</p:attrName>
                                        </p:attrNameLst>
                                      </p:cBhvr>
                                      <p:tavLst>
                                        <p:tav tm="0">
                                          <p:val>
                                            <p:strVal val="ppt_x"/>
                                          </p:val>
                                        </p:tav>
                                        <p:tav tm="100000">
                                          <p:val>
                                            <p:strVal val="0-ppt_w/2"/>
                                          </p:val>
                                        </p:tav>
                                      </p:tavLst>
                                    </p:anim>
                                    <p:anim calcmode="lin" valueType="num">
                                      <p:cBhvr additive="base">
                                        <p:cTn id="234" dur="2000"/>
                                        <p:tgtEl>
                                          <p:spTgt spid="4"/>
                                        </p:tgtEl>
                                        <p:attrNameLst>
                                          <p:attrName>ppt_y</p:attrName>
                                        </p:attrNameLst>
                                      </p:cBhvr>
                                      <p:tavLst>
                                        <p:tav tm="0">
                                          <p:val>
                                            <p:strVal val="ppt_y"/>
                                          </p:val>
                                        </p:tav>
                                        <p:tav tm="100000">
                                          <p:val>
                                            <p:strVal val="1+ppt_h/2"/>
                                          </p:val>
                                        </p:tav>
                                      </p:tavLst>
                                    </p:anim>
                                    <p:set>
                                      <p:cBhvr>
                                        <p:cTn id="235" dur="1" fill="hold">
                                          <p:stCondLst>
                                            <p:cond delay="1999"/>
                                          </p:stCondLst>
                                        </p:cTn>
                                        <p:tgtEl>
                                          <p:spTgt spid="4"/>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6"/>
                                        </p:tgtEl>
                                        <p:attrNameLst>
                                          <p:attrName>ppt_x</p:attrName>
                                        </p:attrNameLst>
                                      </p:cBhvr>
                                      <p:tavLst>
                                        <p:tav tm="0">
                                          <p:val>
                                            <p:strVal val="ppt_x"/>
                                          </p:val>
                                        </p:tav>
                                        <p:tav tm="100000">
                                          <p:val>
                                            <p:strVal val="0-ppt_w/2"/>
                                          </p:val>
                                        </p:tav>
                                      </p:tavLst>
                                    </p:anim>
                                    <p:anim calcmode="lin" valueType="num">
                                      <p:cBhvr additive="base">
                                        <p:cTn id="238" dur="2000"/>
                                        <p:tgtEl>
                                          <p:spTgt spid="6"/>
                                        </p:tgtEl>
                                        <p:attrNameLst>
                                          <p:attrName>ppt_y</p:attrName>
                                        </p:attrNameLst>
                                      </p:cBhvr>
                                      <p:tavLst>
                                        <p:tav tm="0">
                                          <p:val>
                                            <p:strVal val="ppt_y"/>
                                          </p:val>
                                        </p:tav>
                                        <p:tav tm="100000">
                                          <p:val>
                                            <p:strVal val="1+ppt_h/2"/>
                                          </p:val>
                                        </p:tav>
                                      </p:tavLst>
                                    </p:anim>
                                    <p:set>
                                      <p:cBhvr>
                                        <p:cTn id="239" dur="1" fill="hold">
                                          <p:stCondLst>
                                            <p:cond delay="1999"/>
                                          </p:stCondLst>
                                        </p:cTn>
                                        <p:tgtEl>
                                          <p:spTgt spid="6"/>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8"/>
                                        </p:tgtEl>
                                        <p:attrNameLst>
                                          <p:attrName>ppt_x</p:attrName>
                                        </p:attrNameLst>
                                      </p:cBhvr>
                                      <p:tavLst>
                                        <p:tav tm="0">
                                          <p:val>
                                            <p:strVal val="ppt_x"/>
                                          </p:val>
                                        </p:tav>
                                        <p:tav tm="100000">
                                          <p:val>
                                            <p:strVal val="0-ppt_w/2"/>
                                          </p:val>
                                        </p:tav>
                                      </p:tavLst>
                                    </p:anim>
                                    <p:anim calcmode="lin" valueType="num">
                                      <p:cBhvr additive="base">
                                        <p:cTn id="242" dur="2000"/>
                                        <p:tgtEl>
                                          <p:spTgt spid="8"/>
                                        </p:tgtEl>
                                        <p:attrNameLst>
                                          <p:attrName>ppt_y</p:attrName>
                                        </p:attrNameLst>
                                      </p:cBhvr>
                                      <p:tavLst>
                                        <p:tav tm="0">
                                          <p:val>
                                            <p:strVal val="ppt_y"/>
                                          </p:val>
                                        </p:tav>
                                        <p:tav tm="100000">
                                          <p:val>
                                            <p:strVal val="1+ppt_h/2"/>
                                          </p:val>
                                        </p:tav>
                                      </p:tavLst>
                                    </p:anim>
                                    <p:set>
                                      <p:cBhvr>
                                        <p:cTn id="243" dur="1" fill="hold">
                                          <p:stCondLst>
                                            <p:cond delay="1999"/>
                                          </p:stCondLst>
                                        </p:cTn>
                                        <p:tgtEl>
                                          <p:spTgt spid="8"/>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0"/>
                                        </p:tgtEl>
                                        <p:attrNameLst>
                                          <p:attrName>ppt_x</p:attrName>
                                        </p:attrNameLst>
                                      </p:cBhvr>
                                      <p:tavLst>
                                        <p:tav tm="0">
                                          <p:val>
                                            <p:strVal val="ppt_x"/>
                                          </p:val>
                                        </p:tav>
                                        <p:tav tm="100000">
                                          <p:val>
                                            <p:strVal val="0-ppt_w/2"/>
                                          </p:val>
                                        </p:tav>
                                      </p:tavLst>
                                    </p:anim>
                                    <p:anim calcmode="lin" valueType="num">
                                      <p:cBhvr additive="base">
                                        <p:cTn id="246" dur="2000"/>
                                        <p:tgtEl>
                                          <p:spTgt spid="10"/>
                                        </p:tgtEl>
                                        <p:attrNameLst>
                                          <p:attrName>ppt_y</p:attrName>
                                        </p:attrNameLst>
                                      </p:cBhvr>
                                      <p:tavLst>
                                        <p:tav tm="0">
                                          <p:val>
                                            <p:strVal val="ppt_y"/>
                                          </p:val>
                                        </p:tav>
                                        <p:tav tm="100000">
                                          <p:val>
                                            <p:strVal val="1+ppt_h/2"/>
                                          </p:val>
                                        </p:tav>
                                      </p:tavLst>
                                    </p:anim>
                                    <p:set>
                                      <p:cBhvr>
                                        <p:cTn id="247" dur="1" fill="hold">
                                          <p:stCondLst>
                                            <p:cond delay="1999"/>
                                          </p:stCondLst>
                                        </p:cTn>
                                        <p:tgtEl>
                                          <p:spTgt spid="10"/>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12"/>
                                        </p:tgtEl>
                                        <p:attrNameLst>
                                          <p:attrName>ppt_x</p:attrName>
                                        </p:attrNameLst>
                                      </p:cBhvr>
                                      <p:tavLst>
                                        <p:tav tm="0">
                                          <p:val>
                                            <p:strVal val="ppt_x"/>
                                          </p:val>
                                        </p:tav>
                                        <p:tav tm="100000">
                                          <p:val>
                                            <p:strVal val="0-ppt_w/2"/>
                                          </p:val>
                                        </p:tav>
                                      </p:tavLst>
                                    </p:anim>
                                    <p:anim calcmode="lin" valueType="num">
                                      <p:cBhvr additive="base">
                                        <p:cTn id="250" dur="2000"/>
                                        <p:tgtEl>
                                          <p:spTgt spid="12"/>
                                        </p:tgtEl>
                                        <p:attrNameLst>
                                          <p:attrName>ppt_y</p:attrName>
                                        </p:attrNameLst>
                                      </p:cBhvr>
                                      <p:tavLst>
                                        <p:tav tm="0">
                                          <p:val>
                                            <p:strVal val="ppt_y"/>
                                          </p:val>
                                        </p:tav>
                                        <p:tav tm="100000">
                                          <p:val>
                                            <p:strVal val="1+ppt_h/2"/>
                                          </p:val>
                                        </p:tav>
                                      </p:tavLst>
                                    </p:anim>
                                    <p:set>
                                      <p:cBhvr>
                                        <p:cTn id="251" dur="1" fill="hold">
                                          <p:stCondLst>
                                            <p:cond delay="1999"/>
                                          </p:stCondLst>
                                        </p:cTn>
                                        <p:tgtEl>
                                          <p:spTgt spid="12"/>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14"/>
                                        </p:tgtEl>
                                        <p:attrNameLst>
                                          <p:attrName>ppt_x</p:attrName>
                                        </p:attrNameLst>
                                      </p:cBhvr>
                                      <p:tavLst>
                                        <p:tav tm="0">
                                          <p:val>
                                            <p:strVal val="ppt_x"/>
                                          </p:val>
                                        </p:tav>
                                        <p:tav tm="100000">
                                          <p:val>
                                            <p:strVal val="0-ppt_w/2"/>
                                          </p:val>
                                        </p:tav>
                                      </p:tavLst>
                                    </p:anim>
                                    <p:anim calcmode="lin" valueType="num">
                                      <p:cBhvr additive="base">
                                        <p:cTn id="254" dur="2000"/>
                                        <p:tgtEl>
                                          <p:spTgt spid="14"/>
                                        </p:tgtEl>
                                        <p:attrNameLst>
                                          <p:attrName>ppt_y</p:attrName>
                                        </p:attrNameLst>
                                      </p:cBhvr>
                                      <p:tavLst>
                                        <p:tav tm="0">
                                          <p:val>
                                            <p:strVal val="ppt_y"/>
                                          </p:val>
                                        </p:tav>
                                        <p:tav tm="100000">
                                          <p:val>
                                            <p:strVal val="1+ppt_h/2"/>
                                          </p:val>
                                        </p:tav>
                                      </p:tavLst>
                                    </p:anim>
                                    <p:set>
                                      <p:cBhvr>
                                        <p:cTn id="255" dur="1" fill="hold">
                                          <p:stCondLst>
                                            <p:cond delay="1999"/>
                                          </p:stCondLst>
                                        </p:cTn>
                                        <p:tgtEl>
                                          <p:spTgt spid="14"/>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16"/>
                                        </p:tgtEl>
                                        <p:attrNameLst>
                                          <p:attrName>ppt_x</p:attrName>
                                        </p:attrNameLst>
                                      </p:cBhvr>
                                      <p:tavLst>
                                        <p:tav tm="0">
                                          <p:val>
                                            <p:strVal val="ppt_x"/>
                                          </p:val>
                                        </p:tav>
                                        <p:tav tm="100000">
                                          <p:val>
                                            <p:strVal val="0-ppt_w/2"/>
                                          </p:val>
                                        </p:tav>
                                      </p:tavLst>
                                    </p:anim>
                                    <p:anim calcmode="lin" valueType="num">
                                      <p:cBhvr additive="base">
                                        <p:cTn id="258" dur="2000"/>
                                        <p:tgtEl>
                                          <p:spTgt spid="16"/>
                                        </p:tgtEl>
                                        <p:attrNameLst>
                                          <p:attrName>ppt_y</p:attrName>
                                        </p:attrNameLst>
                                      </p:cBhvr>
                                      <p:tavLst>
                                        <p:tav tm="0">
                                          <p:val>
                                            <p:strVal val="ppt_y"/>
                                          </p:val>
                                        </p:tav>
                                        <p:tav tm="100000">
                                          <p:val>
                                            <p:strVal val="1+ppt_h/2"/>
                                          </p:val>
                                        </p:tav>
                                      </p:tavLst>
                                    </p:anim>
                                    <p:set>
                                      <p:cBhvr>
                                        <p:cTn id="259" dur="1" fill="hold">
                                          <p:stCondLst>
                                            <p:cond delay="1999"/>
                                          </p:stCondLst>
                                        </p:cTn>
                                        <p:tgtEl>
                                          <p:spTgt spid="16"/>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24"/>
                                        </p:tgtEl>
                                        <p:attrNameLst>
                                          <p:attrName>ppt_x</p:attrName>
                                        </p:attrNameLst>
                                      </p:cBhvr>
                                      <p:tavLst>
                                        <p:tav tm="0">
                                          <p:val>
                                            <p:strVal val="ppt_x"/>
                                          </p:val>
                                        </p:tav>
                                        <p:tav tm="100000">
                                          <p:val>
                                            <p:strVal val="0-ppt_w/2"/>
                                          </p:val>
                                        </p:tav>
                                      </p:tavLst>
                                    </p:anim>
                                    <p:anim calcmode="lin" valueType="num">
                                      <p:cBhvr additive="base">
                                        <p:cTn id="262" dur="2000"/>
                                        <p:tgtEl>
                                          <p:spTgt spid="24"/>
                                        </p:tgtEl>
                                        <p:attrNameLst>
                                          <p:attrName>ppt_y</p:attrName>
                                        </p:attrNameLst>
                                      </p:cBhvr>
                                      <p:tavLst>
                                        <p:tav tm="0">
                                          <p:val>
                                            <p:strVal val="ppt_y"/>
                                          </p:val>
                                        </p:tav>
                                        <p:tav tm="100000">
                                          <p:val>
                                            <p:strVal val="1+ppt_h/2"/>
                                          </p:val>
                                        </p:tav>
                                      </p:tavLst>
                                    </p:anim>
                                    <p:set>
                                      <p:cBhvr>
                                        <p:cTn id="263" dur="1" fill="hold">
                                          <p:stCondLst>
                                            <p:cond delay="1999"/>
                                          </p:stCondLst>
                                        </p:cTn>
                                        <p:tgtEl>
                                          <p:spTgt spid="24"/>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25"/>
                                        </p:tgtEl>
                                        <p:attrNameLst>
                                          <p:attrName>ppt_x</p:attrName>
                                        </p:attrNameLst>
                                      </p:cBhvr>
                                      <p:tavLst>
                                        <p:tav tm="0">
                                          <p:val>
                                            <p:strVal val="ppt_x"/>
                                          </p:val>
                                        </p:tav>
                                        <p:tav tm="100000">
                                          <p:val>
                                            <p:strVal val="0-ppt_w/2"/>
                                          </p:val>
                                        </p:tav>
                                      </p:tavLst>
                                    </p:anim>
                                    <p:anim calcmode="lin" valueType="num">
                                      <p:cBhvr additive="base">
                                        <p:cTn id="266" dur="2000"/>
                                        <p:tgtEl>
                                          <p:spTgt spid="25"/>
                                        </p:tgtEl>
                                        <p:attrNameLst>
                                          <p:attrName>ppt_y</p:attrName>
                                        </p:attrNameLst>
                                      </p:cBhvr>
                                      <p:tavLst>
                                        <p:tav tm="0">
                                          <p:val>
                                            <p:strVal val="ppt_y"/>
                                          </p:val>
                                        </p:tav>
                                        <p:tav tm="100000">
                                          <p:val>
                                            <p:strVal val="1+ppt_h/2"/>
                                          </p:val>
                                        </p:tav>
                                      </p:tavLst>
                                    </p:anim>
                                    <p:set>
                                      <p:cBhvr>
                                        <p:cTn id="267" dur="1" fill="hold">
                                          <p:stCondLst>
                                            <p:cond delay="1999"/>
                                          </p:stCondLst>
                                        </p:cTn>
                                        <p:tgtEl>
                                          <p:spTgt spid="25"/>
                                        </p:tgtEl>
                                        <p:attrNameLst>
                                          <p:attrName>style.visibility</p:attrName>
                                        </p:attrNameLst>
                                      </p:cBhvr>
                                      <p:to>
                                        <p:strVal val="hidden"/>
                                      </p:to>
                                    </p:set>
                                  </p:childTnLst>
                                </p:cTn>
                              </p:par>
                              <p:par>
                                <p:cTn id="268" presetID="2" presetClass="exit" presetSubtype="12" fill="hold"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0-ppt_w/2"/>
                                          </p:val>
                                        </p:tav>
                                      </p:tavLst>
                                    </p:anim>
                                    <p:anim calcmode="lin" valueType="num">
                                      <p:cBhvr additive="base">
                                        <p:cTn id="270" dur="2000"/>
                                        <p:tgtEl>
                                          <p:spTgt spid="26"/>
                                        </p:tgtEl>
                                        <p:attrNameLst>
                                          <p:attrName>ppt_y</p:attrName>
                                        </p:attrNameLst>
                                      </p:cBhvr>
                                      <p:tavLst>
                                        <p:tav tm="0">
                                          <p:val>
                                            <p:strVal val="ppt_y"/>
                                          </p:val>
                                        </p:tav>
                                        <p:tav tm="100000">
                                          <p:val>
                                            <p:strVal val="1+ppt_h/2"/>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12" fill="hold"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0-ppt_w/2"/>
                                          </p:val>
                                        </p:tav>
                                      </p:tavLst>
                                    </p:anim>
                                    <p:anim calcmode="lin" valueType="num">
                                      <p:cBhvr additive="base">
                                        <p:cTn id="274" dur="2000"/>
                                        <p:tgtEl>
                                          <p:spTgt spid="27"/>
                                        </p:tgtEl>
                                        <p:attrNameLst>
                                          <p:attrName>ppt_y</p:attrName>
                                        </p:attrNameLst>
                                      </p:cBhvr>
                                      <p:tavLst>
                                        <p:tav tm="0">
                                          <p:val>
                                            <p:strVal val="ppt_y"/>
                                          </p:val>
                                        </p:tav>
                                        <p:tav tm="100000">
                                          <p:val>
                                            <p:strVal val="1+ppt_h/2"/>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12" fill="hold" nodeType="withEffect">
                                  <p:stCondLst>
                                    <p:cond delay="0"/>
                                  </p:stCondLst>
                                  <p:childTnLst>
                                    <p:anim calcmode="lin" valueType="num">
                                      <p:cBhvr additive="base">
                                        <p:cTn id="277" dur="2000"/>
                                        <p:tgtEl>
                                          <p:spTgt spid="28"/>
                                        </p:tgtEl>
                                        <p:attrNameLst>
                                          <p:attrName>ppt_x</p:attrName>
                                        </p:attrNameLst>
                                      </p:cBhvr>
                                      <p:tavLst>
                                        <p:tav tm="0">
                                          <p:val>
                                            <p:strVal val="ppt_x"/>
                                          </p:val>
                                        </p:tav>
                                        <p:tav tm="100000">
                                          <p:val>
                                            <p:strVal val="0-ppt_w/2"/>
                                          </p:val>
                                        </p:tav>
                                      </p:tavLst>
                                    </p:anim>
                                    <p:anim calcmode="lin" valueType="num">
                                      <p:cBhvr additive="base">
                                        <p:cTn id="278" dur="2000"/>
                                        <p:tgtEl>
                                          <p:spTgt spid="28"/>
                                        </p:tgtEl>
                                        <p:attrNameLst>
                                          <p:attrName>ppt_y</p:attrName>
                                        </p:attrNameLst>
                                      </p:cBhvr>
                                      <p:tavLst>
                                        <p:tav tm="0">
                                          <p:val>
                                            <p:strVal val="ppt_y"/>
                                          </p:val>
                                        </p:tav>
                                        <p:tav tm="100000">
                                          <p:val>
                                            <p:strVal val="1+ppt_h/2"/>
                                          </p:val>
                                        </p:tav>
                                      </p:tavLst>
                                    </p:anim>
                                    <p:set>
                                      <p:cBhvr>
                                        <p:cTn id="279" dur="1" fill="hold">
                                          <p:stCondLst>
                                            <p:cond delay="1999"/>
                                          </p:stCondLst>
                                        </p:cTn>
                                        <p:tgtEl>
                                          <p:spTgt spid="28"/>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29"/>
                                        </p:tgtEl>
                                        <p:attrNameLst>
                                          <p:attrName>ppt_x</p:attrName>
                                        </p:attrNameLst>
                                      </p:cBhvr>
                                      <p:tavLst>
                                        <p:tav tm="0">
                                          <p:val>
                                            <p:strVal val="ppt_x"/>
                                          </p:val>
                                        </p:tav>
                                        <p:tav tm="100000">
                                          <p:val>
                                            <p:strVal val="0-ppt_w/2"/>
                                          </p:val>
                                        </p:tav>
                                      </p:tavLst>
                                    </p:anim>
                                    <p:anim calcmode="lin" valueType="num">
                                      <p:cBhvr additive="base">
                                        <p:cTn id="282" dur="2000"/>
                                        <p:tgtEl>
                                          <p:spTgt spid="29"/>
                                        </p:tgtEl>
                                        <p:attrNameLst>
                                          <p:attrName>ppt_y</p:attrName>
                                        </p:attrNameLst>
                                      </p:cBhvr>
                                      <p:tavLst>
                                        <p:tav tm="0">
                                          <p:val>
                                            <p:strVal val="ppt_y"/>
                                          </p:val>
                                        </p:tav>
                                        <p:tav tm="100000">
                                          <p:val>
                                            <p:strVal val="1+ppt_h/2"/>
                                          </p:val>
                                        </p:tav>
                                      </p:tavLst>
                                    </p:anim>
                                    <p:set>
                                      <p:cBhvr>
                                        <p:cTn id="283" dur="1" fill="hold">
                                          <p:stCondLst>
                                            <p:cond delay="1999"/>
                                          </p:stCondLst>
                                        </p:cTn>
                                        <p:tgtEl>
                                          <p:spTgt spid="29"/>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30"/>
                                        </p:tgtEl>
                                        <p:attrNameLst>
                                          <p:attrName>ppt_x</p:attrName>
                                        </p:attrNameLst>
                                      </p:cBhvr>
                                      <p:tavLst>
                                        <p:tav tm="0">
                                          <p:val>
                                            <p:strVal val="ppt_x"/>
                                          </p:val>
                                        </p:tav>
                                        <p:tav tm="100000">
                                          <p:val>
                                            <p:strVal val="0-ppt_w/2"/>
                                          </p:val>
                                        </p:tav>
                                      </p:tavLst>
                                    </p:anim>
                                    <p:anim calcmode="lin" valueType="num">
                                      <p:cBhvr additive="base">
                                        <p:cTn id="286" dur="2000"/>
                                        <p:tgtEl>
                                          <p:spTgt spid="30"/>
                                        </p:tgtEl>
                                        <p:attrNameLst>
                                          <p:attrName>ppt_y</p:attrName>
                                        </p:attrNameLst>
                                      </p:cBhvr>
                                      <p:tavLst>
                                        <p:tav tm="0">
                                          <p:val>
                                            <p:strVal val="ppt_y"/>
                                          </p:val>
                                        </p:tav>
                                        <p:tav tm="100000">
                                          <p:val>
                                            <p:strVal val="1+ppt_h/2"/>
                                          </p:val>
                                        </p:tav>
                                      </p:tavLst>
                                    </p:anim>
                                    <p:set>
                                      <p:cBhvr>
                                        <p:cTn id="287" dur="1" fill="hold">
                                          <p:stCondLst>
                                            <p:cond delay="1999"/>
                                          </p:stCondLst>
                                        </p:cTn>
                                        <p:tgtEl>
                                          <p:spTgt spid="30"/>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9"/>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1"/>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3"/>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5"/>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7"/>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8"/>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9"/>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0"/>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1"/>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2"/>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3"/>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4"/>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4"/>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5"/>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6"/>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7"/>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8"/>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9"/>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0"/>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par>
                                <p:cTn id="350" presetID="16" presetClass="entr" presetSubtype="37"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Vertical)">
                                      <p:cBhvr>
                                        <p:cTn id="352" dur="2000"/>
                                        <p:tgtEl>
                                          <p:spTgt spid="2"/>
                                        </p:tgtEl>
                                      </p:cBhvr>
                                    </p:animEffect>
                                  </p:childTnLst>
                                </p:cTn>
                              </p:par>
                            </p:childTnLst>
                          </p:cTn>
                        </p:par>
                        <p:par>
                          <p:cTn id="353" fill="hold">
                            <p:stCondLst>
                              <p:cond delay="8000"/>
                            </p:stCondLst>
                            <p:childTnLst>
                              <p:par>
                                <p:cTn id="354" presetID="15" presetClass="entr" presetSubtype="0" fill="hold" nodeType="afterEffect">
                                  <p:stCondLst>
                                    <p:cond delay="0"/>
                                  </p:stCondLst>
                                  <p:childTnLst>
                                    <p:set>
                                      <p:cBhvr>
                                        <p:cTn id="355" dur="1" fill="hold">
                                          <p:stCondLst>
                                            <p:cond delay="0"/>
                                          </p:stCondLst>
                                        </p:cTn>
                                        <p:tgtEl>
                                          <p:spTgt spid="32"/>
                                        </p:tgtEl>
                                        <p:attrNameLst>
                                          <p:attrName>style.visibility</p:attrName>
                                        </p:attrNameLst>
                                      </p:cBhvr>
                                      <p:to>
                                        <p:strVal val="visible"/>
                                      </p:to>
                                    </p:set>
                                    <p:anim calcmode="lin" valueType="num">
                                      <p:cBhvr>
                                        <p:cTn id="356" dur="1000" fill="hold"/>
                                        <p:tgtEl>
                                          <p:spTgt spid="32"/>
                                        </p:tgtEl>
                                        <p:attrNameLst>
                                          <p:attrName>ppt_w</p:attrName>
                                        </p:attrNameLst>
                                      </p:cBhvr>
                                      <p:tavLst>
                                        <p:tav tm="0">
                                          <p:val>
                                            <p:fltVal val="0"/>
                                          </p:val>
                                        </p:tav>
                                        <p:tav tm="100000">
                                          <p:val>
                                            <p:strVal val="#ppt_w"/>
                                          </p:val>
                                        </p:tav>
                                      </p:tavLst>
                                    </p:anim>
                                    <p:anim calcmode="lin" valueType="num">
                                      <p:cBhvr>
                                        <p:cTn id="357" dur="1000" fill="hold"/>
                                        <p:tgtEl>
                                          <p:spTgt spid="32"/>
                                        </p:tgtEl>
                                        <p:attrNameLst>
                                          <p:attrName>ppt_h</p:attrName>
                                        </p:attrNameLst>
                                      </p:cBhvr>
                                      <p:tavLst>
                                        <p:tav tm="0">
                                          <p:val>
                                            <p:fltVal val="0"/>
                                          </p:val>
                                        </p:tav>
                                        <p:tav tm="100000">
                                          <p:val>
                                            <p:strVal val="#ppt_h"/>
                                          </p:val>
                                        </p:tav>
                                      </p:tavLst>
                                    </p:anim>
                                    <p:anim calcmode="lin" valueType="num">
                                      <p:cBhvr>
                                        <p:cTn id="358"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359" dur="1000" fill="hold"/>
                                        <p:tgtEl>
                                          <p:spTgt spid="3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256</Words>
  <Application>Microsoft Office PowerPoint</Application>
  <PresentationFormat>Presentación en pantalla (16:9)</PresentationFormat>
  <Paragraphs>17</Paragraphs>
  <Slides>37</Slides>
  <Notes>2</Notes>
  <HiddenSlides>0</HiddenSlides>
  <MMClips>1</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521</cp:revision>
  <dcterms:created xsi:type="dcterms:W3CDTF">2019-04-22T17:00:36Z</dcterms:created>
  <dcterms:modified xsi:type="dcterms:W3CDTF">2019-04-24T22:35:44Z</dcterms:modified>
</cp:coreProperties>
</file>