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5" r:id="rId3"/>
    <p:sldId id="277" r:id="rId4"/>
    <p:sldId id="275" r:id="rId5"/>
    <p:sldId id="278" r:id="rId6"/>
    <p:sldId id="256" r:id="rId7"/>
    <p:sldId id="276" r:id="rId8"/>
    <p:sldId id="274" r:id="rId9"/>
    <p:sldId id="273" r:id="rId10"/>
    <p:sldId id="271" r:id="rId11"/>
    <p:sldId id="272" r:id="rId12"/>
    <p:sldId id="269" r:id="rId13"/>
    <p:sldId id="265" r:id="rId14"/>
    <p:sldId id="268" r:id="rId15"/>
    <p:sldId id="262" r:id="rId16"/>
    <p:sldId id="264" r:id="rId17"/>
    <p:sldId id="261" r:id="rId18"/>
    <p:sldId id="293" r:id="rId19"/>
    <p:sldId id="292" r:id="rId20"/>
    <p:sldId id="290" r:id="rId21"/>
    <p:sldId id="291" r:id="rId22"/>
    <p:sldId id="270" r:id="rId23"/>
    <p:sldId id="289" r:id="rId24"/>
    <p:sldId id="288" r:id="rId25"/>
    <p:sldId id="287" r:id="rId26"/>
    <p:sldId id="286" r:id="rId27"/>
    <p:sldId id="307" r:id="rId28"/>
    <p:sldId id="284" r:id="rId29"/>
    <p:sldId id="323" r:id="rId30"/>
    <p:sldId id="282" r:id="rId31"/>
    <p:sldId id="280" r:id="rId32"/>
    <p:sldId id="308" r:id="rId33"/>
    <p:sldId id="281" r:id="rId34"/>
    <p:sldId id="306" r:id="rId35"/>
    <p:sldId id="304" r:id="rId36"/>
    <p:sldId id="300" r:id="rId37"/>
    <p:sldId id="299" r:id="rId38"/>
    <p:sldId id="297" r:id="rId39"/>
    <p:sldId id="298" r:id="rId40"/>
    <p:sldId id="296" r:id="rId41"/>
    <p:sldId id="295" r:id="rId42"/>
    <p:sldId id="294" r:id="rId43"/>
    <p:sldId id="313" r:id="rId44"/>
    <p:sldId id="325" r:id="rId45"/>
    <p:sldId id="319" r:id="rId46"/>
    <p:sldId id="310" r:id="rId47"/>
    <p:sldId id="259" r:id="rId48"/>
    <p:sldId id="334" r:id="rId49"/>
    <p:sldId id="331" r:id="rId50"/>
    <p:sldId id="329" r:id="rId51"/>
    <p:sldId id="340" r:id="rId52"/>
    <p:sldId id="330" r:id="rId53"/>
    <p:sldId id="341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yFKycN5oFMkhz4soUomiA" hashData="3AAfZ9iKsX/N6A54kOvZBMhSeB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000"/>
    <a:srgbClr val="CDB13B"/>
    <a:srgbClr val="7A5100"/>
    <a:srgbClr val="00246C"/>
    <a:srgbClr val="FA8300"/>
    <a:srgbClr val="684500"/>
    <a:srgbClr val="1F5463"/>
    <a:srgbClr val="F5E5A1"/>
    <a:srgbClr val="FFC65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629" autoAdjust="0"/>
    <p:restoredTop sz="92240" autoAdjust="0"/>
  </p:normalViewPr>
  <p:slideViewPr>
    <p:cSldViewPr>
      <p:cViewPr>
        <p:scale>
          <a:sx n="100" d="100"/>
          <a:sy n="100" d="100"/>
        </p:scale>
        <p:origin x="588" y="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2A489-E765-4E9F-BAE4-18F8179AE826}" type="datetimeFigureOut">
              <a:rPr lang="es-ES" smtClean="0"/>
              <a:pPr/>
              <a:t>27/06/2015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34DFC-CFC0-4D2C-BADA-819866AB1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0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2.jpe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0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44.jpe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0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51.jpe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0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60.jpe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0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67.jpe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89.png"/><Relationship Id="rId18" Type="http://schemas.openxmlformats.org/officeDocument/2006/relationships/image" Target="../media/image9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5.png"/><Relationship Id="rId11" Type="http://schemas.openxmlformats.org/officeDocument/2006/relationships/image" Target="../media/image8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4.png"/><Relationship Id="rId9" Type="http://schemas.openxmlformats.org/officeDocument/2006/relationships/image" Target="../media/image8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708_jezioro-chmury-abedz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4" name="313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5" name="314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6" name="315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7" name="316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8" name="317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9" name="318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0" name="319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1" name="320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2" name="321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3" name="322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4" name="323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5" name="324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6" name="325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7" name="326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8" name="327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9" name="328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0" name="329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1" name="330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2" name="331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3" name="332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4" name="333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5" name="334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6" name="335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7" name="336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8" name="337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9" name="338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0" name="339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1" name="340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2" name="341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3" name="342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4" name="343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5" name="344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6" name="345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7" name="346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8" name="347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9" name="348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0" name="349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1" name="350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2" name="351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3" name="352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4" name="353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5" name="354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6" name="355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7" name="356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8" name="357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9" name="358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0" name="359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1" name="360 Imagen" descr="plu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3714744" y="785794"/>
            <a:ext cx="1971675" cy="733426"/>
          </a:xfrm>
          <a:prstGeom prst="rect">
            <a:avLst/>
          </a:prstGeom>
          <a:noFill/>
        </p:spPr>
      </p:pic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10000" contrast="40000"/>
          </a:blip>
          <a:srcRect/>
          <a:stretch>
            <a:fillRect/>
          </a:stretch>
        </p:blipFill>
        <p:spPr bwMode="auto">
          <a:xfrm>
            <a:off x="5786446" y="785794"/>
            <a:ext cx="2714625" cy="847725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10000" contrast="40000"/>
          </a:blip>
          <a:srcRect/>
          <a:stretch>
            <a:fillRect/>
          </a:stretch>
        </p:blipFill>
        <p:spPr bwMode="auto">
          <a:xfrm>
            <a:off x="4572000" y="1714488"/>
            <a:ext cx="1952625" cy="847725"/>
          </a:xfrm>
          <a:prstGeom prst="rect">
            <a:avLst/>
          </a:prstGeom>
          <a:noFill/>
        </p:spPr>
      </p:pic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40000"/>
          </a:blip>
          <a:srcRect/>
          <a:stretch>
            <a:fillRect/>
          </a:stretch>
        </p:blipFill>
        <p:spPr bwMode="auto">
          <a:xfrm>
            <a:off x="6929454" y="1928802"/>
            <a:ext cx="685800" cy="933450"/>
          </a:xfrm>
          <a:prstGeom prst="rect">
            <a:avLst/>
          </a:prstGeom>
          <a:noFill/>
        </p:spPr>
      </p:pic>
      <p:pic>
        <p:nvPicPr>
          <p:cNvPr id="52234" name="Picture 10" descr="Rendered Image"/>
          <p:cNvPicPr>
            <a:picLocks noChangeAspect="1" noChangeArrowheads="1"/>
          </p:cNvPicPr>
          <p:nvPr/>
        </p:nvPicPr>
        <p:blipFill>
          <a:blip r:embed="rId9">
            <a:lum bright="10000" contrast="40000"/>
          </a:blip>
          <a:srcRect/>
          <a:stretch>
            <a:fillRect/>
          </a:stretch>
        </p:blipFill>
        <p:spPr bwMode="auto">
          <a:xfrm>
            <a:off x="5357818" y="2928934"/>
            <a:ext cx="1581150" cy="723900"/>
          </a:xfrm>
          <a:prstGeom prst="rect">
            <a:avLst/>
          </a:prstGeom>
          <a:noFill/>
        </p:spPr>
      </p:pic>
      <p:sp>
        <p:nvSpPr>
          <p:cNvPr id="58" name="57 CuadroTexto"/>
          <p:cNvSpPr txBox="1"/>
          <p:nvPr/>
        </p:nvSpPr>
        <p:spPr>
          <a:xfrm>
            <a:off x="0" y="5286388"/>
            <a:ext cx="1720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Tema musical : </a:t>
            </a:r>
            <a:r>
              <a:rPr lang="es-ES_tradnl" sz="1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Alone</a:t>
            </a:r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 At Sea</a:t>
            </a:r>
          </a:p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Interpreta  :Ernesto Cortázar</a:t>
            </a:r>
            <a:endParaRPr lang="es-ES" sz="1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</p:txBody>
      </p:sp>
      <p:pic>
        <p:nvPicPr>
          <p:cNvPr id="52240" name="Picture 16" descr="http://www.gif-mania.net/animated-signatures/resultat/x/40e558c4.gif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 rot="20968110">
            <a:off x="1619866" y="5657776"/>
            <a:ext cx="3067367" cy="1296957"/>
          </a:xfrm>
          <a:prstGeom prst="rect">
            <a:avLst/>
          </a:prstGeom>
          <a:noFill/>
          <a:effectLst/>
        </p:spPr>
      </p:pic>
      <p:pic>
        <p:nvPicPr>
          <p:cNvPr id="60" name="59 Imagen" descr="185708_jezioro-chmury-abedz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</p:spPr>
      </p:pic>
    </p:spTree>
  </p:cSld>
  <p:clrMapOvr>
    <a:masterClrMapping/>
  </p:clrMapOvr>
  <p:transition advTm="33000">
    <p:sndAc>
      <p:stSnd loop="1">
        <p:snd r:embed="rId2" name="Ernesto Cortazar Alone at Se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12000"/>
                            </p:stCondLst>
                            <p:childTnLst>
                              <p:par>
                                <p:cTn id="60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2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0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3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6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2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2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8" dur="2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6774d75afa8cb0f3de1b5947e60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2c91891293ceb2dd2f09cd1fcc06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857288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97A">
                  <a:shade val="30000"/>
                  <a:satMod val="115000"/>
                </a:srgb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fd45979d042cb3c832f39602eb4e5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8" name="6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9" name="6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0" name="6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71" name="7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72" name="7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73" name="7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74" name="7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75" name="74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76" name="7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77" name="7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78" name="77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79" name="78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80" name="79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81" name="80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82" name="8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83" name="82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84" name="83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85" name="84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86" name="85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87" name="8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88" name="8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89" name="8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90" name="8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91" name="90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92" name="91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93" name="92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94" name="93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95" name="94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96" name="95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97" name="96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98" name="9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99" name="9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100" name="9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101" name="10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102" name="10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103" name="102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104" name="103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105" name="104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106" name="105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107" name="106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0"/>
                            </p:stCondLst>
                            <p:childTnLst>
                              <p:par>
                                <p:cTn id="24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94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5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2aae756e3414d469f578bcf9ad9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F261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de57500d92a76b66ee3abb9c242d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8092">
            <a:off x="2425885" y="1185457"/>
            <a:ext cx="4749329" cy="4986796"/>
          </a:xfrm>
          <a:prstGeom prst="rect">
            <a:avLst/>
          </a:prstGeom>
        </p:spPr>
      </p:pic>
      <p:pic>
        <p:nvPicPr>
          <p:cNvPr id="25" name="2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1770113" y="1266250"/>
            <a:ext cx="3995912" cy="4195708"/>
          </a:xfrm>
          <a:prstGeom prst="rect">
            <a:avLst/>
          </a:prstGeom>
        </p:spPr>
      </p:pic>
      <p:pic>
        <p:nvPicPr>
          <p:cNvPr id="26" name="2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47542">
            <a:off x="2074533" y="322390"/>
            <a:ext cx="4820943" cy="5061991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4BF82">
                  <a:shade val="67500"/>
                  <a:satMod val="115000"/>
                </a:srgbClr>
              </a:gs>
              <a:gs pos="100000">
                <a:srgbClr val="D4BF8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e0758b843b8f8459003dbe96ce00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" name="8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82" name="8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83" name="8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4" name="8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85" name="8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86" name="8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87" name="8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88" name="8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89" name="8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90" name="8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91" name="9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92" name="9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93" name="9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94" name="9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95" name="9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96" name="9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97" name="9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98" name="9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99" name="9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100" name="9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101" name="10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102" name="10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103" name="10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104" name="10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105" name="10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106" name="10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107" name="10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108" name="10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703A">
                  <a:shade val="67500"/>
                  <a:satMod val="115000"/>
                </a:srgbClr>
              </a:gs>
              <a:gs pos="100000">
                <a:srgbClr val="8E70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af0f2d30217ac57c334a8b21bf54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a5809d13968723b99fe5001282f5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60" name="35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1" name="36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2" name="36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3" name="36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4" name="36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5" name="36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6" name="36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7" name="36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8" name="36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9" name="36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0" name="36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1" name="37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2" name="37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3" name="37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4" name="37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5" name="37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6" name="37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7" name="37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8" name="37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9" name="37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0" name="37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1" name="38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2" name="38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3" name="38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4" name="38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5" name="38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6" name="38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7" name="38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8" name="38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9" name="38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0" name="38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1" name="39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2" name="39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3" name="39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4" name="39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5" name="39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6" name="39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7" name="39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8" name="39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9" name="39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0" name="39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1" name="40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2" name="40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3" name="40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4" name="40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5" name="40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6" name="40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7" name="40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-857288" y="-285776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681eb907aca38a499b85e1926c86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e39d21bc92bb50ee07818f37a120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5917786" y="845056"/>
            <a:ext cx="226007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5705520" y="168284"/>
            <a:ext cx="2169668" cy="255854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5429256" y="0"/>
            <a:ext cx="2169668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1261543" y="1731458"/>
            <a:ext cx="1945341" cy="2336049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1698230" y="1139586"/>
            <a:ext cx="2042989" cy="2453308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1931844" y="61379"/>
            <a:ext cx="2280850" cy="273894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2271396" y="215710"/>
            <a:ext cx="2280850" cy="273894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2603974" y="-464157"/>
            <a:ext cx="2280850" cy="273894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2915675" y="-813730"/>
            <a:ext cx="2280850" cy="2428986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703A">
                  <a:shade val="67500"/>
                  <a:satMod val="115000"/>
                </a:srgbClr>
              </a:gs>
              <a:gs pos="100000">
                <a:srgbClr val="8E703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cf8f88be6125e305077bbea93771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B4A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36c6a44766f28fc1cb93dedde2d5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83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fe41857716f87b3be1b42f6f4217a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43" name="4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44" name="4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45" name="4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46" name="4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47" name="4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48" name="4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49" name="4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50" name="4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51" name="5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52" name="5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53" name="5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54" name="5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55" name="5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56" name="5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57" name="5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58" name="5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59" name="5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60" name="5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61" name="6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62" name="6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63" name="6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64" name="6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65" name="6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66" name="6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67" name="6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68" name="6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69" name="6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7c19ae270425bddf2cd7ed882ff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16796">
            <a:off x="2924046" y="1908050"/>
            <a:ext cx="4040459" cy="4677603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1841552" y="1361418"/>
            <a:ext cx="3995912" cy="4195708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391199">
            <a:off x="2728257" y="681605"/>
            <a:ext cx="4385250" cy="460451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bff5fb5b76a6e6b5929f30d8e796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258" name="25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9" name="25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0" name="25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1" name="26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2" name="26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3" name="26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4" name="26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5" name="26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6" name="26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7" name="26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8" name="26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9" name="26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0" name="26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1" name="27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2" name="27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3" name="27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4" name="27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5" name="27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6" name="27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7" name="27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8" name="27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9" name="27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0" name="27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1" name="28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2" name="28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3" name="28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4" name="28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5" name="28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6" name="28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7" name="28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8" name="28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9" name="28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0" name="28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1" name="29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2" name="29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3" name="29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4" name="29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5" name="29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6" name="29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7" name="29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8" name="29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9" name="29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0" name="29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1" name="30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2" name="30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3" name="30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4" name="30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5" name="30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-857288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ad40844313996150958e357016c3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55" name="5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56" name="5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57" name="56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66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a2a739c015346ce6a70186f166d7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703A">
                  <a:shade val="67500"/>
                  <a:satMod val="115000"/>
                </a:srgbClr>
              </a:gs>
              <a:gs pos="100000">
                <a:srgbClr val="8E703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e1b5a43c2787591ec80642bd1b0b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e421a4f9c9883475b1c740ad846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a0a9c010315bf5312915de614315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3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857288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e6391bf7a22ae40574c1b8e3c5f4f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1d3e6c7d6cc5a8a5121f1fcc4415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061218">
            <a:off x="2696383" y="1762273"/>
            <a:ext cx="4040459" cy="4677603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575626">
            <a:off x="2005004" y="645720"/>
            <a:ext cx="3995912" cy="4195708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73226">
            <a:off x="3267113" y="588102"/>
            <a:ext cx="4439591" cy="408780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84500">
                  <a:shade val="30000"/>
                  <a:satMod val="115000"/>
                </a:srgbClr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3b2fb2296f75c06c10d76fa4812e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55" name="54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56" name="55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57" name="56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e26d647df7635865b41f3a0d0248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1000164" y="-285776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8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4590_biale-cza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b3253e6c9e55ced0f97ebd161d6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7428626dfdc7c66482ecfb9a3e6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52a5c23f9e038d023f539536766a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287eb1a739d21728a14850070dbb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0174f813f9ae96e4b2f8155876e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061218">
            <a:off x="2696383" y="1762273"/>
            <a:ext cx="4040459" cy="4677603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575626">
            <a:off x="2005004" y="645720"/>
            <a:ext cx="3995912" cy="4195708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73226">
            <a:off x="3267113" y="588102"/>
            <a:ext cx="4439591" cy="408780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68a45af838b8f276d03986accdee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3" cy="6858000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55" name="54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56" name="55 Imagen" descr="feathe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57" name="56 Rectángulo"/>
          <p:cNvSpPr/>
          <p:nvPr/>
        </p:nvSpPr>
        <p:spPr>
          <a:xfrm>
            <a:off x="-857288" y="-85728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703A">
                  <a:shade val="67500"/>
                  <a:satMod val="115000"/>
                </a:srgbClr>
              </a:gs>
              <a:gs pos="100000">
                <a:srgbClr val="8E703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670_papuga-biala-kakadu-kon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005_flaming-woda-odbi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6" name="5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57" name="5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58" name="5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59" name="5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60" name="5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61" name="6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62" name="6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63" name="6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64" name="6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65" name="6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66" name="6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67" name="6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68" name="6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69" name="6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70" name="6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71" name="7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72" name="7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563_kolorowy-nastroszony-ptaszek-gala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653"/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913_dud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19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20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1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928726" y="-357214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5E5A1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912_dwa-pt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4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323_koronnik-szary-skrzyd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55" name="5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56" name="5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57" name="56 Rectángulo"/>
          <p:cNvSpPr/>
          <p:nvPr/>
        </p:nvSpPr>
        <p:spPr>
          <a:xfrm>
            <a:off x="-928726" y="-714404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F5463">
                  <a:shade val="30000"/>
                  <a:satMod val="115000"/>
                </a:srgbClr>
              </a:gs>
              <a:gs pos="50000">
                <a:srgbClr val="1F5463">
                  <a:shade val="67500"/>
                  <a:satMod val="115000"/>
                </a:srgbClr>
              </a:gs>
              <a:gs pos="100000">
                <a:srgbClr val="1F546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234_bialy-abedz-woda-skrzyd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061218">
            <a:off x="2696383" y="1762273"/>
            <a:ext cx="4040459" cy="4677603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575626">
            <a:off x="2005004" y="645720"/>
            <a:ext cx="3995912" cy="4195708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73226">
            <a:off x="3267113" y="588102"/>
            <a:ext cx="4439591" cy="408780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47_abedz-skrzydla-w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684500">
                  <a:shade val="67500"/>
                  <a:satMod val="115000"/>
                </a:srgbClr>
              </a:gs>
              <a:gs pos="100000">
                <a:srgbClr val="684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840_zimorodek-konar-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51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715_maly-pelikan-dzio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44682a1734ca9ca2823d80def580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9e9655be6b8522da2887c3bb46a6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928726" y="-785842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51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ffc211167eece838824c5d11166b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"/>
          <p:cNvSpPr/>
          <p:nvPr/>
        </p:nvSpPr>
        <p:spPr>
          <a:xfrm>
            <a:off x="-857288" y="-357214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/>
              </a:gs>
              <a:gs pos="50000">
                <a:srgbClr val="00246C">
                  <a:shade val="67500"/>
                  <a:satMod val="115000"/>
                </a:srgbClr>
              </a:gs>
              <a:gs pos="100000">
                <a:srgbClr val="0024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01b79e5993c860f2e0e07712db1b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0c0f954580eb5e613a88b5779e7d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8959179" flipH="1">
            <a:off x="6524897" y="3017428"/>
            <a:ext cx="211433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30274">
            <a:off x="6158156" y="1595625"/>
            <a:ext cx="2169668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413376">
            <a:off x="5917787" y="916495"/>
            <a:ext cx="226007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97320">
            <a:off x="5705520" y="168285"/>
            <a:ext cx="2169668" cy="2558542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9870" y="-244161"/>
            <a:ext cx="2169668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1103898">
            <a:off x="4861624" y="-667941"/>
            <a:ext cx="2169668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1103898">
            <a:off x="4344456" y="-637167"/>
            <a:ext cx="2169668" cy="2290977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8959179" flipH="1">
            <a:off x="6167708" y="3660369"/>
            <a:ext cx="2114332" cy="25585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928281" flipH="1">
            <a:off x="5800080" y="3952940"/>
            <a:ext cx="2114332" cy="25585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576714" flipH="1">
            <a:off x="5608670" y="4405278"/>
            <a:ext cx="2114332" cy="25585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721563" flipH="1">
            <a:off x="5378894" y="4868189"/>
            <a:ext cx="2114332" cy="2558542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270806" flipH="1">
            <a:off x="4949083" y="5291717"/>
            <a:ext cx="2114332" cy="2558542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137000" flipH="1">
            <a:off x="4592081" y="5578728"/>
            <a:ext cx="2114332" cy="255854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958067">
            <a:off x="1178692" y="2860898"/>
            <a:ext cx="187022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090296" flipH="1">
            <a:off x="1118668" y="1802897"/>
            <a:ext cx="1945341" cy="2336049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837353" flipH="1">
            <a:off x="1387843" y="1123368"/>
            <a:ext cx="2042989" cy="2453308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83651" flipH="1">
            <a:off x="2143787" y="-184215"/>
            <a:ext cx="2280850" cy="273894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483716" flipH="1">
            <a:off x="1680855" y="433536"/>
            <a:ext cx="2300883" cy="2738942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08056" flipH="1">
            <a:off x="2603974" y="-607033"/>
            <a:ext cx="2280850" cy="27389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625944" flipH="1">
            <a:off x="3129988" y="-599415"/>
            <a:ext cx="2280850" cy="2428986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498951">
            <a:off x="1454627" y="3423479"/>
            <a:ext cx="1870224" cy="254021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187399">
            <a:off x="1885507" y="3901899"/>
            <a:ext cx="1870224" cy="254021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131023">
            <a:off x="2239120" y="4402428"/>
            <a:ext cx="1870224" cy="254021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982952">
            <a:off x="2595862" y="4927658"/>
            <a:ext cx="1870224" cy="2540212"/>
          </a:xfrm>
          <a:prstGeom prst="rect">
            <a:avLst/>
          </a:prstGeom>
        </p:spPr>
      </p:pic>
      <p:pic>
        <p:nvPicPr>
          <p:cNvPr id="55" name="5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539285">
            <a:off x="2880580" y="5288448"/>
            <a:ext cx="1870224" cy="2540212"/>
          </a:xfrm>
          <a:prstGeom prst="rect">
            <a:avLst/>
          </a:prstGeom>
        </p:spPr>
      </p:pic>
      <p:pic>
        <p:nvPicPr>
          <p:cNvPr id="56" name="5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243127" y="5802672"/>
            <a:ext cx="1870224" cy="2008220"/>
          </a:xfrm>
          <a:prstGeom prst="rect">
            <a:avLst/>
          </a:prstGeom>
        </p:spPr>
      </p:pic>
      <p:sp>
        <p:nvSpPr>
          <p:cNvPr id="57" name="56 Rectángulo"/>
          <p:cNvSpPr/>
          <p:nvPr/>
        </p:nvSpPr>
        <p:spPr>
          <a:xfrm>
            <a:off x="-928726" y="-714404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dc0b96db3d3bd58fced434b66b15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0" y="1785926"/>
            <a:ext cx="1214446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0" y="3286124"/>
            <a:ext cx="1214446" cy="1714512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10" y="1785926"/>
            <a:ext cx="1214446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285884" y="1785926"/>
            <a:ext cx="1214446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1928794" y="1785926"/>
            <a:ext cx="1214446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2643206" y="1785926"/>
            <a:ext cx="1214446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286116" y="1785926"/>
            <a:ext cx="1214446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3929090" y="1785926"/>
            <a:ext cx="1214446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4572000" y="1785926"/>
            <a:ext cx="1214446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143536" y="1785926"/>
            <a:ext cx="1214446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5786446" y="1785926"/>
            <a:ext cx="1214446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6429420" y="1785926"/>
            <a:ext cx="1214446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072330" y="1785926"/>
            <a:ext cx="1214446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7643834" y="1785926"/>
            <a:ext cx="1214446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>
            <a:off x="8215338" y="1785926"/>
            <a:ext cx="1214446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10" y="3286124"/>
            <a:ext cx="1214446" cy="1714512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1357322" y="3286124"/>
            <a:ext cx="1214446" cy="1714512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000232" y="3286124"/>
            <a:ext cx="1214446" cy="1714512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2571768" y="3286124"/>
            <a:ext cx="1214446" cy="1714512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214678" y="3286124"/>
            <a:ext cx="1214446" cy="1714512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3929090" y="3286124"/>
            <a:ext cx="1214446" cy="1714512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4572000" y="3286124"/>
            <a:ext cx="1214446" cy="1714512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072098" y="3286124"/>
            <a:ext cx="1214446" cy="1714512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5715008" y="3286124"/>
            <a:ext cx="1214446" cy="1714512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6429420" y="3286124"/>
            <a:ext cx="1214446" cy="1714512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072330" y="3286124"/>
            <a:ext cx="1214446" cy="1714512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7643866" y="3286124"/>
            <a:ext cx="1214446" cy="1714512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/>
          <a:srcRect l="15000" r="9999"/>
          <a:stretch>
            <a:fillRect/>
          </a:stretch>
        </p:blipFill>
        <p:spPr>
          <a:xfrm flipH="1" flipV="1">
            <a:off x="8286776" y="3286124"/>
            <a:ext cx="1214446" cy="171451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1af2c36781ba69d9e8f982884c1e8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A8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4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35782a557cdb60eb72c650f8f33f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4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0dde335f7668c731643dcb81830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8" y="2991668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3777486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4491865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4117" y="5420560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595719">
            <a:off x="5328002" y="4222597"/>
            <a:ext cx="2783270" cy="1690718"/>
          </a:xfrm>
          <a:prstGeom prst="rect">
            <a:avLst/>
          </a:prstGeom>
          <a:noFill/>
        </p:spPr>
      </p:pic>
      <p:sp>
        <p:nvSpPr>
          <p:cNvPr id="54" name="53 Rectángulo"/>
          <p:cNvSpPr/>
          <p:nvPr/>
        </p:nvSpPr>
        <p:spPr>
          <a:xfrm>
            <a:off x="-928726" y="0"/>
            <a:ext cx="11358642" cy="90011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a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Presentación1aves</Template>
  <TotalTime>0</TotalTime>
  <Words>39</Words>
  <Application>Microsoft Office PowerPoint</Application>
  <PresentationFormat>Presentación en pantalla (4:3)</PresentationFormat>
  <Paragraphs>5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Presentación1aves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2015-06-27T17:11:41Z</dcterms:created>
  <dcterms:modified xsi:type="dcterms:W3CDTF">2015-06-27T17:20:27Z</dcterms:modified>
</cp:coreProperties>
</file>