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57" r:id="rId3"/>
    <p:sldId id="291" r:id="rId4"/>
    <p:sldId id="260" r:id="rId5"/>
    <p:sldId id="290" r:id="rId6"/>
    <p:sldId id="292" r:id="rId7"/>
    <p:sldId id="263" r:id="rId8"/>
    <p:sldId id="258" r:id="rId9"/>
    <p:sldId id="293" r:id="rId10"/>
    <p:sldId id="262" r:id="rId11"/>
    <p:sldId id="264" r:id="rId12"/>
    <p:sldId id="294" r:id="rId13"/>
    <p:sldId id="265" r:id="rId14"/>
    <p:sldId id="266" r:id="rId15"/>
    <p:sldId id="295" r:id="rId16"/>
    <p:sldId id="267" r:id="rId17"/>
    <p:sldId id="269" r:id="rId18"/>
    <p:sldId id="296" r:id="rId19"/>
    <p:sldId id="277" r:id="rId20"/>
    <p:sldId id="268" r:id="rId21"/>
    <p:sldId id="297" r:id="rId22"/>
    <p:sldId id="271" r:id="rId23"/>
    <p:sldId id="275" r:id="rId24"/>
    <p:sldId id="299" r:id="rId25"/>
    <p:sldId id="270" r:id="rId26"/>
    <p:sldId id="280" r:id="rId27"/>
    <p:sldId id="298" r:id="rId28"/>
    <p:sldId id="279" r:id="rId29"/>
    <p:sldId id="283" r:id="rId30"/>
    <p:sldId id="300" r:id="rId31"/>
    <p:sldId id="284" r:id="rId32"/>
    <p:sldId id="287" r:id="rId33"/>
    <p:sldId id="301" r:id="rId34"/>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xyjHY8u8oy9uJtgC/SFraA" hashData="ozLgsvZXO0VDbs0n/sFrk+Fufo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99FF"/>
    <a:srgbClr val="370CA4"/>
    <a:srgbClr val="0000B0"/>
    <a:srgbClr val="FFAFFF"/>
    <a:srgbClr val="FF00FF"/>
    <a:srgbClr val="3333CC"/>
    <a:srgbClr val="9966FF"/>
    <a:srgbClr val="4A206A"/>
    <a:srgbClr val="3333FF"/>
    <a:srgbClr val="3E188A"/>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400" d="100"/>
          <a:sy n="400" d="100"/>
        </p:scale>
        <p:origin x="5910" y="4074"/>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80A3FEB4-F012-4535-94B2-6A3EC46188C5}" type="datetimeFigureOut">
              <a:rPr lang="es-PE" smtClean="0"/>
              <a:pPr/>
              <a:t>5/02/2024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2AADC59-D045-4B02-BC13-C0A709E68C8F}" type="slidenum">
              <a:rPr lang="es-PE" smtClean="0"/>
              <a:pPr/>
              <a:t>‹Nº›</a:t>
            </a:fld>
            <a:endParaRPr lang="es-PE"/>
          </a:p>
        </p:txBody>
      </p:sp>
    </p:spTree>
  </p:cSld>
  <p:clrMapOvr>
    <a:masterClrMapping/>
  </p:clrMapOvr>
  <p:transition advClick="0" advTm="17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0A3FEB4-F012-4535-94B2-6A3EC46188C5}" type="datetimeFigureOut">
              <a:rPr lang="es-PE" smtClean="0"/>
              <a:pPr/>
              <a:t>5/02/2024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2AADC59-D045-4B02-BC13-C0A709E68C8F}" type="slidenum">
              <a:rPr lang="es-PE" smtClean="0"/>
              <a:pPr/>
              <a:t>‹Nº›</a:t>
            </a:fld>
            <a:endParaRPr lang="es-PE"/>
          </a:p>
        </p:txBody>
      </p:sp>
    </p:spTree>
  </p:cSld>
  <p:clrMapOvr>
    <a:masterClrMapping/>
  </p:clrMapOvr>
  <p:transition advClick="0" advTm="17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0A3FEB4-F012-4535-94B2-6A3EC46188C5}" type="datetimeFigureOut">
              <a:rPr lang="es-PE" smtClean="0"/>
              <a:pPr/>
              <a:t>5/02/2024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2AADC59-D045-4B02-BC13-C0A709E68C8F}" type="slidenum">
              <a:rPr lang="es-PE" smtClean="0"/>
              <a:pPr/>
              <a:t>‹Nº›</a:t>
            </a:fld>
            <a:endParaRPr lang="es-PE"/>
          </a:p>
        </p:txBody>
      </p:sp>
    </p:spTree>
  </p:cSld>
  <p:clrMapOvr>
    <a:masterClrMapping/>
  </p:clrMapOvr>
  <p:transition advClick="0" advTm="17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80A3FEB4-F012-4535-94B2-6A3EC46188C5}" type="datetimeFigureOut">
              <a:rPr lang="es-PE" smtClean="0"/>
              <a:pPr/>
              <a:t>5/02/2024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F2AADC59-D045-4B02-BC13-C0A709E68C8F}" type="slidenum">
              <a:rPr lang="es-PE" smtClean="0"/>
              <a:pPr/>
              <a:t>‹Nº›</a:t>
            </a:fld>
            <a:endParaRPr lang="es-PE"/>
          </a:p>
        </p:txBody>
      </p:sp>
    </p:spTree>
  </p:cSld>
  <p:clrMapOvr>
    <a:masterClrMapping/>
  </p:clrMapOvr>
  <p:transition advClick="0" advTm="17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80A3FEB4-F012-4535-94B2-6A3EC46188C5}" type="datetimeFigureOut">
              <a:rPr lang="es-PE" smtClean="0"/>
              <a:pPr/>
              <a:t>5/02/2024</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F2AADC59-D045-4B02-BC13-C0A709E68C8F}" type="slidenum">
              <a:rPr lang="es-PE" smtClean="0"/>
              <a:pPr/>
              <a:t>‹Nº›</a:t>
            </a:fld>
            <a:endParaRPr lang="es-PE"/>
          </a:p>
        </p:txBody>
      </p:sp>
    </p:spTree>
  </p:cSld>
  <p:clrMapOvr>
    <a:masterClrMapping/>
  </p:clrMapOvr>
  <p:transition advClick="0" advTm="17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80A3FEB4-F012-4535-94B2-6A3EC46188C5}" type="datetimeFigureOut">
              <a:rPr lang="es-PE" smtClean="0"/>
              <a:pPr/>
              <a:t>5/02/2024</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F2AADC59-D045-4B02-BC13-C0A709E68C8F}" type="slidenum">
              <a:rPr lang="es-PE" smtClean="0"/>
              <a:pPr/>
              <a:t>‹Nº›</a:t>
            </a:fld>
            <a:endParaRPr lang="es-PE"/>
          </a:p>
        </p:txBody>
      </p:sp>
    </p:spTree>
  </p:cSld>
  <p:clrMapOvr>
    <a:masterClrMapping/>
  </p:clrMapOvr>
  <p:transition advClick="0" advTm="17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0A3FEB4-F012-4535-94B2-6A3EC46188C5}" type="datetimeFigureOut">
              <a:rPr lang="es-PE" smtClean="0"/>
              <a:pPr/>
              <a:t>5/02/2024</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F2AADC59-D045-4B02-BC13-C0A709E68C8F}" type="slidenum">
              <a:rPr lang="es-PE" smtClean="0"/>
              <a:pPr/>
              <a:t>‹Nº›</a:t>
            </a:fld>
            <a:endParaRPr lang="es-PE"/>
          </a:p>
        </p:txBody>
      </p:sp>
    </p:spTree>
  </p:cSld>
  <p:clrMapOvr>
    <a:masterClrMapping/>
  </p:clrMapOvr>
  <p:transition advClick="0" advTm="17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0A3FEB4-F012-4535-94B2-6A3EC46188C5}" type="datetimeFigureOut">
              <a:rPr lang="es-PE" smtClean="0"/>
              <a:pPr/>
              <a:t>5/02/2024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F2AADC59-D045-4B02-BC13-C0A709E68C8F}" type="slidenum">
              <a:rPr lang="es-PE" smtClean="0"/>
              <a:pPr/>
              <a:t>‹Nº›</a:t>
            </a:fld>
            <a:endParaRPr lang="es-PE"/>
          </a:p>
        </p:txBody>
      </p:sp>
    </p:spTree>
  </p:cSld>
  <p:clrMapOvr>
    <a:masterClrMapping/>
  </p:clrMapOvr>
  <p:transition advClick="0" advTm="17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0A3FEB4-F012-4535-94B2-6A3EC46188C5}" type="datetimeFigureOut">
              <a:rPr lang="es-PE" smtClean="0"/>
              <a:pPr/>
              <a:t>5/02/2024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F2AADC59-D045-4B02-BC13-C0A709E68C8F}" type="slidenum">
              <a:rPr lang="es-PE" smtClean="0"/>
              <a:pPr/>
              <a:t>‹Nº›</a:t>
            </a:fld>
            <a:endParaRPr lang="es-PE"/>
          </a:p>
        </p:txBody>
      </p:sp>
    </p:spTree>
  </p:cSld>
  <p:clrMapOvr>
    <a:masterClrMapping/>
  </p:clrMapOvr>
  <p:transition advClick="0" advTm="17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0A3FEB4-F012-4535-94B2-6A3EC46188C5}" type="datetimeFigureOut">
              <a:rPr lang="es-PE" smtClean="0"/>
              <a:pPr/>
              <a:t>5/02/2024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2AADC59-D045-4B02-BC13-C0A709E68C8F}" type="slidenum">
              <a:rPr lang="es-PE" smtClean="0"/>
              <a:pPr/>
              <a:t>‹Nº›</a:t>
            </a:fld>
            <a:endParaRPr lang="es-PE"/>
          </a:p>
        </p:txBody>
      </p:sp>
    </p:spTree>
  </p:cSld>
  <p:clrMapOvr>
    <a:masterClrMapping/>
  </p:clrMapOvr>
  <p:transition advClick="0" advTm="17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0A3FEB4-F012-4535-94B2-6A3EC46188C5}" type="datetimeFigureOut">
              <a:rPr lang="es-PE" smtClean="0"/>
              <a:pPr/>
              <a:t>5/02/2024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2AADC59-D045-4B02-BC13-C0A709E68C8F}" type="slidenum">
              <a:rPr lang="es-PE" smtClean="0"/>
              <a:pPr/>
              <a:t>‹Nº›</a:t>
            </a:fld>
            <a:endParaRPr lang="es-PE"/>
          </a:p>
        </p:txBody>
      </p:sp>
    </p:spTree>
  </p:cSld>
  <p:clrMapOvr>
    <a:masterClrMapping/>
  </p:clrMapOvr>
  <p:transition advClick="0" advTm="17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9692E6">
                <a:shade val="67500"/>
                <a:satMod val="115000"/>
              </a:srgbClr>
            </a:gs>
            <a:gs pos="100000">
              <a:srgbClr val="9692E6">
                <a:shade val="100000"/>
                <a:satMod val="115000"/>
              </a:srgbClr>
            </a:gs>
          </a:gsLst>
          <a:lin ang="16200000" scaled="1"/>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0A3FEB4-F012-4535-94B2-6A3EC46188C5}" type="datetimeFigureOut">
              <a:rPr lang="es-PE" smtClean="0"/>
              <a:pPr/>
              <a:t>5/02/2024</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F2AADC59-D045-4B02-BC13-C0A709E68C8F}"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7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20.gif"/></Relationships>
</file>

<file path=ppt/slides/_rels/slide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27.gif"/></Relationships>
</file>

<file path=ppt/slides/_rels/slide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1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34.gif"/></Relationships>
</file>

<file path=ppt/slides/_rels/slide1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37.png"/></Relationships>
</file>

<file path=ppt/slides/_rels/slide1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7.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1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44.gif"/></Relationships>
</file>

<file path=ppt/slides/_rels/slide1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7.xml"/><Relationship Id="rId4" Type="http://schemas.openxmlformats.org/officeDocument/2006/relationships/image" Target="../media/image49.png"/></Relationships>
</file>

<file path=ppt/slides/_rels/slide1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 Id="rId4" Type="http://schemas.openxmlformats.org/officeDocument/2006/relationships/image" Target="../media/image52.gif"/></Relationships>
</file>

<file path=ppt/slides/_rels/slide1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55.png"/></Relationships>
</file>

<file path=ppt/slides/_rels/slide1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52.gif"/></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9.jpeg"/><Relationship Id="rId1" Type="http://schemas.openxmlformats.org/officeDocument/2006/relationships/slideLayout" Target="../slideLayouts/slideLayout7.xml"/><Relationship Id="rId4" Type="http://schemas.openxmlformats.org/officeDocument/2006/relationships/image" Target="../media/image60.png"/></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63.gif"/></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4.jpe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7.xml"/><Relationship Id="rId4" Type="http://schemas.openxmlformats.org/officeDocument/2006/relationships/image" Target="../media/image68.gif"/></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0.jpeg"/><Relationship Id="rId1" Type="http://schemas.openxmlformats.org/officeDocument/2006/relationships/slideLayout" Target="../slideLayouts/slideLayout7.xml"/><Relationship Id="rId4" Type="http://schemas.openxmlformats.org/officeDocument/2006/relationships/image" Target="../media/image71.png"/></Relationships>
</file>

<file path=ppt/slides/_rels/slide29.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7.xml"/><Relationship Id="rId4" Type="http://schemas.openxmlformats.org/officeDocument/2006/relationships/image" Target="../media/image34.gif"/></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75.jpeg"/><Relationship Id="rId1" Type="http://schemas.openxmlformats.org/officeDocument/2006/relationships/slideLayout" Target="../slideLayouts/slideLayout7.xml"/><Relationship Id="rId4" Type="http://schemas.openxmlformats.org/officeDocument/2006/relationships/image" Target="../media/image76.png"/></Relationships>
</file>

<file path=ppt/slides/_rels/slide32.xml.rels><?xml version="1.0" encoding="UTF-8" standalone="yes"?>
<Relationships xmlns="http://schemas.openxmlformats.org/package/2006/relationships"><Relationship Id="rId8" Type="http://schemas.openxmlformats.org/officeDocument/2006/relationships/image" Target="../media/image79.png"/><Relationship Id="rId13" Type="http://schemas.openxmlformats.org/officeDocument/2006/relationships/image" Target="../media/image82.png"/><Relationship Id="rId18" Type="http://schemas.openxmlformats.org/officeDocument/2006/relationships/image" Target="../media/image85.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84.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8.png"/><Relationship Id="rId11" Type="http://schemas.openxmlformats.org/officeDocument/2006/relationships/image" Target="../media/image81.png"/><Relationship Id="rId5" Type="http://schemas.openxmlformats.org/officeDocument/2006/relationships/hyperlink" Target="http://www.mispps.com/" TargetMode="External"/><Relationship Id="rId15" Type="http://schemas.openxmlformats.org/officeDocument/2006/relationships/image" Target="../media/image83.png"/><Relationship Id="rId10" Type="http://schemas.openxmlformats.org/officeDocument/2006/relationships/hyperlink" Target="https://www.facebook.com/mispps" TargetMode="External"/><Relationship Id="rId4" Type="http://schemas.openxmlformats.org/officeDocument/2006/relationships/image" Target="../media/image77.png"/><Relationship Id="rId9" Type="http://schemas.openxmlformats.org/officeDocument/2006/relationships/image" Target="../media/image80.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7030A0"/>
            </a:gs>
            <a:gs pos="50000">
              <a:srgbClr val="9692E6">
                <a:shade val="67500"/>
                <a:satMod val="115000"/>
              </a:srgbClr>
            </a:gs>
            <a:gs pos="100000">
              <a:srgbClr val="9692E6">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2.wp5612103.jpg"/>
          <p:cNvPicPr>
            <a:picLocks noGrp="1" noChangeAspect="1"/>
          </p:cNvPicPr>
          <p:nvPr isPhoto="1"/>
        </p:nvPicPr>
        <p:blipFill>
          <a:blip r:embed="rId3">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3" name="2 Imagen" descr="color-swirl-high-res-psd-447659.png"/>
          <p:cNvPicPr>
            <a:picLocks noChangeAspect="1"/>
          </p:cNvPicPr>
          <p:nvPr/>
        </p:nvPicPr>
        <p:blipFill>
          <a:blip r:embed="rId4">
            <a:duotone>
              <a:schemeClr val="accent4">
                <a:shade val="45000"/>
                <a:satMod val="135000"/>
              </a:schemeClr>
              <a:prstClr val="white"/>
            </a:duotone>
            <a:lum contrast="40000"/>
          </a:blip>
          <a:stretch>
            <a:fillRect/>
          </a:stretch>
        </p:blipFill>
        <p:spPr>
          <a:xfrm flipV="1">
            <a:off x="3071802" y="0"/>
            <a:ext cx="1511188" cy="714380"/>
          </a:xfrm>
          <a:prstGeom prst="rect">
            <a:avLst/>
          </a:prstGeom>
          <a:effectLst>
            <a:reflection blurRad="6350" stA="50000" endA="300" endPos="90000" dir="5400000" sy="-100000" algn="bl" rotWithShape="0"/>
          </a:effectLst>
        </p:spPr>
      </p:pic>
      <p:pic>
        <p:nvPicPr>
          <p:cNvPr id="4" name="3 Imagen" descr="color-swirl-high-res-psd-447659.png"/>
          <p:cNvPicPr>
            <a:picLocks noChangeAspect="1"/>
          </p:cNvPicPr>
          <p:nvPr/>
        </p:nvPicPr>
        <p:blipFill>
          <a:blip r:embed="rId4">
            <a:duotone>
              <a:schemeClr val="accent4">
                <a:shade val="45000"/>
                <a:satMod val="135000"/>
              </a:schemeClr>
              <a:prstClr val="white"/>
            </a:duotone>
            <a:lum contrast="40000"/>
          </a:blip>
          <a:stretch>
            <a:fillRect/>
          </a:stretch>
        </p:blipFill>
        <p:spPr>
          <a:xfrm flipH="1" flipV="1">
            <a:off x="4572000" y="0"/>
            <a:ext cx="1571636" cy="714380"/>
          </a:xfrm>
          <a:prstGeom prst="rect">
            <a:avLst/>
          </a:prstGeom>
          <a:effectLst>
            <a:reflection blurRad="6350" stA="50000" endA="300" endPos="90000" dir="5400000" sy="-100000" algn="bl" rotWithShape="0"/>
          </a:effectLst>
        </p:spPr>
      </p:pic>
      <p:pic>
        <p:nvPicPr>
          <p:cNvPr id="5" name="4 Imagen" descr="color-swirl-high-res-psd-447659.png"/>
          <p:cNvPicPr>
            <a:picLocks noChangeAspect="1"/>
          </p:cNvPicPr>
          <p:nvPr/>
        </p:nvPicPr>
        <p:blipFill>
          <a:blip r:embed="rId4">
            <a:duotone>
              <a:schemeClr val="bg2">
                <a:shade val="45000"/>
                <a:satMod val="135000"/>
              </a:schemeClr>
              <a:prstClr val="white"/>
            </a:duotone>
            <a:lum bright="40000" contrast="40000"/>
          </a:blip>
          <a:stretch>
            <a:fillRect/>
          </a:stretch>
        </p:blipFill>
        <p:spPr>
          <a:xfrm flipV="1">
            <a:off x="3071802" y="571486"/>
            <a:ext cx="1511188" cy="714380"/>
          </a:xfrm>
          <a:prstGeom prst="rect">
            <a:avLst/>
          </a:prstGeom>
          <a:effectLst>
            <a:reflection blurRad="6350" stA="50000" endA="300" endPos="90000" dir="5400000" sy="-100000" algn="bl" rotWithShape="0"/>
          </a:effectLst>
        </p:spPr>
      </p:pic>
      <p:pic>
        <p:nvPicPr>
          <p:cNvPr id="6" name="5 Imagen" descr="color-swirl-high-res-psd-447659.png"/>
          <p:cNvPicPr>
            <a:picLocks noChangeAspect="1"/>
          </p:cNvPicPr>
          <p:nvPr/>
        </p:nvPicPr>
        <p:blipFill>
          <a:blip r:embed="rId4">
            <a:duotone>
              <a:schemeClr val="bg2">
                <a:shade val="45000"/>
                <a:satMod val="135000"/>
              </a:schemeClr>
              <a:prstClr val="white"/>
            </a:duotone>
            <a:lum bright="40000" contrast="40000"/>
          </a:blip>
          <a:stretch>
            <a:fillRect/>
          </a:stretch>
        </p:blipFill>
        <p:spPr>
          <a:xfrm flipH="1" flipV="1">
            <a:off x="4572000" y="571486"/>
            <a:ext cx="1571636" cy="714380"/>
          </a:xfrm>
          <a:prstGeom prst="rect">
            <a:avLst/>
          </a:prstGeom>
          <a:effectLst>
            <a:reflection blurRad="6350" stA="50000" endA="300" endPos="90000" dir="5400000" sy="-100000" algn="bl" rotWithShape="0"/>
          </a:effectLst>
        </p:spPr>
      </p:pic>
      <p:pic>
        <p:nvPicPr>
          <p:cNvPr id="7" name="6 Imagen" descr="color-swirl-high-res-psd-447659.png"/>
          <p:cNvPicPr>
            <a:picLocks noChangeAspect="1"/>
          </p:cNvPicPr>
          <p:nvPr/>
        </p:nvPicPr>
        <p:blipFill>
          <a:blip r:embed="rId4">
            <a:duotone>
              <a:schemeClr val="accent4">
                <a:shade val="45000"/>
                <a:satMod val="135000"/>
              </a:schemeClr>
              <a:prstClr val="white"/>
            </a:duotone>
            <a:lum contrast="40000"/>
          </a:blip>
          <a:stretch>
            <a:fillRect/>
          </a:stretch>
        </p:blipFill>
        <p:spPr>
          <a:xfrm flipV="1">
            <a:off x="3071802" y="1143008"/>
            <a:ext cx="1511188" cy="714380"/>
          </a:xfrm>
          <a:prstGeom prst="rect">
            <a:avLst/>
          </a:prstGeom>
          <a:effectLst>
            <a:reflection blurRad="6350" stA="50000" endA="300" endPos="90000" dir="5400000" sy="-100000" algn="bl" rotWithShape="0"/>
          </a:effectLst>
        </p:spPr>
      </p:pic>
      <p:pic>
        <p:nvPicPr>
          <p:cNvPr id="8" name="7 Imagen" descr="color-swirl-high-res-psd-447659.png"/>
          <p:cNvPicPr>
            <a:picLocks noChangeAspect="1"/>
          </p:cNvPicPr>
          <p:nvPr/>
        </p:nvPicPr>
        <p:blipFill>
          <a:blip r:embed="rId4">
            <a:duotone>
              <a:schemeClr val="accent4">
                <a:shade val="45000"/>
                <a:satMod val="135000"/>
              </a:schemeClr>
              <a:prstClr val="white"/>
            </a:duotone>
            <a:lum contrast="40000"/>
          </a:blip>
          <a:stretch>
            <a:fillRect/>
          </a:stretch>
        </p:blipFill>
        <p:spPr>
          <a:xfrm flipH="1" flipV="1">
            <a:off x="4572000" y="1143008"/>
            <a:ext cx="1571636" cy="714380"/>
          </a:xfrm>
          <a:prstGeom prst="rect">
            <a:avLst/>
          </a:prstGeom>
          <a:effectLst>
            <a:reflection blurRad="6350" stA="50000" endA="300" endPos="90000" dir="5400000" sy="-100000" algn="bl" rotWithShape="0"/>
          </a:effectLst>
        </p:spPr>
      </p:pic>
      <p:pic>
        <p:nvPicPr>
          <p:cNvPr id="9" name="8 Imagen" descr="color-swirl-high-res-psd-447659.png"/>
          <p:cNvPicPr>
            <a:picLocks noChangeAspect="1"/>
          </p:cNvPicPr>
          <p:nvPr/>
        </p:nvPicPr>
        <p:blipFill>
          <a:blip r:embed="rId4">
            <a:duotone>
              <a:schemeClr val="bg2">
                <a:shade val="45000"/>
                <a:satMod val="135000"/>
              </a:schemeClr>
              <a:prstClr val="white"/>
            </a:duotone>
            <a:lum bright="40000" contrast="40000"/>
          </a:blip>
          <a:stretch>
            <a:fillRect/>
          </a:stretch>
        </p:blipFill>
        <p:spPr>
          <a:xfrm flipV="1">
            <a:off x="3071802" y="1714494"/>
            <a:ext cx="1511188" cy="714380"/>
          </a:xfrm>
          <a:prstGeom prst="rect">
            <a:avLst/>
          </a:prstGeom>
          <a:effectLst>
            <a:reflection blurRad="6350" stA="50000" endA="300" endPos="90000" dir="5400000" sy="-100000" algn="bl" rotWithShape="0"/>
          </a:effectLst>
        </p:spPr>
      </p:pic>
      <p:pic>
        <p:nvPicPr>
          <p:cNvPr id="10" name="9 Imagen" descr="color-swirl-high-res-psd-447659.png"/>
          <p:cNvPicPr>
            <a:picLocks noChangeAspect="1"/>
          </p:cNvPicPr>
          <p:nvPr/>
        </p:nvPicPr>
        <p:blipFill>
          <a:blip r:embed="rId4">
            <a:duotone>
              <a:schemeClr val="bg2">
                <a:shade val="45000"/>
                <a:satMod val="135000"/>
              </a:schemeClr>
              <a:prstClr val="white"/>
            </a:duotone>
            <a:lum bright="40000" contrast="40000"/>
          </a:blip>
          <a:stretch>
            <a:fillRect/>
          </a:stretch>
        </p:blipFill>
        <p:spPr>
          <a:xfrm flipH="1" flipV="1">
            <a:off x="4572000" y="1714494"/>
            <a:ext cx="1571636" cy="714380"/>
          </a:xfrm>
          <a:prstGeom prst="rect">
            <a:avLst/>
          </a:prstGeom>
          <a:effectLst>
            <a:reflection blurRad="6350" stA="50000" endA="300" endPos="90000" dir="5400000" sy="-100000" algn="bl" rotWithShape="0"/>
          </a:effectLst>
        </p:spPr>
      </p:pic>
      <p:pic>
        <p:nvPicPr>
          <p:cNvPr id="11" name="10 Imagen" descr="color-swirl-high-res-psd-447659.png"/>
          <p:cNvPicPr>
            <a:picLocks noChangeAspect="1"/>
          </p:cNvPicPr>
          <p:nvPr/>
        </p:nvPicPr>
        <p:blipFill>
          <a:blip r:embed="rId4">
            <a:duotone>
              <a:schemeClr val="accent4">
                <a:shade val="45000"/>
                <a:satMod val="135000"/>
              </a:schemeClr>
              <a:prstClr val="white"/>
            </a:duotone>
            <a:lum contrast="40000"/>
          </a:blip>
          <a:stretch>
            <a:fillRect/>
          </a:stretch>
        </p:blipFill>
        <p:spPr>
          <a:xfrm flipV="1">
            <a:off x="3071802" y="2214578"/>
            <a:ext cx="1511188" cy="714380"/>
          </a:xfrm>
          <a:prstGeom prst="rect">
            <a:avLst/>
          </a:prstGeom>
          <a:effectLst>
            <a:reflection blurRad="6350" stA="50000" endA="300" endPos="90000" dir="5400000" sy="-100000" algn="bl" rotWithShape="0"/>
          </a:effectLst>
        </p:spPr>
      </p:pic>
      <p:pic>
        <p:nvPicPr>
          <p:cNvPr id="12" name="11 Imagen" descr="color-swirl-high-res-psd-447659.png"/>
          <p:cNvPicPr>
            <a:picLocks noChangeAspect="1"/>
          </p:cNvPicPr>
          <p:nvPr/>
        </p:nvPicPr>
        <p:blipFill>
          <a:blip r:embed="rId4">
            <a:duotone>
              <a:schemeClr val="accent4">
                <a:shade val="45000"/>
                <a:satMod val="135000"/>
              </a:schemeClr>
              <a:prstClr val="white"/>
            </a:duotone>
            <a:lum contrast="40000"/>
          </a:blip>
          <a:stretch>
            <a:fillRect/>
          </a:stretch>
        </p:blipFill>
        <p:spPr>
          <a:xfrm flipH="1" flipV="1">
            <a:off x="4572000" y="2214578"/>
            <a:ext cx="1571636" cy="714380"/>
          </a:xfrm>
          <a:prstGeom prst="rect">
            <a:avLst/>
          </a:prstGeom>
          <a:effectLst>
            <a:reflection blurRad="6350" stA="50000" endA="300" endPos="90000" dir="5400000" sy="-100000" algn="bl" rotWithShape="0"/>
          </a:effectLst>
        </p:spPr>
      </p:pic>
      <p:pic>
        <p:nvPicPr>
          <p:cNvPr id="13" name="12 Imagen" descr="color-swirl-high-res-psd-447659.png"/>
          <p:cNvPicPr>
            <a:picLocks noChangeAspect="1"/>
          </p:cNvPicPr>
          <p:nvPr/>
        </p:nvPicPr>
        <p:blipFill>
          <a:blip r:embed="rId4">
            <a:duotone>
              <a:schemeClr val="bg2">
                <a:shade val="45000"/>
                <a:satMod val="135000"/>
              </a:schemeClr>
              <a:prstClr val="white"/>
            </a:duotone>
            <a:lum bright="40000" contrast="40000"/>
          </a:blip>
          <a:stretch>
            <a:fillRect/>
          </a:stretch>
        </p:blipFill>
        <p:spPr>
          <a:xfrm flipV="1">
            <a:off x="3071802" y="2786064"/>
            <a:ext cx="1511188" cy="714380"/>
          </a:xfrm>
          <a:prstGeom prst="rect">
            <a:avLst/>
          </a:prstGeom>
          <a:effectLst>
            <a:reflection blurRad="6350" stA="50000" endA="300" endPos="90000" dir="5400000" sy="-100000" algn="bl" rotWithShape="0"/>
          </a:effectLst>
        </p:spPr>
      </p:pic>
      <p:pic>
        <p:nvPicPr>
          <p:cNvPr id="14" name="13 Imagen" descr="color-swirl-high-res-psd-447659.png"/>
          <p:cNvPicPr>
            <a:picLocks noChangeAspect="1"/>
          </p:cNvPicPr>
          <p:nvPr/>
        </p:nvPicPr>
        <p:blipFill>
          <a:blip r:embed="rId4">
            <a:duotone>
              <a:schemeClr val="bg2">
                <a:shade val="45000"/>
                <a:satMod val="135000"/>
              </a:schemeClr>
              <a:prstClr val="white"/>
            </a:duotone>
            <a:lum bright="40000" contrast="40000"/>
          </a:blip>
          <a:stretch>
            <a:fillRect/>
          </a:stretch>
        </p:blipFill>
        <p:spPr>
          <a:xfrm flipH="1" flipV="1">
            <a:off x="4572000" y="2786064"/>
            <a:ext cx="1571636" cy="714380"/>
          </a:xfrm>
          <a:prstGeom prst="rect">
            <a:avLst/>
          </a:prstGeom>
          <a:effectLst>
            <a:reflection blurRad="6350" stA="50000" endA="300" endPos="90000" dir="5400000" sy="-100000" algn="bl" rotWithShape="0"/>
          </a:effectLst>
        </p:spPr>
      </p:pic>
      <p:pic>
        <p:nvPicPr>
          <p:cNvPr id="15" name="14 Imagen" descr="color-swirl-high-res-psd-447659.png"/>
          <p:cNvPicPr>
            <a:picLocks noChangeAspect="1"/>
          </p:cNvPicPr>
          <p:nvPr/>
        </p:nvPicPr>
        <p:blipFill>
          <a:blip r:embed="rId4">
            <a:duotone>
              <a:schemeClr val="accent4">
                <a:shade val="45000"/>
                <a:satMod val="135000"/>
              </a:schemeClr>
              <a:prstClr val="white"/>
            </a:duotone>
            <a:lum contrast="40000"/>
          </a:blip>
          <a:stretch>
            <a:fillRect/>
          </a:stretch>
        </p:blipFill>
        <p:spPr>
          <a:xfrm flipV="1">
            <a:off x="3071802" y="3214692"/>
            <a:ext cx="1511188" cy="714380"/>
          </a:xfrm>
          <a:prstGeom prst="rect">
            <a:avLst/>
          </a:prstGeom>
          <a:effectLst>
            <a:reflection blurRad="6350" stA="50000" endA="300" endPos="90000" dir="5400000" sy="-100000" algn="bl" rotWithShape="0"/>
          </a:effectLst>
        </p:spPr>
      </p:pic>
      <p:pic>
        <p:nvPicPr>
          <p:cNvPr id="16" name="15 Imagen" descr="color-swirl-high-res-psd-447659.png"/>
          <p:cNvPicPr>
            <a:picLocks noChangeAspect="1"/>
          </p:cNvPicPr>
          <p:nvPr/>
        </p:nvPicPr>
        <p:blipFill>
          <a:blip r:embed="rId4">
            <a:duotone>
              <a:schemeClr val="accent4">
                <a:shade val="45000"/>
                <a:satMod val="135000"/>
              </a:schemeClr>
              <a:prstClr val="white"/>
            </a:duotone>
            <a:lum contrast="40000"/>
          </a:blip>
          <a:stretch>
            <a:fillRect/>
          </a:stretch>
        </p:blipFill>
        <p:spPr>
          <a:xfrm flipH="1" flipV="1">
            <a:off x="4572000" y="3214692"/>
            <a:ext cx="1571636" cy="714380"/>
          </a:xfrm>
          <a:prstGeom prst="rect">
            <a:avLst/>
          </a:prstGeom>
          <a:effectLst>
            <a:reflection blurRad="6350" stA="50000" endA="300" endPos="90000" dir="5400000" sy="-100000" algn="bl" rotWithShape="0"/>
          </a:effectLst>
        </p:spPr>
      </p:pic>
      <p:pic>
        <p:nvPicPr>
          <p:cNvPr id="17" name="16 Imagen" descr="color-swirl-high-res-psd-447659.png"/>
          <p:cNvPicPr>
            <a:picLocks noChangeAspect="1"/>
          </p:cNvPicPr>
          <p:nvPr/>
        </p:nvPicPr>
        <p:blipFill>
          <a:blip r:embed="rId4">
            <a:duotone>
              <a:schemeClr val="bg2">
                <a:shade val="45000"/>
                <a:satMod val="135000"/>
              </a:schemeClr>
              <a:prstClr val="white"/>
            </a:duotone>
            <a:lum bright="40000" contrast="40000"/>
          </a:blip>
          <a:stretch>
            <a:fillRect/>
          </a:stretch>
        </p:blipFill>
        <p:spPr>
          <a:xfrm flipV="1">
            <a:off x="3071802" y="3786178"/>
            <a:ext cx="1511188" cy="714380"/>
          </a:xfrm>
          <a:prstGeom prst="rect">
            <a:avLst/>
          </a:prstGeom>
          <a:effectLst>
            <a:reflection blurRad="6350" stA="50000" endA="300" endPos="90000" dir="5400000" sy="-100000" algn="bl" rotWithShape="0"/>
          </a:effectLst>
        </p:spPr>
      </p:pic>
      <p:pic>
        <p:nvPicPr>
          <p:cNvPr id="18" name="17 Imagen" descr="color-swirl-high-res-psd-447659.png"/>
          <p:cNvPicPr>
            <a:picLocks noChangeAspect="1"/>
          </p:cNvPicPr>
          <p:nvPr/>
        </p:nvPicPr>
        <p:blipFill>
          <a:blip r:embed="rId4">
            <a:duotone>
              <a:schemeClr val="bg2">
                <a:shade val="45000"/>
                <a:satMod val="135000"/>
              </a:schemeClr>
              <a:prstClr val="white"/>
            </a:duotone>
            <a:lum bright="40000" contrast="40000"/>
          </a:blip>
          <a:stretch>
            <a:fillRect/>
          </a:stretch>
        </p:blipFill>
        <p:spPr>
          <a:xfrm flipH="1" flipV="1">
            <a:off x="4572000" y="3786178"/>
            <a:ext cx="1571636" cy="714380"/>
          </a:xfrm>
          <a:prstGeom prst="rect">
            <a:avLst/>
          </a:prstGeom>
          <a:effectLst>
            <a:reflection blurRad="6350" stA="50000" endA="300" endPos="90000" dir="5400000" sy="-100000" algn="bl" rotWithShape="0"/>
          </a:effectLst>
        </p:spPr>
      </p:pic>
      <p:pic>
        <p:nvPicPr>
          <p:cNvPr id="19" name="18 Imagen" descr="color-swirl-high-res-psd-447659.png"/>
          <p:cNvPicPr>
            <a:picLocks noChangeAspect="1"/>
          </p:cNvPicPr>
          <p:nvPr/>
        </p:nvPicPr>
        <p:blipFill>
          <a:blip r:embed="rId4">
            <a:duotone>
              <a:schemeClr val="accent4">
                <a:shade val="45000"/>
                <a:satMod val="135000"/>
              </a:schemeClr>
              <a:prstClr val="white"/>
            </a:duotone>
            <a:lum contrast="40000"/>
          </a:blip>
          <a:stretch>
            <a:fillRect/>
          </a:stretch>
        </p:blipFill>
        <p:spPr>
          <a:xfrm flipV="1">
            <a:off x="3071802" y="4214824"/>
            <a:ext cx="1511188" cy="714380"/>
          </a:xfrm>
          <a:prstGeom prst="rect">
            <a:avLst/>
          </a:prstGeom>
          <a:effectLst>
            <a:reflection blurRad="6350" stA="50000" endA="300" endPos="90000" dir="5400000" sy="-100000" algn="bl" rotWithShape="0"/>
          </a:effectLst>
        </p:spPr>
      </p:pic>
      <p:pic>
        <p:nvPicPr>
          <p:cNvPr id="20" name="19 Imagen" descr="color-swirl-high-res-psd-447659.png"/>
          <p:cNvPicPr>
            <a:picLocks noChangeAspect="1"/>
          </p:cNvPicPr>
          <p:nvPr/>
        </p:nvPicPr>
        <p:blipFill>
          <a:blip r:embed="rId4">
            <a:duotone>
              <a:schemeClr val="accent4">
                <a:shade val="45000"/>
                <a:satMod val="135000"/>
              </a:schemeClr>
              <a:prstClr val="white"/>
            </a:duotone>
            <a:lum contrast="40000"/>
          </a:blip>
          <a:stretch>
            <a:fillRect/>
          </a:stretch>
        </p:blipFill>
        <p:spPr>
          <a:xfrm flipH="1" flipV="1">
            <a:off x="4572000" y="4214824"/>
            <a:ext cx="1571636" cy="714380"/>
          </a:xfrm>
          <a:prstGeom prst="rect">
            <a:avLst/>
          </a:prstGeom>
          <a:effectLst>
            <a:reflection blurRad="6350" stA="50000" endA="300" endPos="90000" dir="5400000" sy="-100000" algn="bl" rotWithShape="0"/>
          </a:effectLst>
        </p:spPr>
      </p:pic>
      <p:pic>
        <p:nvPicPr>
          <p:cNvPr id="21" name="20 Imagen" descr="color-swirl-high-res-psd-447659.png"/>
          <p:cNvPicPr>
            <a:picLocks noChangeAspect="1"/>
          </p:cNvPicPr>
          <p:nvPr/>
        </p:nvPicPr>
        <p:blipFill>
          <a:blip r:embed="rId4">
            <a:duotone>
              <a:schemeClr val="bg2">
                <a:shade val="45000"/>
                <a:satMod val="135000"/>
              </a:schemeClr>
              <a:prstClr val="white"/>
            </a:duotone>
            <a:lum bright="40000" contrast="40000"/>
          </a:blip>
          <a:stretch>
            <a:fillRect/>
          </a:stretch>
        </p:blipFill>
        <p:spPr>
          <a:xfrm flipV="1">
            <a:off x="3071802" y="4786310"/>
            <a:ext cx="1511188" cy="714380"/>
          </a:xfrm>
          <a:prstGeom prst="rect">
            <a:avLst/>
          </a:prstGeom>
          <a:effectLst>
            <a:reflection blurRad="6350" stA="50000" endA="300" endPos="90000" dir="5400000" sy="-100000" algn="bl" rotWithShape="0"/>
          </a:effectLst>
        </p:spPr>
      </p:pic>
      <p:pic>
        <p:nvPicPr>
          <p:cNvPr id="22" name="21 Imagen" descr="color-swirl-high-res-psd-447659.png"/>
          <p:cNvPicPr>
            <a:picLocks noChangeAspect="1"/>
          </p:cNvPicPr>
          <p:nvPr/>
        </p:nvPicPr>
        <p:blipFill>
          <a:blip r:embed="rId4">
            <a:duotone>
              <a:schemeClr val="bg2">
                <a:shade val="45000"/>
                <a:satMod val="135000"/>
              </a:schemeClr>
              <a:prstClr val="white"/>
            </a:duotone>
            <a:lum bright="40000" contrast="40000"/>
          </a:blip>
          <a:stretch>
            <a:fillRect/>
          </a:stretch>
        </p:blipFill>
        <p:spPr>
          <a:xfrm flipH="1" flipV="1">
            <a:off x="4572000" y="4786310"/>
            <a:ext cx="1571636" cy="714380"/>
          </a:xfrm>
          <a:prstGeom prst="rect">
            <a:avLst/>
          </a:prstGeom>
          <a:effectLst>
            <a:reflection blurRad="6350" stA="50000" endA="300" endPos="90000" dir="5400000" sy="-100000" algn="bl" rotWithShape="0"/>
          </a:effectLst>
        </p:spPr>
      </p:pic>
      <p:pic>
        <p:nvPicPr>
          <p:cNvPr id="23" name="22 Imagen" descr="78221730_o.png"/>
          <p:cNvPicPr>
            <a:picLocks noChangeAspect="1"/>
          </p:cNvPicPr>
          <p:nvPr/>
        </p:nvPicPr>
        <p:blipFill>
          <a:blip r:embed="rId5">
            <a:lum contrast="10000"/>
          </a:blip>
          <a:srcRect l="8022"/>
          <a:stretch>
            <a:fillRect/>
          </a:stretch>
        </p:blipFill>
        <p:spPr>
          <a:xfrm>
            <a:off x="428596" y="0"/>
            <a:ext cx="3276229" cy="5143500"/>
          </a:xfrm>
          <a:prstGeom prst="rect">
            <a:avLst/>
          </a:prstGeom>
        </p:spPr>
      </p:pic>
      <p:pic>
        <p:nvPicPr>
          <p:cNvPr id="25" name="24 Imagen" descr="cooltext451812961876312.png"/>
          <p:cNvPicPr>
            <a:picLocks noChangeAspect="1"/>
          </p:cNvPicPr>
          <p:nvPr/>
        </p:nvPicPr>
        <p:blipFill>
          <a:blip r:embed="rId6"/>
          <a:stretch>
            <a:fillRect/>
          </a:stretch>
        </p:blipFill>
        <p:spPr>
          <a:xfrm>
            <a:off x="2428860" y="357172"/>
            <a:ext cx="1216666" cy="633333"/>
          </a:xfrm>
          <a:prstGeom prst="rect">
            <a:avLst/>
          </a:prstGeom>
        </p:spPr>
      </p:pic>
      <p:pic>
        <p:nvPicPr>
          <p:cNvPr id="26" name="25 Imagen" descr="cooltext451812954409146.png"/>
          <p:cNvPicPr>
            <a:picLocks noChangeAspect="1"/>
          </p:cNvPicPr>
          <p:nvPr/>
        </p:nvPicPr>
        <p:blipFill>
          <a:blip r:embed="rId7"/>
          <a:stretch>
            <a:fillRect/>
          </a:stretch>
        </p:blipFill>
        <p:spPr>
          <a:xfrm>
            <a:off x="3857620" y="334788"/>
            <a:ext cx="1714512" cy="706482"/>
          </a:xfrm>
          <a:prstGeom prst="rect">
            <a:avLst/>
          </a:prstGeom>
        </p:spPr>
      </p:pic>
      <p:pic>
        <p:nvPicPr>
          <p:cNvPr id="27" name="26 Imagen" descr="cooltext451812966849035.png"/>
          <p:cNvPicPr>
            <a:picLocks noChangeAspect="1"/>
          </p:cNvPicPr>
          <p:nvPr/>
        </p:nvPicPr>
        <p:blipFill>
          <a:blip r:embed="rId8"/>
          <a:stretch>
            <a:fillRect/>
          </a:stretch>
        </p:blipFill>
        <p:spPr>
          <a:xfrm>
            <a:off x="5715008" y="357172"/>
            <a:ext cx="506574" cy="696539"/>
          </a:xfrm>
          <a:prstGeom prst="rect">
            <a:avLst/>
          </a:prstGeom>
        </p:spPr>
      </p:pic>
      <p:pic>
        <p:nvPicPr>
          <p:cNvPr id="28" name="27 Imagen" descr="cooltext451812973653923.png"/>
          <p:cNvPicPr>
            <a:picLocks noChangeAspect="1"/>
          </p:cNvPicPr>
          <p:nvPr/>
        </p:nvPicPr>
        <p:blipFill>
          <a:blip r:embed="rId9"/>
          <a:stretch>
            <a:fillRect/>
          </a:stretch>
        </p:blipFill>
        <p:spPr>
          <a:xfrm>
            <a:off x="6357950" y="357172"/>
            <a:ext cx="1714512" cy="642942"/>
          </a:xfrm>
          <a:prstGeom prst="rect">
            <a:avLst/>
          </a:prstGeom>
        </p:spPr>
      </p:pic>
      <p:pic>
        <p:nvPicPr>
          <p:cNvPr id="30" name="29 Imagen" descr="2.wp5612103.jpg"/>
          <p:cNvPicPr>
            <a:picLocks noGrp="1" noChangeAspect="1"/>
          </p:cNvPicPr>
          <p:nvPr isPhoto="1"/>
        </p:nvPicPr>
        <p:blipFill>
          <a:blip r:embed="rId3">
            <a:lum/>
          </a:blip>
          <a:stretch>
            <a:fillRect/>
          </a:stretch>
        </p:blipFill>
        <p:spPr>
          <a:xfrm>
            <a:off x="0" y="0"/>
            <a:ext cx="9144000" cy="5143500"/>
          </a:xfrm>
          <a:prstGeom prst="rect">
            <a:avLst/>
          </a:prstGeom>
          <a:noFill/>
          <a:ln>
            <a:noFill/>
          </a:ln>
          <a:effectLst/>
        </p:spPr>
      </p:pic>
      <p:pic>
        <p:nvPicPr>
          <p:cNvPr id="32770" name="Picture 2" descr="Rendered Image"/>
          <p:cNvPicPr>
            <a:picLocks noChangeAspect="1" noChangeArrowheads="1"/>
          </p:cNvPicPr>
          <p:nvPr/>
        </p:nvPicPr>
        <p:blipFill>
          <a:blip r:embed="rId10">
            <a:lum bright="20000"/>
          </a:blip>
          <a:srcRect/>
          <a:stretch>
            <a:fillRect/>
          </a:stretch>
        </p:blipFill>
        <p:spPr bwMode="auto">
          <a:xfrm>
            <a:off x="0" y="4714890"/>
            <a:ext cx="1714480" cy="294767"/>
          </a:xfrm>
          <a:prstGeom prst="rect">
            <a:avLst/>
          </a:prstGeom>
          <a:noFill/>
        </p:spPr>
      </p:pic>
    </p:spTree>
  </p:cSld>
  <p:clrMapOvr>
    <a:masterClrMapping/>
  </p:clrMapOvr>
  <p:transition advClick="0" advTm="33000">
    <p:sndAc>
      <p:stSnd loop="1">
        <p:snd r:embed="rId2" name="Silent Moon (Jia Peng Fang).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1+#ppt_w/2"/>
                                          </p:val>
                                        </p:tav>
                                        <p:tav tm="100000">
                                          <p:val>
                                            <p:strVal val="#ppt_x"/>
                                          </p:val>
                                        </p:tav>
                                      </p:tavLst>
                                    </p:anim>
                                    <p:anim calcmode="lin" valueType="num">
                                      <p:cBhvr additive="base">
                                        <p:cTn id="18" dur="3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1+#ppt_w/2"/>
                                          </p:val>
                                        </p:tav>
                                        <p:tav tm="100000">
                                          <p:val>
                                            <p:strVal val="#ppt_x"/>
                                          </p:val>
                                        </p:tav>
                                      </p:tavLst>
                                    </p:anim>
                                    <p:anim calcmode="lin" valueType="num">
                                      <p:cBhvr additive="base">
                                        <p:cTn id="22" dur="3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1+#ppt_w/2"/>
                                          </p:val>
                                        </p:tav>
                                        <p:tav tm="100000">
                                          <p:val>
                                            <p:strVal val="#ppt_x"/>
                                          </p:val>
                                        </p:tav>
                                      </p:tavLst>
                                    </p:anim>
                                    <p:anim calcmode="lin" valueType="num">
                                      <p:cBhvr additive="base">
                                        <p:cTn id="26" dur="3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3000" fill="hold"/>
                                        <p:tgtEl>
                                          <p:spTgt spid="13"/>
                                        </p:tgtEl>
                                        <p:attrNameLst>
                                          <p:attrName>ppt_x</p:attrName>
                                        </p:attrNameLst>
                                      </p:cBhvr>
                                      <p:tavLst>
                                        <p:tav tm="0">
                                          <p:val>
                                            <p:strVal val="1+#ppt_w/2"/>
                                          </p:val>
                                        </p:tav>
                                        <p:tav tm="100000">
                                          <p:val>
                                            <p:strVal val="#ppt_x"/>
                                          </p:val>
                                        </p:tav>
                                      </p:tavLst>
                                    </p:anim>
                                    <p:anim calcmode="lin" valueType="num">
                                      <p:cBhvr additive="base">
                                        <p:cTn id="30" dur="3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3000" fill="hold"/>
                                        <p:tgtEl>
                                          <p:spTgt spid="15"/>
                                        </p:tgtEl>
                                        <p:attrNameLst>
                                          <p:attrName>ppt_x</p:attrName>
                                        </p:attrNameLst>
                                      </p:cBhvr>
                                      <p:tavLst>
                                        <p:tav tm="0">
                                          <p:val>
                                            <p:strVal val="1+#ppt_w/2"/>
                                          </p:val>
                                        </p:tav>
                                        <p:tav tm="100000">
                                          <p:val>
                                            <p:strVal val="#ppt_x"/>
                                          </p:val>
                                        </p:tav>
                                      </p:tavLst>
                                    </p:anim>
                                    <p:anim calcmode="lin" valueType="num">
                                      <p:cBhvr additive="base">
                                        <p:cTn id="34" dur="3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3000" fill="hold"/>
                                        <p:tgtEl>
                                          <p:spTgt spid="17"/>
                                        </p:tgtEl>
                                        <p:attrNameLst>
                                          <p:attrName>ppt_x</p:attrName>
                                        </p:attrNameLst>
                                      </p:cBhvr>
                                      <p:tavLst>
                                        <p:tav tm="0">
                                          <p:val>
                                            <p:strVal val="1+#ppt_w/2"/>
                                          </p:val>
                                        </p:tav>
                                        <p:tav tm="100000">
                                          <p:val>
                                            <p:strVal val="#ppt_x"/>
                                          </p:val>
                                        </p:tav>
                                      </p:tavLst>
                                    </p:anim>
                                    <p:anim calcmode="lin" valueType="num">
                                      <p:cBhvr additive="base">
                                        <p:cTn id="38" dur="3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3000" fill="hold"/>
                                        <p:tgtEl>
                                          <p:spTgt spid="19"/>
                                        </p:tgtEl>
                                        <p:attrNameLst>
                                          <p:attrName>ppt_x</p:attrName>
                                        </p:attrNameLst>
                                      </p:cBhvr>
                                      <p:tavLst>
                                        <p:tav tm="0">
                                          <p:val>
                                            <p:strVal val="1+#ppt_w/2"/>
                                          </p:val>
                                        </p:tav>
                                        <p:tav tm="100000">
                                          <p:val>
                                            <p:strVal val="#ppt_x"/>
                                          </p:val>
                                        </p:tav>
                                      </p:tavLst>
                                    </p:anim>
                                    <p:anim calcmode="lin" valueType="num">
                                      <p:cBhvr additive="base">
                                        <p:cTn id="42" dur="3000" fill="hold"/>
                                        <p:tgtEl>
                                          <p:spTgt spid="19"/>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3000" fill="hold"/>
                                        <p:tgtEl>
                                          <p:spTgt spid="21"/>
                                        </p:tgtEl>
                                        <p:attrNameLst>
                                          <p:attrName>ppt_x</p:attrName>
                                        </p:attrNameLst>
                                      </p:cBhvr>
                                      <p:tavLst>
                                        <p:tav tm="0">
                                          <p:val>
                                            <p:strVal val="1+#ppt_w/2"/>
                                          </p:val>
                                        </p:tav>
                                        <p:tav tm="100000">
                                          <p:val>
                                            <p:strVal val="#ppt_x"/>
                                          </p:val>
                                        </p:tav>
                                      </p:tavLst>
                                    </p:anim>
                                    <p:anim calcmode="lin" valueType="num">
                                      <p:cBhvr additive="base">
                                        <p:cTn id="46" dur="3000" fill="hold"/>
                                        <p:tgtEl>
                                          <p:spTgt spid="21"/>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3000" fill="hold"/>
                                        <p:tgtEl>
                                          <p:spTgt spid="4"/>
                                        </p:tgtEl>
                                        <p:attrNameLst>
                                          <p:attrName>ppt_x</p:attrName>
                                        </p:attrNameLst>
                                      </p:cBhvr>
                                      <p:tavLst>
                                        <p:tav tm="0">
                                          <p:val>
                                            <p:strVal val="0-#ppt_w/2"/>
                                          </p:val>
                                        </p:tav>
                                        <p:tav tm="100000">
                                          <p:val>
                                            <p:strVal val="#ppt_x"/>
                                          </p:val>
                                        </p:tav>
                                      </p:tavLst>
                                    </p:anim>
                                    <p:anim calcmode="lin" valueType="num">
                                      <p:cBhvr additive="base">
                                        <p:cTn id="50" dur="3000" fill="hold"/>
                                        <p:tgtEl>
                                          <p:spTgt spid="4"/>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0-#ppt_w/2"/>
                                          </p:val>
                                        </p:tav>
                                        <p:tav tm="100000">
                                          <p:val>
                                            <p:strVal val="#ppt_x"/>
                                          </p:val>
                                        </p:tav>
                                      </p:tavLst>
                                    </p:anim>
                                    <p:anim calcmode="lin" valueType="num">
                                      <p:cBhvr additive="base">
                                        <p:cTn id="54" dur="3000" fill="hold"/>
                                        <p:tgtEl>
                                          <p:spTgt spid="6"/>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3000" fill="hold"/>
                                        <p:tgtEl>
                                          <p:spTgt spid="8"/>
                                        </p:tgtEl>
                                        <p:attrNameLst>
                                          <p:attrName>ppt_x</p:attrName>
                                        </p:attrNameLst>
                                      </p:cBhvr>
                                      <p:tavLst>
                                        <p:tav tm="0">
                                          <p:val>
                                            <p:strVal val="0-#ppt_w/2"/>
                                          </p:val>
                                        </p:tav>
                                        <p:tav tm="100000">
                                          <p:val>
                                            <p:strVal val="#ppt_x"/>
                                          </p:val>
                                        </p:tav>
                                      </p:tavLst>
                                    </p:anim>
                                    <p:anim calcmode="lin" valueType="num">
                                      <p:cBhvr additive="base">
                                        <p:cTn id="58" dur="3000" fill="hold"/>
                                        <p:tgtEl>
                                          <p:spTgt spid="8"/>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3000" fill="hold"/>
                                        <p:tgtEl>
                                          <p:spTgt spid="10"/>
                                        </p:tgtEl>
                                        <p:attrNameLst>
                                          <p:attrName>ppt_x</p:attrName>
                                        </p:attrNameLst>
                                      </p:cBhvr>
                                      <p:tavLst>
                                        <p:tav tm="0">
                                          <p:val>
                                            <p:strVal val="0-#ppt_w/2"/>
                                          </p:val>
                                        </p:tav>
                                        <p:tav tm="100000">
                                          <p:val>
                                            <p:strVal val="#ppt_x"/>
                                          </p:val>
                                        </p:tav>
                                      </p:tavLst>
                                    </p:anim>
                                    <p:anim calcmode="lin" valueType="num">
                                      <p:cBhvr additive="base">
                                        <p:cTn id="62" dur="3000" fill="hold"/>
                                        <p:tgtEl>
                                          <p:spTgt spid="10"/>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3000" fill="hold"/>
                                        <p:tgtEl>
                                          <p:spTgt spid="12"/>
                                        </p:tgtEl>
                                        <p:attrNameLst>
                                          <p:attrName>ppt_x</p:attrName>
                                        </p:attrNameLst>
                                      </p:cBhvr>
                                      <p:tavLst>
                                        <p:tav tm="0">
                                          <p:val>
                                            <p:strVal val="0-#ppt_w/2"/>
                                          </p:val>
                                        </p:tav>
                                        <p:tav tm="100000">
                                          <p:val>
                                            <p:strVal val="#ppt_x"/>
                                          </p:val>
                                        </p:tav>
                                      </p:tavLst>
                                    </p:anim>
                                    <p:anim calcmode="lin" valueType="num">
                                      <p:cBhvr additive="base">
                                        <p:cTn id="66" dur="3000" fill="hold"/>
                                        <p:tgtEl>
                                          <p:spTgt spid="12"/>
                                        </p:tgtEl>
                                        <p:attrNameLst>
                                          <p:attrName>ppt_y</p:attrName>
                                        </p:attrNameLst>
                                      </p:cBhvr>
                                      <p:tavLst>
                                        <p:tav tm="0">
                                          <p:val>
                                            <p:strVal val="#ppt_y"/>
                                          </p:val>
                                        </p:tav>
                                        <p:tav tm="100000">
                                          <p:val>
                                            <p:strVal val="#ppt_y"/>
                                          </p:val>
                                        </p:tav>
                                      </p:tavLst>
                                    </p:anim>
                                  </p:childTnLst>
                                </p:cTn>
                              </p:par>
                              <p:par>
                                <p:cTn id="67" presetID="2" presetClass="entr" presetSubtype="8"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3000" fill="hold"/>
                                        <p:tgtEl>
                                          <p:spTgt spid="14"/>
                                        </p:tgtEl>
                                        <p:attrNameLst>
                                          <p:attrName>ppt_x</p:attrName>
                                        </p:attrNameLst>
                                      </p:cBhvr>
                                      <p:tavLst>
                                        <p:tav tm="0">
                                          <p:val>
                                            <p:strVal val="0-#ppt_w/2"/>
                                          </p:val>
                                        </p:tav>
                                        <p:tav tm="100000">
                                          <p:val>
                                            <p:strVal val="#ppt_x"/>
                                          </p:val>
                                        </p:tav>
                                      </p:tavLst>
                                    </p:anim>
                                    <p:anim calcmode="lin" valueType="num">
                                      <p:cBhvr additive="base">
                                        <p:cTn id="70" dur="3000" fill="hold"/>
                                        <p:tgtEl>
                                          <p:spTgt spid="14"/>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3000" fill="hold"/>
                                        <p:tgtEl>
                                          <p:spTgt spid="16"/>
                                        </p:tgtEl>
                                        <p:attrNameLst>
                                          <p:attrName>ppt_x</p:attrName>
                                        </p:attrNameLst>
                                      </p:cBhvr>
                                      <p:tavLst>
                                        <p:tav tm="0">
                                          <p:val>
                                            <p:strVal val="0-#ppt_w/2"/>
                                          </p:val>
                                        </p:tav>
                                        <p:tav tm="100000">
                                          <p:val>
                                            <p:strVal val="#ppt_x"/>
                                          </p:val>
                                        </p:tav>
                                      </p:tavLst>
                                    </p:anim>
                                    <p:anim calcmode="lin" valueType="num">
                                      <p:cBhvr additive="base">
                                        <p:cTn id="74" dur="3000" fill="hold"/>
                                        <p:tgtEl>
                                          <p:spTgt spid="16"/>
                                        </p:tgtEl>
                                        <p:attrNameLst>
                                          <p:attrName>ppt_y</p:attrName>
                                        </p:attrNameLst>
                                      </p:cBhvr>
                                      <p:tavLst>
                                        <p:tav tm="0">
                                          <p:val>
                                            <p:strVal val="#ppt_y"/>
                                          </p:val>
                                        </p:tav>
                                        <p:tav tm="100000">
                                          <p:val>
                                            <p:strVal val="#ppt_y"/>
                                          </p:val>
                                        </p:tav>
                                      </p:tavLst>
                                    </p:anim>
                                  </p:childTnLst>
                                </p:cTn>
                              </p:par>
                              <p:par>
                                <p:cTn id="75" presetID="2" presetClass="entr" presetSubtype="8" fill="hold"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3000" fill="hold"/>
                                        <p:tgtEl>
                                          <p:spTgt spid="18"/>
                                        </p:tgtEl>
                                        <p:attrNameLst>
                                          <p:attrName>ppt_x</p:attrName>
                                        </p:attrNameLst>
                                      </p:cBhvr>
                                      <p:tavLst>
                                        <p:tav tm="0">
                                          <p:val>
                                            <p:strVal val="0-#ppt_w/2"/>
                                          </p:val>
                                        </p:tav>
                                        <p:tav tm="100000">
                                          <p:val>
                                            <p:strVal val="#ppt_x"/>
                                          </p:val>
                                        </p:tav>
                                      </p:tavLst>
                                    </p:anim>
                                    <p:anim calcmode="lin" valueType="num">
                                      <p:cBhvr additive="base">
                                        <p:cTn id="78" dur="3000" fill="hold"/>
                                        <p:tgtEl>
                                          <p:spTgt spid="18"/>
                                        </p:tgtEl>
                                        <p:attrNameLst>
                                          <p:attrName>ppt_y</p:attrName>
                                        </p:attrNameLst>
                                      </p:cBhvr>
                                      <p:tavLst>
                                        <p:tav tm="0">
                                          <p:val>
                                            <p:strVal val="#ppt_y"/>
                                          </p:val>
                                        </p:tav>
                                        <p:tav tm="100000">
                                          <p:val>
                                            <p:strVal val="#ppt_y"/>
                                          </p:val>
                                        </p:tav>
                                      </p:tavLst>
                                    </p:anim>
                                  </p:childTnLst>
                                </p:cTn>
                              </p:par>
                              <p:par>
                                <p:cTn id="79" presetID="2" presetClass="entr" presetSubtype="8" fill="hold"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3000" fill="hold"/>
                                        <p:tgtEl>
                                          <p:spTgt spid="20"/>
                                        </p:tgtEl>
                                        <p:attrNameLst>
                                          <p:attrName>ppt_x</p:attrName>
                                        </p:attrNameLst>
                                      </p:cBhvr>
                                      <p:tavLst>
                                        <p:tav tm="0">
                                          <p:val>
                                            <p:strVal val="0-#ppt_w/2"/>
                                          </p:val>
                                        </p:tav>
                                        <p:tav tm="100000">
                                          <p:val>
                                            <p:strVal val="#ppt_x"/>
                                          </p:val>
                                        </p:tav>
                                      </p:tavLst>
                                    </p:anim>
                                    <p:anim calcmode="lin" valueType="num">
                                      <p:cBhvr additive="base">
                                        <p:cTn id="82" dur="3000" fill="hold"/>
                                        <p:tgtEl>
                                          <p:spTgt spid="20"/>
                                        </p:tgtEl>
                                        <p:attrNameLst>
                                          <p:attrName>ppt_y</p:attrName>
                                        </p:attrNameLst>
                                      </p:cBhvr>
                                      <p:tavLst>
                                        <p:tav tm="0">
                                          <p:val>
                                            <p:strVal val="#ppt_y"/>
                                          </p:val>
                                        </p:tav>
                                        <p:tav tm="100000">
                                          <p:val>
                                            <p:strVal val="#ppt_y"/>
                                          </p:val>
                                        </p:tav>
                                      </p:tavLst>
                                    </p:anim>
                                  </p:childTnLst>
                                </p:cTn>
                              </p:par>
                              <p:par>
                                <p:cTn id="83" presetID="2" presetClass="entr" presetSubtype="8"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3000" fill="hold"/>
                                        <p:tgtEl>
                                          <p:spTgt spid="22"/>
                                        </p:tgtEl>
                                        <p:attrNameLst>
                                          <p:attrName>ppt_x</p:attrName>
                                        </p:attrNameLst>
                                      </p:cBhvr>
                                      <p:tavLst>
                                        <p:tav tm="0">
                                          <p:val>
                                            <p:strVal val="0-#ppt_w/2"/>
                                          </p:val>
                                        </p:tav>
                                        <p:tav tm="100000">
                                          <p:val>
                                            <p:strVal val="#ppt_x"/>
                                          </p:val>
                                        </p:tav>
                                      </p:tavLst>
                                    </p:anim>
                                    <p:anim calcmode="lin" valueType="num">
                                      <p:cBhvr additive="base">
                                        <p:cTn id="86" dur="3000" fill="hold"/>
                                        <p:tgtEl>
                                          <p:spTgt spid="22"/>
                                        </p:tgtEl>
                                        <p:attrNameLst>
                                          <p:attrName>ppt_y</p:attrName>
                                        </p:attrNameLst>
                                      </p:cBhvr>
                                      <p:tavLst>
                                        <p:tav tm="0">
                                          <p:val>
                                            <p:strVal val="#ppt_y"/>
                                          </p:val>
                                        </p:tav>
                                        <p:tav tm="100000">
                                          <p:val>
                                            <p:strVal val="#ppt_y"/>
                                          </p:val>
                                        </p:tav>
                                      </p:tavLst>
                                    </p:anim>
                                  </p:childTnLst>
                                </p:cTn>
                              </p:par>
                              <p:par>
                                <p:cTn id="87" presetID="8" presetClass="emph" presetSubtype="0" fill="hold" nodeType="withEffect">
                                  <p:stCondLst>
                                    <p:cond delay="0"/>
                                  </p:stCondLst>
                                  <p:childTnLst>
                                    <p:animRot by="21600000">
                                      <p:cBhvr>
                                        <p:cTn id="88" dur="3000" fill="hold"/>
                                        <p:tgtEl>
                                          <p:spTgt spid="3"/>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7"/>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9"/>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1"/>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13"/>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15"/>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17"/>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9"/>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21"/>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4"/>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6"/>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8"/>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10"/>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12"/>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14"/>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16"/>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18"/>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20"/>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22"/>
                                        </p:tgtEl>
                                        <p:attrNameLst>
                                          <p:attrName>r</p:attrName>
                                        </p:attrNameLst>
                                      </p:cBhvr>
                                    </p:animRot>
                                  </p:childTnLst>
                                </p:cTn>
                              </p:par>
                            </p:childTnLst>
                          </p:cTn>
                        </p:par>
                        <p:par>
                          <p:cTn id="127" fill="hold">
                            <p:stCondLst>
                              <p:cond delay="3000"/>
                            </p:stCondLst>
                            <p:childTnLst>
                              <p:par>
                                <p:cTn id="128" presetID="2" presetClass="exit" presetSubtype="4" fill="hold" nodeType="afterEffect">
                                  <p:stCondLst>
                                    <p:cond delay="0"/>
                                  </p:stCondLst>
                                  <p:childTnLst>
                                    <p:anim calcmode="lin" valueType="num">
                                      <p:cBhvr additive="base">
                                        <p:cTn id="129" dur="3000"/>
                                        <p:tgtEl>
                                          <p:spTgt spid="3"/>
                                        </p:tgtEl>
                                        <p:attrNameLst>
                                          <p:attrName>ppt_x</p:attrName>
                                        </p:attrNameLst>
                                      </p:cBhvr>
                                      <p:tavLst>
                                        <p:tav tm="0">
                                          <p:val>
                                            <p:strVal val="ppt_x"/>
                                          </p:val>
                                        </p:tav>
                                        <p:tav tm="100000">
                                          <p:val>
                                            <p:strVal val="ppt_x"/>
                                          </p:val>
                                        </p:tav>
                                      </p:tavLst>
                                    </p:anim>
                                    <p:anim calcmode="lin" valueType="num">
                                      <p:cBhvr additive="base">
                                        <p:cTn id="130" dur="3000"/>
                                        <p:tgtEl>
                                          <p:spTgt spid="3"/>
                                        </p:tgtEl>
                                        <p:attrNameLst>
                                          <p:attrName>ppt_y</p:attrName>
                                        </p:attrNameLst>
                                      </p:cBhvr>
                                      <p:tavLst>
                                        <p:tav tm="0">
                                          <p:val>
                                            <p:strVal val="ppt_y"/>
                                          </p:val>
                                        </p:tav>
                                        <p:tav tm="100000">
                                          <p:val>
                                            <p:strVal val="1+ppt_h/2"/>
                                          </p:val>
                                        </p:tav>
                                      </p:tavLst>
                                    </p:anim>
                                    <p:set>
                                      <p:cBhvr>
                                        <p:cTn id="131" dur="1" fill="hold">
                                          <p:stCondLst>
                                            <p:cond delay="2999"/>
                                          </p:stCondLst>
                                        </p:cTn>
                                        <p:tgtEl>
                                          <p:spTgt spid="3"/>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3000"/>
                                        <p:tgtEl>
                                          <p:spTgt spid="4"/>
                                        </p:tgtEl>
                                        <p:attrNameLst>
                                          <p:attrName>ppt_x</p:attrName>
                                        </p:attrNameLst>
                                      </p:cBhvr>
                                      <p:tavLst>
                                        <p:tav tm="0">
                                          <p:val>
                                            <p:strVal val="ppt_x"/>
                                          </p:val>
                                        </p:tav>
                                        <p:tav tm="100000">
                                          <p:val>
                                            <p:strVal val="ppt_x"/>
                                          </p:val>
                                        </p:tav>
                                      </p:tavLst>
                                    </p:anim>
                                    <p:anim calcmode="lin" valueType="num">
                                      <p:cBhvr additive="base">
                                        <p:cTn id="134" dur="3000"/>
                                        <p:tgtEl>
                                          <p:spTgt spid="4"/>
                                        </p:tgtEl>
                                        <p:attrNameLst>
                                          <p:attrName>ppt_y</p:attrName>
                                        </p:attrNameLst>
                                      </p:cBhvr>
                                      <p:tavLst>
                                        <p:tav tm="0">
                                          <p:val>
                                            <p:strVal val="ppt_y"/>
                                          </p:val>
                                        </p:tav>
                                        <p:tav tm="100000">
                                          <p:val>
                                            <p:strVal val="1+ppt_h/2"/>
                                          </p:val>
                                        </p:tav>
                                      </p:tavLst>
                                    </p:anim>
                                    <p:set>
                                      <p:cBhvr>
                                        <p:cTn id="135" dur="1" fill="hold">
                                          <p:stCondLst>
                                            <p:cond delay="2999"/>
                                          </p:stCondLst>
                                        </p:cTn>
                                        <p:tgtEl>
                                          <p:spTgt spid="4"/>
                                        </p:tgtEl>
                                        <p:attrNameLst>
                                          <p:attrName>style.visibility</p:attrName>
                                        </p:attrNameLst>
                                      </p:cBhvr>
                                      <p:to>
                                        <p:strVal val="hidden"/>
                                      </p:to>
                                    </p:set>
                                  </p:childTnLst>
                                </p:cTn>
                              </p:par>
                              <p:par>
                                <p:cTn id="136" presetID="2" presetClass="exit" presetSubtype="4" fill="hold" nodeType="withEffect">
                                  <p:stCondLst>
                                    <p:cond delay="0"/>
                                  </p:stCondLst>
                                  <p:childTnLst>
                                    <p:anim calcmode="lin" valueType="num">
                                      <p:cBhvr additive="base">
                                        <p:cTn id="137" dur="3000"/>
                                        <p:tgtEl>
                                          <p:spTgt spid="5"/>
                                        </p:tgtEl>
                                        <p:attrNameLst>
                                          <p:attrName>ppt_x</p:attrName>
                                        </p:attrNameLst>
                                      </p:cBhvr>
                                      <p:tavLst>
                                        <p:tav tm="0">
                                          <p:val>
                                            <p:strVal val="ppt_x"/>
                                          </p:val>
                                        </p:tav>
                                        <p:tav tm="100000">
                                          <p:val>
                                            <p:strVal val="ppt_x"/>
                                          </p:val>
                                        </p:tav>
                                      </p:tavLst>
                                    </p:anim>
                                    <p:anim calcmode="lin" valueType="num">
                                      <p:cBhvr additive="base">
                                        <p:cTn id="138" dur="3000"/>
                                        <p:tgtEl>
                                          <p:spTgt spid="5"/>
                                        </p:tgtEl>
                                        <p:attrNameLst>
                                          <p:attrName>ppt_y</p:attrName>
                                        </p:attrNameLst>
                                      </p:cBhvr>
                                      <p:tavLst>
                                        <p:tav tm="0">
                                          <p:val>
                                            <p:strVal val="ppt_y"/>
                                          </p:val>
                                        </p:tav>
                                        <p:tav tm="100000">
                                          <p:val>
                                            <p:strVal val="1+ppt_h/2"/>
                                          </p:val>
                                        </p:tav>
                                      </p:tavLst>
                                    </p:anim>
                                    <p:set>
                                      <p:cBhvr>
                                        <p:cTn id="139" dur="1" fill="hold">
                                          <p:stCondLst>
                                            <p:cond delay="2999"/>
                                          </p:stCondLst>
                                        </p:cTn>
                                        <p:tgtEl>
                                          <p:spTgt spid="5"/>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3000"/>
                                        <p:tgtEl>
                                          <p:spTgt spid="6"/>
                                        </p:tgtEl>
                                        <p:attrNameLst>
                                          <p:attrName>ppt_x</p:attrName>
                                        </p:attrNameLst>
                                      </p:cBhvr>
                                      <p:tavLst>
                                        <p:tav tm="0">
                                          <p:val>
                                            <p:strVal val="ppt_x"/>
                                          </p:val>
                                        </p:tav>
                                        <p:tav tm="100000">
                                          <p:val>
                                            <p:strVal val="ppt_x"/>
                                          </p:val>
                                        </p:tav>
                                      </p:tavLst>
                                    </p:anim>
                                    <p:anim calcmode="lin" valueType="num">
                                      <p:cBhvr additive="base">
                                        <p:cTn id="142" dur="3000"/>
                                        <p:tgtEl>
                                          <p:spTgt spid="6"/>
                                        </p:tgtEl>
                                        <p:attrNameLst>
                                          <p:attrName>ppt_y</p:attrName>
                                        </p:attrNameLst>
                                      </p:cBhvr>
                                      <p:tavLst>
                                        <p:tav tm="0">
                                          <p:val>
                                            <p:strVal val="ppt_y"/>
                                          </p:val>
                                        </p:tav>
                                        <p:tav tm="100000">
                                          <p:val>
                                            <p:strVal val="1+ppt_h/2"/>
                                          </p:val>
                                        </p:tav>
                                      </p:tavLst>
                                    </p:anim>
                                    <p:set>
                                      <p:cBhvr>
                                        <p:cTn id="143" dur="1" fill="hold">
                                          <p:stCondLst>
                                            <p:cond delay="2999"/>
                                          </p:stCondLst>
                                        </p:cTn>
                                        <p:tgtEl>
                                          <p:spTgt spid="6"/>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3000"/>
                                        <p:tgtEl>
                                          <p:spTgt spid="7"/>
                                        </p:tgtEl>
                                        <p:attrNameLst>
                                          <p:attrName>ppt_x</p:attrName>
                                        </p:attrNameLst>
                                      </p:cBhvr>
                                      <p:tavLst>
                                        <p:tav tm="0">
                                          <p:val>
                                            <p:strVal val="ppt_x"/>
                                          </p:val>
                                        </p:tav>
                                        <p:tav tm="100000">
                                          <p:val>
                                            <p:strVal val="ppt_x"/>
                                          </p:val>
                                        </p:tav>
                                      </p:tavLst>
                                    </p:anim>
                                    <p:anim calcmode="lin" valueType="num">
                                      <p:cBhvr additive="base">
                                        <p:cTn id="146" dur="3000"/>
                                        <p:tgtEl>
                                          <p:spTgt spid="7"/>
                                        </p:tgtEl>
                                        <p:attrNameLst>
                                          <p:attrName>ppt_y</p:attrName>
                                        </p:attrNameLst>
                                      </p:cBhvr>
                                      <p:tavLst>
                                        <p:tav tm="0">
                                          <p:val>
                                            <p:strVal val="ppt_y"/>
                                          </p:val>
                                        </p:tav>
                                        <p:tav tm="100000">
                                          <p:val>
                                            <p:strVal val="1+ppt_h/2"/>
                                          </p:val>
                                        </p:tav>
                                      </p:tavLst>
                                    </p:anim>
                                    <p:set>
                                      <p:cBhvr>
                                        <p:cTn id="147" dur="1" fill="hold">
                                          <p:stCondLst>
                                            <p:cond delay="2999"/>
                                          </p:stCondLst>
                                        </p:cTn>
                                        <p:tgtEl>
                                          <p:spTgt spid="7"/>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3000"/>
                                        <p:tgtEl>
                                          <p:spTgt spid="8"/>
                                        </p:tgtEl>
                                        <p:attrNameLst>
                                          <p:attrName>ppt_x</p:attrName>
                                        </p:attrNameLst>
                                      </p:cBhvr>
                                      <p:tavLst>
                                        <p:tav tm="0">
                                          <p:val>
                                            <p:strVal val="ppt_x"/>
                                          </p:val>
                                        </p:tav>
                                        <p:tav tm="100000">
                                          <p:val>
                                            <p:strVal val="ppt_x"/>
                                          </p:val>
                                        </p:tav>
                                      </p:tavLst>
                                    </p:anim>
                                    <p:anim calcmode="lin" valueType="num">
                                      <p:cBhvr additive="base">
                                        <p:cTn id="150" dur="3000"/>
                                        <p:tgtEl>
                                          <p:spTgt spid="8"/>
                                        </p:tgtEl>
                                        <p:attrNameLst>
                                          <p:attrName>ppt_y</p:attrName>
                                        </p:attrNameLst>
                                      </p:cBhvr>
                                      <p:tavLst>
                                        <p:tav tm="0">
                                          <p:val>
                                            <p:strVal val="ppt_y"/>
                                          </p:val>
                                        </p:tav>
                                        <p:tav tm="100000">
                                          <p:val>
                                            <p:strVal val="1+ppt_h/2"/>
                                          </p:val>
                                        </p:tav>
                                      </p:tavLst>
                                    </p:anim>
                                    <p:set>
                                      <p:cBhvr>
                                        <p:cTn id="151" dur="1" fill="hold">
                                          <p:stCondLst>
                                            <p:cond delay="2999"/>
                                          </p:stCondLst>
                                        </p:cTn>
                                        <p:tgtEl>
                                          <p:spTgt spid="8"/>
                                        </p:tgtEl>
                                        <p:attrNameLst>
                                          <p:attrName>style.visibility</p:attrName>
                                        </p:attrNameLst>
                                      </p:cBhvr>
                                      <p:to>
                                        <p:strVal val="hidden"/>
                                      </p:to>
                                    </p:set>
                                  </p:childTnLst>
                                </p:cTn>
                              </p:par>
                              <p:par>
                                <p:cTn id="152" presetID="2" presetClass="exit" presetSubtype="4" fill="hold" nodeType="withEffect">
                                  <p:stCondLst>
                                    <p:cond delay="0"/>
                                  </p:stCondLst>
                                  <p:childTnLst>
                                    <p:anim calcmode="lin" valueType="num">
                                      <p:cBhvr additive="base">
                                        <p:cTn id="153" dur="3000"/>
                                        <p:tgtEl>
                                          <p:spTgt spid="9"/>
                                        </p:tgtEl>
                                        <p:attrNameLst>
                                          <p:attrName>ppt_x</p:attrName>
                                        </p:attrNameLst>
                                      </p:cBhvr>
                                      <p:tavLst>
                                        <p:tav tm="0">
                                          <p:val>
                                            <p:strVal val="ppt_x"/>
                                          </p:val>
                                        </p:tav>
                                        <p:tav tm="100000">
                                          <p:val>
                                            <p:strVal val="ppt_x"/>
                                          </p:val>
                                        </p:tav>
                                      </p:tavLst>
                                    </p:anim>
                                    <p:anim calcmode="lin" valueType="num">
                                      <p:cBhvr additive="base">
                                        <p:cTn id="154" dur="3000"/>
                                        <p:tgtEl>
                                          <p:spTgt spid="9"/>
                                        </p:tgtEl>
                                        <p:attrNameLst>
                                          <p:attrName>ppt_y</p:attrName>
                                        </p:attrNameLst>
                                      </p:cBhvr>
                                      <p:tavLst>
                                        <p:tav tm="0">
                                          <p:val>
                                            <p:strVal val="ppt_y"/>
                                          </p:val>
                                        </p:tav>
                                        <p:tav tm="100000">
                                          <p:val>
                                            <p:strVal val="1+ppt_h/2"/>
                                          </p:val>
                                        </p:tav>
                                      </p:tavLst>
                                    </p:anim>
                                    <p:set>
                                      <p:cBhvr>
                                        <p:cTn id="155" dur="1" fill="hold">
                                          <p:stCondLst>
                                            <p:cond delay="2999"/>
                                          </p:stCondLst>
                                        </p:cTn>
                                        <p:tgtEl>
                                          <p:spTgt spid="9"/>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3000"/>
                                        <p:tgtEl>
                                          <p:spTgt spid="10"/>
                                        </p:tgtEl>
                                        <p:attrNameLst>
                                          <p:attrName>ppt_x</p:attrName>
                                        </p:attrNameLst>
                                      </p:cBhvr>
                                      <p:tavLst>
                                        <p:tav tm="0">
                                          <p:val>
                                            <p:strVal val="ppt_x"/>
                                          </p:val>
                                        </p:tav>
                                        <p:tav tm="100000">
                                          <p:val>
                                            <p:strVal val="ppt_x"/>
                                          </p:val>
                                        </p:tav>
                                      </p:tavLst>
                                    </p:anim>
                                    <p:anim calcmode="lin" valueType="num">
                                      <p:cBhvr additive="base">
                                        <p:cTn id="158" dur="3000"/>
                                        <p:tgtEl>
                                          <p:spTgt spid="10"/>
                                        </p:tgtEl>
                                        <p:attrNameLst>
                                          <p:attrName>ppt_y</p:attrName>
                                        </p:attrNameLst>
                                      </p:cBhvr>
                                      <p:tavLst>
                                        <p:tav tm="0">
                                          <p:val>
                                            <p:strVal val="ppt_y"/>
                                          </p:val>
                                        </p:tav>
                                        <p:tav tm="100000">
                                          <p:val>
                                            <p:strVal val="1+ppt_h/2"/>
                                          </p:val>
                                        </p:tav>
                                      </p:tavLst>
                                    </p:anim>
                                    <p:set>
                                      <p:cBhvr>
                                        <p:cTn id="159" dur="1" fill="hold">
                                          <p:stCondLst>
                                            <p:cond delay="2999"/>
                                          </p:stCondLst>
                                        </p:cTn>
                                        <p:tgtEl>
                                          <p:spTgt spid="10"/>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3000"/>
                                        <p:tgtEl>
                                          <p:spTgt spid="11"/>
                                        </p:tgtEl>
                                        <p:attrNameLst>
                                          <p:attrName>ppt_x</p:attrName>
                                        </p:attrNameLst>
                                      </p:cBhvr>
                                      <p:tavLst>
                                        <p:tav tm="0">
                                          <p:val>
                                            <p:strVal val="ppt_x"/>
                                          </p:val>
                                        </p:tav>
                                        <p:tav tm="100000">
                                          <p:val>
                                            <p:strVal val="ppt_x"/>
                                          </p:val>
                                        </p:tav>
                                      </p:tavLst>
                                    </p:anim>
                                    <p:anim calcmode="lin" valueType="num">
                                      <p:cBhvr additive="base">
                                        <p:cTn id="162" dur="3000"/>
                                        <p:tgtEl>
                                          <p:spTgt spid="11"/>
                                        </p:tgtEl>
                                        <p:attrNameLst>
                                          <p:attrName>ppt_y</p:attrName>
                                        </p:attrNameLst>
                                      </p:cBhvr>
                                      <p:tavLst>
                                        <p:tav tm="0">
                                          <p:val>
                                            <p:strVal val="ppt_y"/>
                                          </p:val>
                                        </p:tav>
                                        <p:tav tm="100000">
                                          <p:val>
                                            <p:strVal val="1+ppt_h/2"/>
                                          </p:val>
                                        </p:tav>
                                      </p:tavLst>
                                    </p:anim>
                                    <p:set>
                                      <p:cBhvr>
                                        <p:cTn id="163" dur="1" fill="hold">
                                          <p:stCondLst>
                                            <p:cond delay="2999"/>
                                          </p:stCondLst>
                                        </p:cTn>
                                        <p:tgtEl>
                                          <p:spTgt spid="11"/>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3000"/>
                                        <p:tgtEl>
                                          <p:spTgt spid="12"/>
                                        </p:tgtEl>
                                        <p:attrNameLst>
                                          <p:attrName>ppt_x</p:attrName>
                                        </p:attrNameLst>
                                      </p:cBhvr>
                                      <p:tavLst>
                                        <p:tav tm="0">
                                          <p:val>
                                            <p:strVal val="ppt_x"/>
                                          </p:val>
                                        </p:tav>
                                        <p:tav tm="100000">
                                          <p:val>
                                            <p:strVal val="ppt_x"/>
                                          </p:val>
                                        </p:tav>
                                      </p:tavLst>
                                    </p:anim>
                                    <p:anim calcmode="lin" valueType="num">
                                      <p:cBhvr additive="base">
                                        <p:cTn id="166" dur="3000"/>
                                        <p:tgtEl>
                                          <p:spTgt spid="12"/>
                                        </p:tgtEl>
                                        <p:attrNameLst>
                                          <p:attrName>ppt_y</p:attrName>
                                        </p:attrNameLst>
                                      </p:cBhvr>
                                      <p:tavLst>
                                        <p:tav tm="0">
                                          <p:val>
                                            <p:strVal val="ppt_y"/>
                                          </p:val>
                                        </p:tav>
                                        <p:tav tm="100000">
                                          <p:val>
                                            <p:strVal val="1+ppt_h/2"/>
                                          </p:val>
                                        </p:tav>
                                      </p:tavLst>
                                    </p:anim>
                                    <p:set>
                                      <p:cBhvr>
                                        <p:cTn id="167" dur="1" fill="hold">
                                          <p:stCondLst>
                                            <p:cond delay="2999"/>
                                          </p:stCondLst>
                                        </p:cTn>
                                        <p:tgtEl>
                                          <p:spTgt spid="12"/>
                                        </p:tgtEl>
                                        <p:attrNameLst>
                                          <p:attrName>style.visibility</p:attrName>
                                        </p:attrNameLst>
                                      </p:cBhvr>
                                      <p:to>
                                        <p:strVal val="hidden"/>
                                      </p:to>
                                    </p:set>
                                  </p:childTnLst>
                                </p:cTn>
                              </p:par>
                              <p:par>
                                <p:cTn id="168" presetID="2" presetClass="exit" presetSubtype="4" fill="hold" nodeType="withEffect">
                                  <p:stCondLst>
                                    <p:cond delay="0"/>
                                  </p:stCondLst>
                                  <p:childTnLst>
                                    <p:anim calcmode="lin" valueType="num">
                                      <p:cBhvr additive="base">
                                        <p:cTn id="169" dur="3000"/>
                                        <p:tgtEl>
                                          <p:spTgt spid="13"/>
                                        </p:tgtEl>
                                        <p:attrNameLst>
                                          <p:attrName>ppt_x</p:attrName>
                                        </p:attrNameLst>
                                      </p:cBhvr>
                                      <p:tavLst>
                                        <p:tav tm="0">
                                          <p:val>
                                            <p:strVal val="ppt_x"/>
                                          </p:val>
                                        </p:tav>
                                        <p:tav tm="100000">
                                          <p:val>
                                            <p:strVal val="ppt_x"/>
                                          </p:val>
                                        </p:tav>
                                      </p:tavLst>
                                    </p:anim>
                                    <p:anim calcmode="lin" valueType="num">
                                      <p:cBhvr additive="base">
                                        <p:cTn id="170" dur="3000"/>
                                        <p:tgtEl>
                                          <p:spTgt spid="13"/>
                                        </p:tgtEl>
                                        <p:attrNameLst>
                                          <p:attrName>ppt_y</p:attrName>
                                        </p:attrNameLst>
                                      </p:cBhvr>
                                      <p:tavLst>
                                        <p:tav tm="0">
                                          <p:val>
                                            <p:strVal val="ppt_y"/>
                                          </p:val>
                                        </p:tav>
                                        <p:tav tm="100000">
                                          <p:val>
                                            <p:strVal val="1+ppt_h/2"/>
                                          </p:val>
                                        </p:tav>
                                      </p:tavLst>
                                    </p:anim>
                                    <p:set>
                                      <p:cBhvr>
                                        <p:cTn id="171" dur="1" fill="hold">
                                          <p:stCondLst>
                                            <p:cond delay="2999"/>
                                          </p:stCondLst>
                                        </p:cTn>
                                        <p:tgtEl>
                                          <p:spTgt spid="13"/>
                                        </p:tgtEl>
                                        <p:attrNameLst>
                                          <p:attrName>style.visibility</p:attrName>
                                        </p:attrNameLst>
                                      </p:cBhvr>
                                      <p:to>
                                        <p:strVal val="hidden"/>
                                      </p:to>
                                    </p:set>
                                  </p:childTnLst>
                                </p:cTn>
                              </p:par>
                              <p:par>
                                <p:cTn id="172" presetID="2" presetClass="exit" presetSubtype="4" fill="hold" nodeType="withEffect">
                                  <p:stCondLst>
                                    <p:cond delay="0"/>
                                  </p:stCondLst>
                                  <p:childTnLst>
                                    <p:anim calcmode="lin" valueType="num">
                                      <p:cBhvr additive="base">
                                        <p:cTn id="173" dur="3000"/>
                                        <p:tgtEl>
                                          <p:spTgt spid="14"/>
                                        </p:tgtEl>
                                        <p:attrNameLst>
                                          <p:attrName>ppt_x</p:attrName>
                                        </p:attrNameLst>
                                      </p:cBhvr>
                                      <p:tavLst>
                                        <p:tav tm="0">
                                          <p:val>
                                            <p:strVal val="ppt_x"/>
                                          </p:val>
                                        </p:tav>
                                        <p:tav tm="100000">
                                          <p:val>
                                            <p:strVal val="ppt_x"/>
                                          </p:val>
                                        </p:tav>
                                      </p:tavLst>
                                    </p:anim>
                                    <p:anim calcmode="lin" valueType="num">
                                      <p:cBhvr additive="base">
                                        <p:cTn id="174" dur="3000"/>
                                        <p:tgtEl>
                                          <p:spTgt spid="14"/>
                                        </p:tgtEl>
                                        <p:attrNameLst>
                                          <p:attrName>ppt_y</p:attrName>
                                        </p:attrNameLst>
                                      </p:cBhvr>
                                      <p:tavLst>
                                        <p:tav tm="0">
                                          <p:val>
                                            <p:strVal val="ppt_y"/>
                                          </p:val>
                                        </p:tav>
                                        <p:tav tm="100000">
                                          <p:val>
                                            <p:strVal val="1+ppt_h/2"/>
                                          </p:val>
                                        </p:tav>
                                      </p:tavLst>
                                    </p:anim>
                                    <p:set>
                                      <p:cBhvr>
                                        <p:cTn id="175" dur="1" fill="hold">
                                          <p:stCondLst>
                                            <p:cond delay="2999"/>
                                          </p:stCondLst>
                                        </p:cTn>
                                        <p:tgtEl>
                                          <p:spTgt spid="14"/>
                                        </p:tgtEl>
                                        <p:attrNameLst>
                                          <p:attrName>style.visibility</p:attrName>
                                        </p:attrNameLst>
                                      </p:cBhvr>
                                      <p:to>
                                        <p:strVal val="hidden"/>
                                      </p:to>
                                    </p:set>
                                  </p:childTnLst>
                                </p:cTn>
                              </p:par>
                              <p:par>
                                <p:cTn id="176" presetID="2" presetClass="exit" presetSubtype="4" fill="hold" nodeType="withEffect">
                                  <p:stCondLst>
                                    <p:cond delay="0"/>
                                  </p:stCondLst>
                                  <p:childTnLst>
                                    <p:anim calcmode="lin" valueType="num">
                                      <p:cBhvr additive="base">
                                        <p:cTn id="177" dur="3000"/>
                                        <p:tgtEl>
                                          <p:spTgt spid="15"/>
                                        </p:tgtEl>
                                        <p:attrNameLst>
                                          <p:attrName>ppt_x</p:attrName>
                                        </p:attrNameLst>
                                      </p:cBhvr>
                                      <p:tavLst>
                                        <p:tav tm="0">
                                          <p:val>
                                            <p:strVal val="ppt_x"/>
                                          </p:val>
                                        </p:tav>
                                        <p:tav tm="100000">
                                          <p:val>
                                            <p:strVal val="ppt_x"/>
                                          </p:val>
                                        </p:tav>
                                      </p:tavLst>
                                    </p:anim>
                                    <p:anim calcmode="lin" valueType="num">
                                      <p:cBhvr additive="base">
                                        <p:cTn id="178" dur="3000"/>
                                        <p:tgtEl>
                                          <p:spTgt spid="15"/>
                                        </p:tgtEl>
                                        <p:attrNameLst>
                                          <p:attrName>ppt_y</p:attrName>
                                        </p:attrNameLst>
                                      </p:cBhvr>
                                      <p:tavLst>
                                        <p:tav tm="0">
                                          <p:val>
                                            <p:strVal val="ppt_y"/>
                                          </p:val>
                                        </p:tav>
                                        <p:tav tm="100000">
                                          <p:val>
                                            <p:strVal val="1+ppt_h/2"/>
                                          </p:val>
                                        </p:tav>
                                      </p:tavLst>
                                    </p:anim>
                                    <p:set>
                                      <p:cBhvr>
                                        <p:cTn id="179" dur="1" fill="hold">
                                          <p:stCondLst>
                                            <p:cond delay="2999"/>
                                          </p:stCondLst>
                                        </p:cTn>
                                        <p:tgtEl>
                                          <p:spTgt spid="15"/>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3000"/>
                                        <p:tgtEl>
                                          <p:spTgt spid="16"/>
                                        </p:tgtEl>
                                        <p:attrNameLst>
                                          <p:attrName>ppt_x</p:attrName>
                                        </p:attrNameLst>
                                      </p:cBhvr>
                                      <p:tavLst>
                                        <p:tav tm="0">
                                          <p:val>
                                            <p:strVal val="ppt_x"/>
                                          </p:val>
                                        </p:tav>
                                        <p:tav tm="100000">
                                          <p:val>
                                            <p:strVal val="ppt_x"/>
                                          </p:val>
                                        </p:tav>
                                      </p:tavLst>
                                    </p:anim>
                                    <p:anim calcmode="lin" valueType="num">
                                      <p:cBhvr additive="base">
                                        <p:cTn id="182" dur="3000"/>
                                        <p:tgtEl>
                                          <p:spTgt spid="16"/>
                                        </p:tgtEl>
                                        <p:attrNameLst>
                                          <p:attrName>ppt_y</p:attrName>
                                        </p:attrNameLst>
                                      </p:cBhvr>
                                      <p:tavLst>
                                        <p:tav tm="0">
                                          <p:val>
                                            <p:strVal val="ppt_y"/>
                                          </p:val>
                                        </p:tav>
                                        <p:tav tm="100000">
                                          <p:val>
                                            <p:strVal val="1+ppt_h/2"/>
                                          </p:val>
                                        </p:tav>
                                      </p:tavLst>
                                    </p:anim>
                                    <p:set>
                                      <p:cBhvr>
                                        <p:cTn id="183" dur="1" fill="hold">
                                          <p:stCondLst>
                                            <p:cond delay="2999"/>
                                          </p:stCondLst>
                                        </p:cTn>
                                        <p:tgtEl>
                                          <p:spTgt spid="16"/>
                                        </p:tgtEl>
                                        <p:attrNameLst>
                                          <p:attrName>style.visibility</p:attrName>
                                        </p:attrNameLst>
                                      </p:cBhvr>
                                      <p:to>
                                        <p:strVal val="hidden"/>
                                      </p:to>
                                    </p:set>
                                  </p:childTnLst>
                                </p:cTn>
                              </p:par>
                              <p:par>
                                <p:cTn id="184" presetID="2" presetClass="exit" presetSubtype="4" fill="hold" nodeType="withEffect">
                                  <p:stCondLst>
                                    <p:cond delay="0"/>
                                  </p:stCondLst>
                                  <p:childTnLst>
                                    <p:anim calcmode="lin" valueType="num">
                                      <p:cBhvr additive="base">
                                        <p:cTn id="185" dur="3000"/>
                                        <p:tgtEl>
                                          <p:spTgt spid="17"/>
                                        </p:tgtEl>
                                        <p:attrNameLst>
                                          <p:attrName>ppt_x</p:attrName>
                                        </p:attrNameLst>
                                      </p:cBhvr>
                                      <p:tavLst>
                                        <p:tav tm="0">
                                          <p:val>
                                            <p:strVal val="ppt_x"/>
                                          </p:val>
                                        </p:tav>
                                        <p:tav tm="100000">
                                          <p:val>
                                            <p:strVal val="ppt_x"/>
                                          </p:val>
                                        </p:tav>
                                      </p:tavLst>
                                    </p:anim>
                                    <p:anim calcmode="lin" valueType="num">
                                      <p:cBhvr additive="base">
                                        <p:cTn id="186" dur="3000"/>
                                        <p:tgtEl>
                                          <p:spTgt spid="17"/>
                                        </p:tgtEl>
                                        <p:attrNameLst>
                                          <p:attrName>ppt_y</p:attrName>
                                        </p:attrNameLst>
                                      </p:cBhvr>
                                      <p:tavLst>
                                        <p:tav tm="0">
                                          <p:val>
                                            <p:strVal val="ppt_y"/>
                                          </p:val>
                                        </p:tav>
                                        <p:tav tm="100000">
                                          <p:val>
                                            <p:strVal val="1+ppt_h/2"/>
                                          </p:val>
                                        </p:tav>
                                      </p:tavLst>
                                    </p:anim>
                                    <p:set>
                                      <p:cBhvr>
                                        <p:cTn id="187" dur="1" fill="hold">
                                          <p:stCondLst>
                                            <p:cond delay="2999"/>
                                          </p:stCondLst>
                                        </p:cTn>
                                        <p:tgtEl>
                                          <p:spTgt spid="17"/>
                                        </p:tgtEl>
                                        <p:attrNameLst>
                                          <p:attrName>style.visibility</p:attrName>
                                        </p:attrNameLst>
                                      </p:cBhvr>
                                      <p:to>
                                        <p:strVal val="hidden"/>
                                      </p:to>
                                    </p:set>
                                  </p:childTnLst>
                                </p:cTn>
                              </p:par>
                              <p:par>
                                <p:cTn id="188" presetID="2" presetClass="exit" presetSubtype="4" fill="hold" nodeType="withEffect">
                                  <p:stCondLst>
                                    <p:cond delay="0"/>
                                  </p:stCondLst>
                                  <p:childTnLst>
                                    <p:anim calcmode="lin" valueType="num">
                                      <p:cBhvr additive="base">
                                        <p:cTn id="189" dur="3000"/>
                                        <p:tgtEl>
                                          <p:spTgt spid="18"/>
                                        </p:tgtEl>
                                        <p:attrNameLst>
                                          <p:attrName>ppt_x</p:attrName>
                                        </p:attrNameLst>
                                      </p:cBhvr>
                                      <p:tavLst>
                                        <p:tav tm="0">
                                          <p:val>
                                            <p:strVal val="ppt_x"/>
                                          </p:val>
                                        </p:tav>
                                        <p:tav tm="100000">
                                          <p:val>
                                            <p:strVal val="ppt_x"/>
                                          </p:val>
                                        </p:tav>
                                      </p:tavLst>
                                    </p:anim>
                                    <p:anim calcmode="lin" valueType="num">
                                      <p:cBhvr additive="base">
                                        <p:cTn id="190" dur="3000"/>
                                        <p:tgtEl>
                                          <p:spTgt spid="18"/>
                                        </p:tgtEl>
                                        <p:attrNameLst>
                                          <p:attrName>ppt_y</p:attrName>
                                        </p:attrNameLst>
                                      </p:cBhvr>
                                      <p:tavLst>
                                        <p:tav tm="0">
                                          <p:val>
                                            <p:strVal val="ppt_y"/>
                                          </p:val>
                                        </p:tav>
                                        <p:tav tm="100000">
                                          <p:val>
                                            <p:strVal val="1+ppt_h/2"/>
                                          </p:val>
                                        </p:tav>
                                      </p:tavLst>
                                    </p:anim>
                                    <p:set>
                                      <p:cBhvr>
                                        <p:cTn id="191" dur="1" fill="hold">
                                          <p:stCondLst>
                                            <p:cond delay="2999"/>
                                          </p:stCondLst>
                                        </p:cTn>
                                        <p:tgtEl>
                                          <p:spTgt spid="18"/>
                                        </p:tgtEl>
                                        <p:attrNameLst>
                                          <p:attrName>style.visibility</p:attrName>
                                        </p:attrNameLst>
                                      </p:cBhvr>
                                      <p:to>
                                        <p:strVal val="hidden"/>
                                      </p:to>
                                    </p:set>
                                  </p:childTnLst>
                                </p:cTn>
                              </p:par>
                              <p:par>
                                <p:cTn id="192" presetID="2" presetClass="exit" presetSubtype="4" fill="hold" nodeType="withEffect">
                                  <p:stCondLst>
                                    <p:cond delay="0"/>
                                  </p:stCondLst>
                                  <p:childTnLst>
                                    <p:anim calcmode="lin" valueType="num">
                                      <p:cBhvr additive="base">
                                        <p:cTn id="193" dur="3000"/>
                                        <p:tgtEl>
                                          <p:spTgt spid="19"/>
                                        </p:tgtEl>
                                        <p:attrNameLst>
                                          <p:attrName>ppt_x</p:attrName>
                                        </p:attrNameLst>
                                      </p:cBhvr>
                                      <p:tavLst>
                                        <p:tav tm="0">
                                          <p:val>
                                            <p:strVal val="ppt_x"/>
                                          </p:val>
                                        </p:tav>
                                        <p:tav tm="100000">
                                          <p:val>
                                            <p:strVal val="ppt_x"/>
                                          </p:val>
                                        </p:tav>
                                      </p:tavLst>
                                    </p:anim>
                                    <p:anim calcmode="lin" valueType="num">
                                      <p:cBhvr additive="base">
                                        <p:cTn id="194" dur="3000"/>
                                        <p:tgtEl>
                                          <p:spTgt spid="19"/>
                                        </p:tgtEl>
                                        <p:attrNameLst>
                                          <p:attrName>ppt_y</p:attrName>
                                        </p:attrNameLst>
                                      </p:cBhvr>
                                      <p:tavLst>
                                        <p:tav tm="0">
                                          <p:val>
                                            <p:strVal val="ppt_y"/>
                                          </p:val>
                                        </p:tav>
                                        <p:tav tm="100000">
                                          <p:val>
                                            <p:strVal val="1+ppt_h/2"/>
                                          </p:val>
                                        </p:tav>
                                      </p:tavLst>
                                    </p:anim>
                                    <p:set>
                                      <p:cBhvr>
                                        <p:cTn id="195" dur="1" fill="hold">
                                          <p:stCondLst>
                                            <p:cond delay="2999"/>
                                          </p:stCondLst>
                                        </p:cTn>
                                        <p:tgtEl>
                                          <p:spTgt spid="19"/>
                                        </p:tgtEl>
                                        <p:attrNameLst>
                                          <p:attrName>style.visibility</p:attrName>
                                        </p:attrNameLst>
                                      </p:cBhvr>
                                      <p:to>
                                        <p:strVal val="hidden"/>
                                      </p:to>
                                    </p:set>
                                  </p:childTnLst>
                                </p:cTn>
                              </p:par>
                              <p:par>
                                <p:cTn id="196" presetID="2" presetClass="exit" presetSubtype="4" fill="hold" nodeType="withEffect">
                                  <p:stCondLst>
                                    <p:cond delay="0"/>
                                  </p:stCondLst>
                                  <p:childTnLst>
                                    <p:anim calcmode="lin" valueType="num">
                                      <p:cBhvr additive="base">
                                        <p:cTn id="197" dur="3000"/>
                                        <p:tgtEl>
                                          <p:spTgt spid="20"/>
                                        </p:tgtEl>
                                        <p:attrNameLst>
                                          <p:attrName>ppt_x</p:attrName>
                                        </p:attrNameLst>
                                      </p:cBhvr>
                                      <p:tavLst>
                                        <p:tav tm="0">
                                          <p:val>
                                            <p:strVal val="ppt_x"/>
                                          </p:val>
                                        </p:tav>
                                        <p:tav tm="100000">
                                          <p:val>
                                            <p:strVal val="ppt_x"/>
                                          </p:val>
                                        </p:tav>
                                      </p:tavLst>
                                    </p:anim>
                                    <p:anim calcmode="lin" valueType="num">
                                      <p:cBhvr additive="base">
                                        <p:cTn id="198" dur="3000"/>
                                        <p:tgtEl>
                                          <p:spTgt spid="20"/>
                                        </p:tgtEl>
                                        <p:attrNameLst>
                                          <p:attrName>ppt_y</p:attrName>
                                        </p:attrNameLst>
                                      </p:cBhvr>
                                      <p:tavLst>
                                        <p:tav tm="0">
                                          <p:val>
                                            <p:strVal val="ppt_y"/>
                                          </p:val>
                                        </p:tav>
                                        <p:tav tm="100000">
                                          <p:val>
                                            <p:strVal val="1+ppt_h/2"/>
                                          </p:val>
                                        </p:tav>
                                      </p:tavLst>
                                    </p:anim>
                                    <p:set>
                                      <p:cBhvr>
                                        <p:cTn id="199" dur="1" fill="hold">
                                          <p:stCondLst>
                                            <p:cond delay="2999"/>
                                          </p:stCondLst>
                                        </p:cTn>
                                        <p:tgtEl>
                                          <p:spTgt spid="20"/>
                                        </p:tgtEl>
                                        <p:attrNameLst>
                                          <p:attrName>style.visibility</p:attrName>
                                        </p:attrNameLst>
                                      </p:cBhvr>
                                      <p:to>
                                        <p:strVal val="hidden"/>
                                      </p:to>
                                    </p:set>
                                  </p:childTnLst>
                                </p:cTn>
                              </p:par>
                              <p:par>
                                <p:cTn id="200" presetID="2" presetClass="exit" presetSubtype="4" fill="hold" nodeType="withEffect">
                                  <p:stCondLst>
                                    <p:cond delay="0"/>
                                  </p:stCondLst>
                                  <p:childTnLst>
                                    <p:anim calcmode="lin" valueType="num">
                                      <p:cBhvr additive="base">
                                        <p:cTn id="201" dur="3000"/>
                                        <p:tgtEl>
                                          <p:spTgt spid="21"/>
                                        </p:tgtEl>
                                        <p:attrNameLst>
                                          <p:attrName>ppt_x</p:attrName>
                                        </p:attrNameLst>
                                      </p:cBhvr>
                                      <p:tavLst>
                                        <p:tav tm="0">
                                          <p:val>
                                            <p:strVal val="ppt_x"/>
                                          </p:val>
                                        </p:tav>
                                        <p:tav tm="100000">
                                          <p:val>
                                            <p:strVal val="ppt_x"/>
                                          </p:val>
                                        </p:tav>
                                      </p:tavLst>
                                    </p:anim>
                                    <p:anim calcmode="lin" valueType="num">
                                      <p:cBhvr additive="base">
                                        <p:cTn id="202" dur="3000"/>
                                        <p:tgtEl>
                                          <p:spTgt spid="21"/>
                                        </p:tgtEl>
                                        <p:attrNameLst>
                                          <p:attrName>ppt_y</p:attrName>
                                        </p:attrNameLst>
                                      </p:cBhvr>
                                      <p:tavLst>
                                        <p:tav tm="0">
                                          <p:val>
                                            <p:strVal val="ppt_y"/>
                                          </p:val>
                                        </p:tav>
                                        <p:tav tm="100000">
                                          <p:val>
                                            <p:strVal val="1+ppt_h/2"/>
                                          </p:val>
                                        </p:tav>
                                      </p:tavLst>
                                    </p:anim>
                                    <p:set>
                                      <p:cBhvr>
                                        <p:cTn id="203" dur="1" fill="hold">
                                          <p:stCondLst>
                                            <p:cond delay="2999"/>
                                          </p:stCondLst>
                                        </p:cTn>
                                        <p:tgtEl>
                                          <p:spTgt spid="21"/>
                                        </p:tgtEl>
                                        <p:attrNameLst>
                                          <p:attrName>style.visibility</p:attrName>
                                        </p:attrNameLst>
                                      </p:cBhvr>
                                      <p:to>
                                        <p:strVal val="hidden"/>
                                      </p:to>
                                    </p:set>
                                  </p:childTnLst>
                                </p:cTn>
                              </p:par>
                              <p:par>
                                <p:cTn id="204" presetID="2" presetClass="exit" presetSubtype="4" fill="hold" nodeType="withEffect">
                                  <p:stCondLst>
                                    <p:cond delay="0"/>
                                  </p:stCondLst>
                                  <p:childTnLst>
                                    <p:anim calcmode="lin" valueType="num">
                                      <p:cBhvr additive="base">
                                        <p:cTn id="205" dur="3000"/>
                                        <p:tgtEl>
                                          <p:spTgt spid="22"/>
                                        </p:tgtEl>
                                        <p:attrNameLst>
                                          <p:attrName>ppt_x</p:attrName>
                                        </p:attrNameLst>
                                      </p:cBhvr>
                                      <p:tavLst>
                                        <p:tav tm="0">
                                          <p:val>
                                            <p:strVal val="ppt_x"/>
                                          </p:val>
                                        </p:tav>
                                        <p:tav tm="100000">
                                          <p:val>
                                            <p:strVal val="ppt_x"/>
                                          </p:val>
                                        </p:tav>
                                      </p:tavLst>
                                    </p:anim>
                                    <p:anim calcmode="lin" valueType="num">
                                      <p:cBhvr additive="base">
                                        <p:cTn id="206" dur="3000"/>
                                        <p:tgtEl>
                                          <p:spTgt spid="22"/>
                                        </p:tgtEl>
                                        <p:attrNameLst>
                                          <p:attrName>ppt_y</p:attrName>
                                        </p:attrNameLst>
                                      </p:cBhvr>
                                      <p:tavLst>
                                        <p:tav tm="0">
                                          <p:val>
                                            <p:strVal val="ppt_y"/>
                                          </p:val>
                                        </p:tav>
                                        <p:tav tm="100000">
                                          <p:val>
                                            <p:strVal val="1+ppt_h/2"/>
                                          </p:val>
                                        </p:tav>
                                      </p:tavLst>
                                    </p:anim>
                                    <p:set>
                                      <p:cBhvr>
                                        <p:cTn id="207" dur="1" fill="hold">
                                          <p:stCondLst>
                                            <p:cond delay="2999"/>
                                          </p:stCondLst>
                                        </p:cTn>
                                        <p:tgtEl>
                                          <p:spTgt spid="22"/>
                                        </p:tgtEl>
                                        <p:attrNameLst>
                                          <p:attrName>style.visibility</p:attrName>
                                        </p:attrNameLst>
                                      </p:cBhvr>
                                      <p:to>
                                        <p:strVal val="hidden"/>
                                      </p:to>
                                    </p:set>
                                  </p:childTnLst>
                                </p:cTn>
                              </p:par>
                              <p:par>
                                <p:cTn id="208" presetID="8" presetClass="emph" presetSubtype="0" fill="hold" nodeType="withEffect">
                                  <p:stCondLst>
                                    <p:cond delay="0"/>
                                  </p:stCondLst>
                                  <p:childTnLst>
                                    <p:animRot by="21600000">
                                      <p:cBhvr>
                                        <p:cTn id="209" dur="3000" fill="hold"/>
                                        <p:tgtEl>
                                          <p:spTgt spid="3"/>
                                        </p:tgtEl>
                                        <p:attrNameLst>
                                          <p:attrName>r</p:attrName>
                                        </p:attrNameLst>
                                      </p:cBhvr>
                                    </p:animRot>
                                  </p:childTnLst>
                                </p:cTn>
                              </p:par>
                              <p:par>
                                <p:cTn id="210" presetID="8" presetClass="emph" presetSubtype="0" fill="hold" nodeType="withEffect">
                                  <p:stCondLst>
                                    <p:cond delay="0"/>
                                  </p:stCondLst>
                                  <p:childTnLst>
                                    <p:animRot by="21600000">
                                      <p:cBhvr>
                                        <p:cTn id="211" dur="3000" fill="hold"/>
                                        <p:tgtEl>
                                          <p:spTgt spid="5"/>
                                        </p:tgtEl>
                                        <p:attrNameLst>
                                          <p:attrName>r</p:attrName>
                                        </p:attrNameLst>
                                      </p:cBhvr>
                                    </p:animRot>
                                  </p:childTnLst>
                                </p:cTn>
                              </p:par>
                              <p:par>
                                <p:cTn id="212" presetID="8" presetClass="emph" presetSubtype="0" fill="hold" nodeType="withEffect">
                                  <p:stCondLst>
                                    <p:cond delay="0"/>
                                  </p:stCondLst>
                                  <p:childTnLst>
                                    <p:animRot by="21600000">
                                      <p:cBhvr>
                                        <p:cTn id="213" dur="3000" fill="hold"/>
                                        <p:tgtEl>
                                          <p:spTgt spid="7"/>
                                        </p:tgtEl>
                                        <p:attrNameLst>
                                          <p:attrName>r</p:attrName>
                                        </p:attrNameLst>
                                      </p:cBhvr>
                                    </p:animRot>
                                  </p:childTnLst>
                                </p:cTn>
                              </p:par>
                              <p:par>
                                <p:cTn id="214" presetID="8" presetClass="emph" presetSubtype="0" fill="hold" nodeType="withEffect">
                                  <p:stCondLst>
                                    <p:cond delay="0"/>
                                  </p:stCondLst>
                                  <p:childTnLst>
                                    <p:animRot by="21600000">
                                      <p:cBhvr>
                                        <p:cTn id="215" dur="3000" fill="hold"/>
                                        <p:tgtEl>
                                          <p:spTgt spid="9"/>
                                        </p:tgtEl>
                                        <p:attrNameLst>
                                          <p:attrName>r</p:attrName>
                                        </p:attrNameLst>
                                      </p:cBhvr>
                                    </p:animRot>
                                  </p:childTnLst>
                                </p:cTn>
                              </p:par>
                              <p:par>
                                <p:cTn id="216" presetID="8" presetClass="emph" presetSubtype="0" fill="hold" nodeType="withEffect">
                                  <p:stCondLst>
                                    <p:cond delay="0"/>
                                  </p:stCondLst>
                                  <p:childTnLst>
                                    <p:animRot by="21600000">
                                      <p:cBhvr>
                                        <p:cTn id="217" dur="3000" fill="hold"/>
                                        <p:tgtEl>
                                          <p:spTgt spid="11"/>
                                        </p:tgtEl>
                                        <p:attrNameLst>
                                          <p:attrName>r</p:attrName>
                                        </p:attrNameLst>
                                      </p:cBhvr>
                                    </p:animRot>
                                  </p:childTnLst>
                                </p:cTn>
                              </p:par>
                              <p:par>
                                <p:cTn id="218" presetID="8" presetClass="emph" presetSubtype="0" fill="hold" nodeType="withEffect">
                                  <p:stCondLst>
                                    <p:cond delay="0"/>
                                  </p:stCondLst>
                                  <p:childTnLst>
                                    <p:animRot by="21600000">
                                      <p:cBhvr>
                                        <p:cTn id="219" dur="3000" fill="hold"/>
                                        <p:tgtEl>
                                          <p:spTgt spid="13"/>
                                        </p:tgtEl>
                                        <p:attrNameLst>
                                          <p:attrName>r</p:attrName>
                                        </p:attrNameLst>
                                      </p:cBhvr>
                                    </p:animRot>
                                  </p:childTnLst>
                                </p:cTn>
                              </p:par>
                              <p:par>
                                <p:cTn id="220" presetID="8" presetClass="emph" presetSubtype="0" fill="hold" nodeType="withEffect">
                                  <p:stCondLst>
                                    <p:cond delay="0"/>
                                  </p:stCondLst>
                                  <p:childTnLst>
                                    <p:animRot by="21600000">
                                      <p:cBhvr>
                                        <p:cTn id="221" dur="3000" fill="hold"/>
                                        <p:tgtEl>
                                          <p:spTgt spid="15"/>
                                        </p:tgtEl>
                                        <p:attrNameLst>
                                          <p:attrName>r</p:attrName>
                                        </p:attrNameLst>
                                      </p:cBhvr>
                                    </p:animRot>
                                  </p:childTnLst>
                                </p:cTn>
                              </p:par>
                              <p:par>
                                <p:cTn id="222" presetID="8" presetClass="emph" presetSubtype="0" fill="hold" nodeType="withEffect">
                                  <p:stCondLst>
                                    <p:cond delay="0"/>
                                  </p:stCondLst>
                                  <p:childTnLst>
                                    <p:animRot by="21600000">
                                      <p:cBhvr>
                                        <p:cTn id="223" dur="3000" fill="hold"/>
                                        <p:tgtEl>
                                          <p:spTgt spid="17"/>
                                        </p:tgtEl>
                                        <p:attrNameLst>
                                          <p:attrName>r</p:attrName>
                                        </p:attrNameLst>
                                      </p:cBhvr>
                                    </p:animRot>
                                  </p:childTnLst>
                                </p:cTn>
                              </p:par>
                              <p:par>
                                <p:cTn id="224" presetID="8" presetClass="emph" presetSubtype="0" fill="hold" nodeType="withEffect">
                                  <p:stCondLst>
                                    <p:cond delay="0"/>
                                  </p:stCondLst>
                                  <p:childTnLst>
                                    <p:animRot by="21600000">
                                      <p:cBhvr>
                                        <p:cTn id="225" dur="3000" fill="hold"/>
                                        <p:tgtEl>
                                          <p:spTgt spid="19"/>
                                        </p:tgtEl>
                                        <p:attrNameLst>
                                          <p:attrName>r</p:attrName>
                                        </p:attrNameLst>
                                      </p:cBhvr>
                                    </p:animRot>
                                  </p:childTnLst>
                                </p:cTn>
                              </p:par>
                              <p:par>
                                <p:cTn id="226" presetID="8" presetClass="emph" presetSubtype="0" fill="hold" nodeType="withEffect">
                                  <p:stCondLst>
                                    <p:cond delay="0"/>
                                  </p:stCondLst>
                                  <p:childTnLst>
                                    <p:animRot by="21600000">
                                      <p:cBhvr>
                                        <p:cTn id="227" dur="3000" fill="hold"/>
                                        <p:tgtEl>
                                          <p:spTgt spid="21"/>
                                        </p:tgtEl>
                                        <p:attrNameLst>
                                          <p:attrName>r</p:attrName>
                                        </p:attrNameLst>
                                      </p:cBhvr>
                                    </p:animRot>
                                  </p:childTnLst>
                                </p:cTn>
                              </p:par>
                              <p:par>
                                <p:cTn id="228" presetID="8" presetClass="emph" presetSubtype="0" fill="hold" nodeType="withEffect">
                                  <p:stCondLst>
                                    <p:cond delay="0"/>
                                  </p:stCondLst>
                                  <p:childTnLst>
                                    <p:animRot by="-21600000">
                                      <p:cBhvr>
                                        <p:cTn id="229" dur="3000" fill="hold"/>
                                        <p:tgtEl>
                                          <p:spTgt spid="4"/>
                                        </p:tgtEl>
                                        <p:attrNameLst>
                                          <p:attrName>r</p:attrName>
                                        </p:attrNameLst>
                                      </p:cBhvr>
                                    </p:animRot>
                                  </p:childTnLst>
                                </p:cTn>
                              </p:par>
                              <p:par>
                                <p:cTn id="230" presetID="8" presetClass="emph" presetSubtype="0" fill="hold" nodeType="withEffect">
                                  <p:stCondLst>
                                    <p:cond delay="0"/>
                                  </p:stCondLst>
                                  <p:childTnLst>
                                    <p:animRot by="-21600000">
                                      <p:cBhvr>
                                        <p:cTn id="231" dur="3000" fill="hold"/>
                                        <p:tgtEl>
                                          <p:spTgt spid="6"/>
                                        </p:tgtEl>
                                        <p:attrNameLst>
                                          <p:attrName>r</p:attrName>
                                        </p:attrNameLst>
                                      </p:cBhvr>
                                    </p:animRot>
                                  </p:childTnLst>
                                </p:cTn>
                              </p:par>
                              <p:par>
                                <p:cTn id="232" presetID="8" presetClass="emph" presetSubtype="0" fill="hold" nodeType="withEffect">
                                  <p:stCondLst>
                                    <p:cond delay="0"/>
                                  </p:stCondLst>
                                  <p:childTnLst>
                                    <p:animRot by="-21600000">
                                      <p:cBhvr>
                                        <p:cTn id="233" dur="3000" fill="hold"/>
                                        <p:tgtEl>
                                          <p:spTgt spid="8"/>
                                        </p:tgtEl>
                                        <p:attrNameLst>
                                          <p:attrName>r</p:attrName>
                                        </p:attrNameLst>
                                      </p:cBhvr>
                                    </p:animRot>
                                  </p:childTnLst>
                                </p:cTn>
                              </p:par>
                              <p:par>
                                <p:cTn id="234" presetID="8" presetClass="emph" presetSubtype="0" fill="hold" nodeType="withEffect">
                                  <p:stCondLst>
                                    <p:cond delay="0"/>
                                  </p:stCondLst>
                                  <p:childTnLst>
                                    <p:animRot by="-21600000">
                                      <p:cBhvr>
                                        <p:cTn id="235" dur="3000" fill="hold"/>
                                        <p:tgtEl>
                                          <p:spTgt spid="10"/>
                                        </p:tgtEl>
                                        <p:attrNameLst>
                                          <p:attrName>r</p:attrName>
                                        </p:attrNameLst>
                                      </p:cBhvr>
                                    </p:animRot>
                                  </p:childTnLst>
                                </p:cTn>
                              </p:par>
                              <p:par>
                                <p:cTn id="236" presetID="8" presetClass="emph" presetSubtype="0" fill="hold" nodeType="withEffect">
                                  <p:stCondLst>
                                    <p:cond delay="0"/>
                                  </p:stCondLst>
                                  <p:childTnLst>
                                    <p:animRot by="-21600000">
                                      <p:cBhvr>
                                        <p:cTn id="237" dur="3000" fill="hold"/>
                                        <p:tgtEl>
                                          <p:spTgt spid="12"/>
                                        </p:tgtEl>
                                        <p:attrNameLst>
                                          <p:attrName>r</p:attrName>
                                        </p:attrNameLst>
                                      </p:cBhvr>
                                    </p:animRot>
                                  </p:childTnLst>
                                </p:cTn>
                              </p:par>
                              <p:par>
                                <p:cTn id="238" presetID="8" presetClass="emph" presetSubtype="0" fill="hold" nodeType="withEffect">
                                  <p:stCondLst>
                                    <p:cond delay="0"/>
                                  </p:stCondLst>
                                  <p:childTnLst>
                                    <p:animRot by="-21600000">
                                      <p:cBhvr>
                                        <p:cTn id="239" dur="3000" fill="hold"/>
                                        <p:tgtEl>
                                          <p:spTgt spid="14"/>
                                        </p:tgtEl>
                                        <p:attrNameLst>
                                          <p:attrName>r</p:attrName>
                                        </p:attrNameLst>
                                      </p:cBhvr>
                                    </p:animRot>
                                  </p:childTnLst>
                                </p:cTn>
                              </p:par>
                              <p:par>
                                <p:cTn id="240" presetID="8" presetClass="emph" presetSubtype="0" fill="hold" nodeType="withEffect">
                                  <p:stCondLst>
                                    <p:cond delay="0"/>
                                  </p:stCondLst>
                                  <p:childTnLst>
                                    <p:animRot by="-21600000">
                                      <p:cBhvr>
                                        <p:cTn id="241" dur="3000" fill="hold"/>
                                        <p:tgtEl>
                                          <p:spTgt spid="16"/>
                                        </p:tgtEl>
                                        <p:attrNameLst>
                                          <p:attrName>r</p:attrName>
                                        </p:attrNameLst>
                                      </p:cBhvr>
                                    </p:animRot>
                                  </p:childTnLst>
                                </p:cTn>
                              </p:par>
                              <p:par>
                                <p:cTn id="242" presetID="8" presetClass="emph" presetSubtype="0" fill="hold" nodeType="withEffect">
                                  <p:stCondLst>
                                    <p:cond delay="0"/>
                                  </p:stCondLst>
                                  <p:childTnLst>
                                    <p:animRot by="-21600000">
                                      <p:cBhvr>
                                        <p:cTn id="243" dur="3000" fill="hold"/>
                                        <p:tgtEl>
                                          <p:spTgt spid="18"/>
                                        </p:tgtEl>
                                        <p:attrNameLst>
                                          <p:attrName>r</p:attrName>
                                        </p:attrNameLst>
                                      </p:cBhvr>
                                    </p:animRot>
                                  </p:childTnLst>
                                </p:cTn>
                              </p:par>
                              <p:par>
                                <p:cTn id="244" presetID="8" presetClass="emph" presetSubtype="0" fill="hold" nodeType="withEffect">
                                  <p:stCondLst>
                                    <p:cond delay="0"/>
                                  </p:stCondLst>
                                  <p:childTnLst>
                                    <p:animRot by="-21600000">
                                      <p:cBhvr>
                                        <p:cTn id="245" dur="3000" fill="hold"/>
                                        <p:tgtEl>
                                          <p:spTgt spid="20"/>
                                        </p:tgtEl>
                                        <p:attrNameLst>
                                          <p:attrName>r</p:attrName>
                                        </p:attrNameLst>
                                      </p:cBhvr>
                                    </p:animRot>
                                  </p:childTnLst>
                                </p:cTn>
                              </p:par>
                              <p:par>
                                <p:cTn id="246" presetID="8" presetClass="emph" presetSubtype="0" fill="hold" nodeType="withEffect">
                                  <p:stCondLst>
                                    <p:cond delay="0"/>
                                  </p:stCondLst>
                                  <p:childTnLst>
                                    <p:animRot by="-21600000">
                                      <p:cBhvr>
                                        <p:cTn id="247" dur="3000" fill="hold"/>
                                        <p:tgtEl>
                                          <p:spTgt spid="22"/>
                                        </p:tgtEl>
                                        <p:attrNameLst>
                                          <p:attrName>r</p:attrName>
                                        </p:attrNameLst>
                                      </p:cBhvr>
                                    </p:animRot>
                                  </p:childTnLst>
                                </p:cTn>
                              </p:par>
                              <p:par>
                                <p:cTn id="248" presetID="17" presetClass="entr" presetSubtype="1"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3000" fill="hold"/>
                                        <p:tgtEl>
                                          <p:spTgt spid="2"/>
                                        </p:tgtEl>
                                        <p:attrNameLst>
                                          <p:attrName>ppt_x</p:attrName>
                                        </p:attrNameLst>
                                      </p:cBhvr>
                                      <p:tavLst>
                                        <p:tav tm="0">
                                          <p:val>
                                            <p:strVal val="#ppt_x"/>
                                          </p:val>
                                        </p:tav>
                                        <p:tav tm="100000">
                                          <p:val>
                                            <p:strVal val="#ppt_x"/>
                                          </p:val>
                                        </p:tav>
                                      </p:tavLst>
                                    </p:anim>
                                    <p:anim calcmode="lin" valueType="num">
                                      <p:cBhvr>
                                        <p:cTn id="251" dur="3000" fill="hold"/>
                                        <p:tgtEl>
                                          <p:spTgt spid="2"/>
                                        </p:tgtEl>
                                        <p:attrNameLst>
                                          <p:attrName>ppt_y</p:attrName>
                                        </p:attrNameLst>
                                      </p:cBhvr>
                                      <p:tavLst>
                                        <p:tav tm="0">
                                          <p:val>
                                            <p:strVal val="#ppt_y-#ppt_h/2"/>
                                          </p:val>
                                        </p:tav>
                                        <p:tav tm="100000">
                                          <p:val>
                                            <p:strVal val="#ppt_y"/>
                                          </p:val>
                                        </p:tav>
                                      </p:tavLst>
                                    </p:anim>
                                    <p:anim calcmode="lin" valueType="num">
                                      <p:cBhvr>
                                        <p:cTn id="252" dur="3000" fill="hold"/>
                                        <p:tgtEl>
                                          <p:spTgt spid="2"/>
                                        </p:tgtEl>
                                        <p:attrNameLst>
                                          <p:attrName>ppt_w</p:attrName>
                                        </p:attrNameLst>
                                      </p:cBhvr>
                                      <p:tavLst>
                                        <p:tav tm="0">
                                          <p:val>
                                            <p:strVal val="#ppt_w"/>
                                          </p:val>
                                        </p:tav>
                                        <p:tav tm="100000">
                                          <p:val>
                                            <p:strVal val="#ppt_w"/>
                                          </p:val>
                                        </p:tav>
                                      </p:tavLst>
                                    </p:anim>
                                    <p:anim calcmode="lin" valueType="num">
                                      <p:cBhvr>
                                        <p:cTn id="253" dur="3000" fill="hold"/>
                                        <p:tgtEl>
                                          <p:spTgt spid="2"/>
                                        </p:tgtEl>
                                        <p:attrNameLst>
                                          <p:attrName>ppt_h</p:attrName>
                                        </p:attrNameLst>
                                      </p:cBhvr>
                                      <p:tavLst>
                                        <p:tav tm="0">
                                          <p:val>
                                            <p:fltVal val="0"/>
                                          </p:val>
                                        </p:tav>
                                        <p:tav tm="100000">
                                          <p:val>
                                            <p:strVal val="#ppt_h"/>
                                          </p:val>
                                        </p:tav>
                                      </p:tavLst>
                                    </p:anim>
                                  </p:childTnLst>
                                </p:cTn>
                              </p:par>
                            </p:childTnLst>
                          </p:cTn>
                        </p:par>
                        <p:par>
                          <p:cTn id="254" fill="hold">
                            <p:stCondLst>
                              <p:cond delay="6000"/>
                            </p:stCondLst>
                            <p:childTnLst>
                              <p:par>
                                <p:cTn id="255" presetID="10" presetClass="entr" presetSubtype="0" fill="hold" nodeType="afterEffect">
                                  <p:stCondLst>
                                    <p:cond delay="0"/>
                                  </p:stCondLst>
                                  <p:childTnLst>
                                    <p:set>
                                      <p:cBhvr>
                                        <p:cTn id="256" dur="1" fill="hold">
                                          <p:stCondLst>
                                            <p:cond delay="0"/>
                                          </p:stCondLst>
                                        </p:cTn>
                                        <p:tgtEl>
                                          <p:spTgt spid="23"/>
                                        </p:tgtEl>
                                        <p:attrNameLst>
                                          <p:attrName>style.visibility</p:attrName>
                                        </p:attrNameLst>
                                      </p:cBhvr>
                                      <p:to>
                                        <p:strVal val="visible"/>
                                      </p:to>
                                    </p:set>
                                    <p:animEffect transition="in" filter="fade">
                                      <p:cBhvr>
                                        <p:cTn id="257" dur="2000"/>
                                        <p:tgtEl>
                                          <p:spTgt spid="23"/>
                                        </p:tgtEl>
                                      </p:cBhvr>
                                    </p:animEffect>
                                  </p:childTnLst>
                                </p:cTn>
                              </p:par>
                            </p:childTnLst>
                          </p:cTn>
                        </p:par>
                        <p:par>
                          <p:cTn id="258" fill="hold">
                            <p:stCondLst>
                              <p:cond delay="8000"/>
                            </p:stCondLst>
                            <p:childTnLst>
                              <p:par>
                                <p:cTn id="259" presetID="29" presetClass="entr" presetSubtype="0" fill="hold" nodeType="afterEffect">
                                  <p:stCondLst>
                                    <p:cond delay="0"/>
                                  </p:stCondLst>
                                  <p:childTnLst>
                                    <p:set>
                                      <p:cBhvr>
                                        <p:cTn id="260" dur="1" fill="hold">
                                          <p:stCondLst>
                                            <p:cond delay="0"/>
                                          </p:stCondLst>
                                        </p:cTn>
                                        <p:tgtEl>
                                          <p:spTgt spid="25"/>
                                        </p:tgtEl>
                                        <p:attrNameLst>
                                          <p:attrName>style.visibility</p:attrName>
                                        </p:attrNameLst>
                                      </p:cBhvr>
                                      <p:to>
                                        <p:strVal val="visible"/>
                                      </p:to>
                                    </p:set>
                                    <p:anim calcmode="lin" valueType="num">
                                      <p:cBhvr>
                                        <p:cTn id="261" dur="2000" fill="hold"/>
                                        <p:tgtEl>
                                          <p:spTgt spid="25"/>
                                        </p:tgtEl>
                                        <p:attrNameLst>
                                          <p:attrName>ppt_x</p:attrName>
                                        </p:attrNameLst>
                                      </p:cBhvr>
                                      <p:tavLst>
                                        <p:tav tm="0">
                                          <p:val>
                                            <p:strVal val="#ppt_x-.2"/>
                                          </p:val>
                                        </p:tav>
                                        <p:tav tm="100000">
                                          <p:val>
                                            <p:strVal val="#ppt_x"/>
                                          </p:val>
                                        </p:tav>
                                      </p:tavLst>
                                    </p:anim>
                                    <p:anim calcmode="lin" valueType="num">
                                      <p:cBhvr>
                                        <p:cTn id="262" dur="2000" fill="hold"/>
                                        <p:tgtEl>
                                          <p:spTgt spid="25"/>
                                        </p:tgtEl>
                                        <p:attrNameLst>
                                          <p:attrName>ppt_y</p:attrName>
                                        </p:attrNameLst>
                                      </p:cBhvr>
                                      <p:tavLst>
                                        <p:tav tm="0">
                                          <p:val>
                                            <p:strVal val="#ppt_y"/>
                                          </p:val>
                                        </p:tav>
                                        <p:tav tm="100000">
                                          <p:val>
                                            <p:strVal val="#ppt_y"/>
                                          </p:val>
                                        </p:tav>
                                      </p:tavLst>
                                    </p:anim>
                                    <p:animEffect transition="in" filter="wipe(right)" prLst="gradientSize: 0.1">
                                      <p:cBhvr>
                                        <p:cTn id="263" dur="2000"/>
                                        <p:tgtEl>
                                          <p:spTgt spid="25"/>
                                        </p:tgtEl>
                                      </p:cBhvr>
                                    </p:animEffect>
                                  </p:childTnLst>
                                </p:cTn>
                              </p:par>
                            </p:childTnLst>
                          </p:cTn>
                        </p:par>
                        <p:par>
                          <p:cTn id="264" fill="hold">
                            <p:stCondLst>
                              <p:cond delay="10000"/>
                            </p:stCondLst>
                            <p:childTnLst>
                              <p:par>
                                <p:cTn id="265" presetID="29" presetClass="entr" presetSubtype="0" fill="hold" nodeType="afterEffect">
                                  <p:stCondLst>
                                    <p:cond delay="0"/>
                                  </p:stCondLst>
                                  <p:childTnLst>
                                    <p:set>
                                      <p:cBhvr>
                                        <p:cTn id="266" dur="1" fill="hold">
                                          <p:stCondLst>
                                            <p:cond delay="0"/>
                                          </p:stCondLst>
                                        </p:cTn>
                                        <p:tgtEl>
                                          <p:spTgt spid="26"/>
                                        </p:tgtEl>
                                        <p:attrNameLst>
                                          <p:attrName>style.visibility</p:attrName>
                                        </p:attrNameLst>
                                      </p:cBhvr>
                                      <p:to>
                                        <p:strVal val="visible"/>
                                      </p:to>
                                    </p:set>
                                    <p:anim calcmode="lin" valueType="num">
                                      <p:cBhvr>
                                        <p:cTn id="267" dur="2000" fill="hold"/>
                                        <p:tgtEl>
                                          <p:spTgt spid="26"/>
                                        </p:tgtEl>
                                        <p:attrNameLst>
                                          <p:attrName>ppt_x</p:attrName>
                                        </p:attrNameLst>
                                      </p:cBhvr>
                                      <p:tavLst>
                                        <p:tav tm="0">
                                          <p:val>
                                            <p:strVal val="#ppt_x-.2"/>
                                          </p:val>
                                        </p:tav>
                                        <p:tav tm="100000">
                                          <p:val>
                                            <p:strVal val="#ppt_x"/>
                                          </p:val>
                                        </p:tav>
                                      </p:tavLst>
                                    </p:anim>
                                    <p:anim calcmode="lin" valueType="num">
                                      <p:cBhvr>
                                        <p:cTn id="268" dur="2000" fill="hold"/>
                                        <p:tgtEl>
                                          <p:spTgt spid="26"/>
                                        </p:tgtEl>
                                        <p:attrNameLst>
                                          <p:attrName>ppt_y</p:attrName>
                                        </p:attrNameLst>
                                      </p:cBhvr>
                                      <p:tavLst>
                                        <p:tav tm="0">
                                          <p:val>
                                            <p:strVal val="#ppt_y"/>
                                          </p:val>
                                        </p:tav>
                                        <p:tav tm="100000">
                                          <p:val>
                                            <p:strVal val="#ppt_y"/>
                                          </p:val>
                                        </p:tav>
                                      </p:tavLst>
                                    </p:anim>
                                    <p:animEffect transition="in" filter="wipe(right)" prLst="gradientSize: 0.1">
                                      <p:cBhvr>
                                        <p:cTn id="269" dur="2000"/>
                                        <p:tgtEl>
                                          <p:spTgt spid="26"/>
                                        </p:tgtEl>
                                      </p:cBhvr>
                                    </p:animEffect>
                                  </p:childTnLst>
                                </p:cTn>
                              </p:par>
                            </p:childTnLst>
                          </p:cTn>
                        </p:par>
                        <p:par>
                          <p:cTn id="270" fill="hold">
                            <p:stCondLst>
                              <p:cond delay="12000"/>
                            </p:stCondLst>
                            <p:childTnLst>
                              <p:par>
                                <p:cTn id="271" presetID="29" presetClass="entr" presetSubtype="0" fill="hold" nodeType="afterEffect">
                                  <p:stCondLst>
                                    <p:cond delay="0"/>
                                  </p:stCondLst>
                                  <p:childTnLst>
                                    <p:set>
                                      <p:cBhvr>
                                        <p:cTn id="272" dur="1" fill="hold">
                                          <p:stCondLst>
                                            <p:cond delay="0"/>
                                          </p:stCondLst>
                                        </p:cTn>
                                        <p:tgtEl>
                                          <p:spTgt spid="27"/>
                                        </p:tgtEl>
                                        <p:attrNameLst>
                                          <p:attrName>style.visibility</p:attrName>
                                        </p:attrNameLst>
                                      </p:cBhvr>
                                      <p:to>
                                        <p:strVal val="visible"/>
                                      </p:to>
                                    </p:set>
                                    <p:anim calcmode="lin" valueType="num">
                                      <p:cBhvr>
                                        <p:cTn id="273" dur="2000" fill="hold"/>
                                        <p:tgtEl>
                                          <p:spTgt spid="27"/>
                                        </p:tgtEl>
                                        <p:attrNameLst>
                                          <p:attrName>ppt_x</p:attrName>
                                        </p:attrNameLst>
                                      </p:cBhvr>
                                      <p:tavLst>
                                        <p:tav tm="0">
                                          <p:val>
                                            <p:strVal val="#ppt_x-.2"/>
                                          </p:val>
                                        </p:tav>
                                        <p:tav tm="100000">
                                          <p:val>
                                            <p:strVal val="#ppt_x"/>
                                          </p:val>
                                        </p:tav>
                                      </p:tavLst>
                                    </p:anim>
                                    <p:anim calcmode="lin" valueType="num">
                                      <p:cBhvr>
                                        <p:cTn id="274" dur="2000" fill="hold"/>
                                        <p:tgtEl>
                                          <p:spTgt spid="27"/>
                                        </p:tgtEl>
                                        <p:attrNameLst>
                                          <p:attrName>ppt_y</p:attrName>
                                        </p:attrNameLst>
                                      </p:cBhvr>
                                      <p:tavLst>
                                        <p:tav tm="0">
                                          <p:val>
                                            <p:strVal val="#ppt_y"/>
                                          </p:val>
                                        </p:tav>
                                        <p:tav tm="100000">
                                          <p:val>
                                            <p:strVal val="#ppt_y"/>
                                          </p:val>
                                        </p:tav>
                                      </p:tavLst>
                                    </p:anim>
                                    <p:animEffect transition="in" filter="wipe(right)" prLst="gradientSize: 0.1">
                                      <p:cBhvr>
                                        <p:cTn id="275" dur="2000"/>
                                        <p:tgtEl>
                                          <p:spTgt spid="27"/>
                                        </p:tgtEl>
                                      </p:cBhvr>
                                    </p:animEffect>
                                  </p:childTnLst>
                                </p:cTn>
                              </p:par>
                            </p:childTnLst>
                          </p:cTn>
                        </p:par>
                        <p:par>
                          <p:cTn id="276" fill="hold">
                            <p:stCondLst>
                              <p:cond delay="14000"/>
                            </p:stCondLst>
                            <p:childTnLst>
                              <p:par>
                                <p:cTn id="277" presetID="29" presetClass="entr" presetSubtype="0" fill="hold" nodeType="afterEffect">
                                  <p:stCondLst>
                                    <p:cond delay="0"/>
                                  </p:stCondLst>
                                  <p:childTnLst>
                                    <p:set>
                                      <p:cBhvr>
                                        <p:cTn id="278" dur="1" fill="hold">
                                          <p:stCondLst>
                                            <p:cond delay="0"/>
                                          </p:stCondLst>
                                        </p:cTn>
                                        <p:tgtEl>
                                          <p:spTgt spid="28"/>
                                        </p:tgtEl>
                                        <p:attrNameLst>
                                          <p:attrName>style.visibility</p:attrName>
                                        </p:attrNameLst>
                                      </p:cBhvr>
                                      <p:to>
                                        <p:strVal val="visible"/>
                                      </p:to>
                                    </p:set>
                                    <p:anim calcmode="lin" valueType="num">
                                      <p:cBhvr>
                                        <p:cTn id="279" dur="2000" fill="hold"/>
                                        <p:tgtEl>
                                          <p:spTgt spid="28"/>
                                        </p:tgtEl>
                                        <p:attrNameLst>
                                          <p:attrName>ppt_x</p:attrName>
                                        </p:attrNameLst>
                                      </p:cBhvr>
                                      <p:tavLst>
                                        <p:tav tm="0">
                                          <p:val>
                                            <p:strVal val="#ppt_x-.2"/>
                                          </p:val>
                                        </p:tav>
                                        <p:tav tm="100000">
                                          <p:val>
                                            <p:strVal val="#ppt_x"/>
                                          </p:val>
                                        </p:tav>
                                      </p:tavLst>
                                    </p:anim>
                                    <p:anim calcmode="lin" valueType="num">
                                      <p:cBhvr>
                                        <p:cTn id="280" dur="2000" fill="hold"/>
                                        <p:tgtEl>
                                          <p:spTgt spid="28"/>
                                        </p:tgtEl>
                                        <p:attrNameLst>
                                          <p:attrName>ppt_y</p:attrName>
                                        </p:attrNameLst>
                                      </p:cBhvr>
                                      <p:tavLst>
                                        <p:tav tm="0">
                                          <p:val>
                                            <p:strVal val="#ppt_y"/>
                                          </p:val>
                                        </p:tav>
                                        <p:tav tm="100000">
                                          <p:val>
                                            <p:strVal val="#ppt_y"/>
                                          </p:val>
                                        </p:tav>
                                      </p:tavLst>
                                    </p:anim>
                                    <p:animEffect transition="in" filter="wipe(right)" prLst="gradientSize: 0.1">
                                      <p:cBhvr>
                                        <p:cTn id="281" dur="2000"/>
                                        <p:tgtEl>
                                          <p:spTgt spid="28"/>
                                        </p:tgtEl>
                                      </p:cBhvr>
                                    </p:animEffect>
                                  </p:childTnLst>
                                </p:cTn>
                              </p:par>
                            </p:childTnLst>
                          </p:cTn>
                        </p:par>
                        <p:par>
                          <p:cTn id="282" fill="hold">
                            <p:stCondLst>
                              <p:cond delay="16000"/>
                            </p:stCondLst>
                            <p:childTnLst>
                              <p:par>
                                <p:cTn id="283" presetID="23" presetClass="entr" presetSubtype="16" fill="hold" nodeType="afterEffect">
                                  <p:stCondLst>
                                    <p:cond delay="0"/>
                                  </p:stCondLst>
                                  <p:childTnLst>
                                    <p:set>
                                      <p:cBhvr>
                                        <p:cTn id="284" dur="1" fill="hold">
                                          <p:stCondLst>
                                            <p:cond delay="0"/>
                                          </p:stCondLst>
                                        </p:cTn>
                                        <p:tgtEl>
                                          <p:spTgt spid="32770"/>
                                        </p:tgtEl>
                                        <p:attrNameLst>
                                          <p:attrName>style.visibility</p:attrName>
                                        </p:attrNameLst>
                                      </p:cBhvr>
                                      <p:to>
                                        <p:strVal val="visible"/>
                                      </p:to>
                                    </p:set>
                                    <p:anim calcmode="lin" valueType="num">
                                      <p:cBhvr>
                                        <p:cTn id="285" dur="1000" fill="hold"/>
                                        <p:tgtEl>
                                          <p:spTgt spid="32770"/>
                                        </p:tgtEl>
                                        <p:attrNameLst>
                                          <p:attrName>ppt_w</p:attrName>
                                        </p:attrNameLst>
                                      </p:cBhvr>
                                      <p:tavLst>
                                        <p:tav tm="0">
                                          <p:val>
                                            <p:fltVal val="0"/>
                                          </p:val>
                                        </p:tav>
                                        <p:tav tm="100000">
                                          <p:val>
                                            <p:strVal val="#ppt_w"/>
                                          </p:val>
                                        </p:tav>
                                      </p:tavLst>
                                    </p:anim>
                                    <p:anim calcmode="lin" valueType="num">
                                      <p:cBhvr>
                                        <p:cTn id="286" dur="1000" fill="hold"/>
                                        <p:tgtEl>
                                          <p:spTgt spid="3277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4000" b="-14000"/>
          </a:stretch>
        </a:blipFill>
        <a:effectLst/>
      </p:bgPr>
    </p:bg>
    <p:spTree>
      <p:nvGrpSpPr>
        <p:cNvPr id="1" name=""/>
        <p:cNvGrpSpPr/>
        <p:nvPr/>
      </p:nvGrpSpPr>
      <p:grpSpPr>
        <a:xfrm>
          <a:off x="0" y="0"/>
          <a:ext cx="0" cy="0"/>
          <a:chOff x="0" y="0"/>
          <a:chExt cx="0" cy="0"/>
        </a:xfrm>
      </p:grpSpPr>
      <p:pic>
        <p:nvPicPr>
          <p:cNvPr id="2" name="1 Imagen" descr="collage 1.jpg"/>
          <p:cNvPicPr>
            <a:picLocks noChangeAspect="1"/>
          </p:cNvPicPr>
          <p:nvPr/>
        </p:nvPicPr>
        <p:blipFill>
          <a:blip r:embed="rId3"/>
          <a:stretch>
            <a:fillRect/>
          </a:stretch>
        </p:blipFill>
        <p:spPr>
          <a:xfrm>
            <a:off x="2357422" y="0"/>
            <a:ext cx="5214942" cy="5214942"/>
          </a:xfrm>
          <a:prstGeom prst="roundRect">
            <a:avLst/>
          </a:prstGeom>
        </p:spPr>
      </p:pic>
      <p:sp>
        <p:nvSpPr>
          <p:cNvPr id="5" name="4 CuadroTexto"/>
          <p:cNvSpPr txBox="1"/>
          <p:nvPr/>
        </p:nvSpPr>
        <p:spPr>
          <a:xfrm>
            <a:off x="5143504" y="642924"/>
            <a:ext cx="2357454" cy="4247317"/>
          </a:xfrm>
          <a:prstGeom prst="rect">
            <a:avLst/>
          </a:prstGeom>
          <a:noFill/>
        </p:spPr>
        <p:txBody>
          <a:bodyPr wrap="square" rtlCol="0">
            <a:spAutoFit/>
          </a:bodyPr>
          <a:lstStyle/>
          <a:p>
            <a:r>
              <a:rPr lang="es-PE" dirty="0" smtClean="0">
                <a:solidFill>
                  <a:schemeClr val="bg1"/>
                </a:solidFill>
                <a:effectLst>
                  <a:outerShdw blurRad="38100" dist="38100" dir="2700000" algn="tl">
                    <a:srgbClr val="000000">
                      <a:alpha val="43137"/>
                    </a:srgbClr>
                  </a:outerShdw>
                </a:effectLst>
              </a:rPr>
              <a:t>En un pequeño rincón de la campiña, donde los rayos dorados del sol acariciaban suavemente la tierra, crecía una extensa hilera de hermosas flores de lavanda. Sus pétalos violetas danzaban con la brisa, creando una sinfonía de fragancia que inundaba el aire. En ese mágico campo, cada flor de lavanda era como un suspiro perfumado que narraba la historia silenciosa de la naturaleza.</a:t>
            </a:r>
          </a:p>
          <a:p>
            <a:endParaRPr lang="es-PE" dirty="0">
              <a:solidFill>
                <a:schemeClr val="bg1"/>
              </a:solidFill>
              <a:effectLst>
                <a:outerShdw blurRad="38100" dist="38100" dir="2700000" algn="tl">
                  <a:srgbClr val="000000">
                    <a:alpha val="43137"/>
                  </a:srgbClr>
                </a:outerShdw>
              </a:effectLst>
            </a:endParaRPr>
          </a:p>
        </p:txBody>
      </p:sp>
      <p:pic>
        <p:nvPicPr>
          <p:cNvPr id="6" name="5 Imagen" descr="mariposa-4.gif"/>
          <p:cNvPicPr>
            <a:picLocks noChangeAspect="1"/>
          </p:cNvPicPr>
          <p:nvPr/>
        </p:nvPicPr>
        <p:blipFill>
          <a:blip r:embed="rId4" cstate="print">
            <a:duotone>
              <a:schemeClr val="accent4">
                <a:shade val="45000"/>
                <a:satMod val="135000"/>
              </a:schemeClr>
              <a:prstClr val="white"/>
            </a:duotone>
            <a:lum contrast="40000"/>
          </a:blip>
          <a:stretch>
            <a:fillRect/>
          </a:stretch>
        </p:blipFill>
        <p:spPr>
          <a:xfrm rot="20264467">
            <a:off x="855545" y="2809661"/>
            <a:ext cx="834283" cy="631306"/>
          </a:xfrm>
          <a:prstGeom prst="rect">
            <a:avLst/>
          </a:prstGeom>
        </p:spPr>
      </p:pic>
    </p:spTree>
  </p:cSld>
  <p:clrMapOvr>
    <a:masterClrMapping/>
  </p:clrMapOvr>
  <p:transition advClick="0"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accel="50000" decel="50000" autoRev="1" fill="hold" nodeType="withEffect">
                                  <p:stCondLst>
                                    <p:cond delay="0"/>
                                  </p:stCondLst>
                                  <p:childTnLst>
                                    <p:animMotion origin="layout" path="M 3.88889E-6 4.97993E-6 C 0.02014 -0.10528 0.04027 -0.21087 0.05902 -0.2649 C 0.07777 -0.31862 0.11527 -0.3674 0.11215 -0.32449 C 0.10902 -0.28188 0.05555 -0.10374 0.03993 -0.00772 C 0.0243 0.0886 0.02916 0.19759 0.01823 0.25162 C 0.00729 0.30564 -0.01077 0.29083 -0.02622 0.31552 C -0.04167 0.34053 -0.06268 0.42883 -0.07483 0.40228 C -0.08698 0.37604 -0.0875 0.26335 -0.09914 0.15714 C -0.11077 0.05032 -0.14341 -0.1482 -0.14445 -0.23804 C -0.14549 -0.32727 -0.12986 -0.35413 -0.10521 -0.38037 C -0.08056 -0.40661 -0.00556 -0.40105 0.00347 -0.39426 C 0.0125 -0.38778 -0.0191 -0.36493 -0.05052 -0.34178 " pathEditMode="relative" rAng="0" ptsTypes="aaaaaaaaaaaA">
                                      <p:cBhvr>
                                        <p:cTn id="6" dur="5000" fill="hold"/>
                                        <p:tgtEl>
                                          <p:spTgt spid="6"/>
                                        </p:tgtEl>
                                        <p:attrNameLst>
                                          <p:attrName>ppt_x</p:attrName>
                                          <p:attrName>ppt_y</p:attrName>
                                        </p:attrNameLst>
                                      </p:cBhvr>
                                      <p:rCtr x="-15" y="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B20B0"/>
            </a:gs>
            <a:gs pos="50000">
              <a:srgbClr val="9692E6">
                <a:shade val="67500"/>
                <a:satMod val="115000"/>
              </a:srgbClr>
            </a:gs>
            <a:gs pos="100000">
              <a:srgbClr val="9692E6">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Beautiful-purple-lavender-flowers-field-clouds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Four_Lines_Ornament_Purple_Up_Left.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rot="5400000">
            <a:off x="-151764" y="1437631"/>
            <a:ext cx="1303629" cy="1000100"/>
          </a:xfrm>
          <a:prstGeom prst="rect">
            <a:avLst/>
          </a:prstGeom>
        </p:spPr>
      </p:pic>
      <p:pic>
        <p:nvPicPr>
          <p:cNvPr id="4" name="3 Imagen" descr="Four_Lines_Ornament_Purple_Up_Left.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rot="5400000" flipH="1">
            <a:off x="-169739" y="2741489"/>
            <a:ext cx="1339578" cy="1000100"/>
          </a:xfrm>
          <a:prstGeom prst="rect">
            <a:avLst/>
          </a:prstGeom>
        </p:spPr>
      </p:pic>
      <p:pic>
        <p:nvPicPr>
          <p:cNvPr id="5" name="4 Imagen" descr="Four_Lines_Ornament_Purple_Up_Left.png"/>
          <p:cNvPicPr>
            <a:picLocks noChangeAspect="1"/>
          </p:cNvPicPr>
          <p:nvPr/>
        </p:nvPicPr>
        <p:blipFill>
          <a:blip r:embed="rId3">
            <a:duotone>
              <a:schemeClr val="bg2">
                <a:shade val="45000"/>
                <a:satMod val="135000"/>
              </a:schemeClr>
              <a:prstClr val="white"/>
            </a:duotone>
            <a:lum bright="40000"/>
          </a:blip>
          <a:stretch>
            <a:fillRect/>
          </a:stretch>
        </p:blipFill>
        <p:spPr>
          <a:xfrm rot="5400000">
            <a:off x="848336" y="1437631"/>
            <a:ext cx="1303629" cy="1000100"/>
          </a:xfrm>
          <a:prstGeom prst="rect">
            <a:avLst/>
          </a:prstGeom>
        </p:spPr>
      </p:pic>
      <p:pic>
        <p:nvPicPr>
          <p:cNvPr id="6" name="5 Imagen" descr="Four_Lines_Ornament_Purple_Up_Left.png"/>
          <p:cNvPicPr>
            <a:picLocks noChangeAspect="1"/>
          </p:cNvPicPr>
          <p:nvPr/>
        </p:nvPicPr>
        <p:blipFill>
          <a:blip r:embed="rId3">
            <a:duotone>
              <a:schemeClr val="bg2">
                <a:shade val="45000"/>
                <a:satMod val="135000"/>
              </a:schemeClr>
              <a:prstClr val="white"/>
            </a:duotone>
            <a:lum bright="40000"/>
          </a:blip>
          <a:stretch>
            <a:fillRect/>
          </a:stretch>
        </p:blipFill>
        <p:spPr>
          <a:xfrm rot="5400000" flipH="1">
            <a:off x="830361" y="2741489"/>
            <a:ext cx="1339578" cy="1000100"/>
          </a:xfrm>
          <a:prstGeom prst="rect">
            <a:avLst/>
          </a:prstGeom>
        </p:spPr>
      </p:pic>
      <p:pic>
        <p:nvPicPr>
          <p:cNvPr id="7" name="6 Imagen" descr="Four_Lines_Ornament_Purple_Up_Left.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rot="5400000">
            <a:off x="1777062" y="1437631"/>
            <a:ext cx="1303629" cy="1000100"/>
          </a:xfrm>
          <a:prstGeom prst="rect">
            <a:avLst/>
          </a:prstGeom>
        </p:spPr>
      </p:pic>
      <p:pic>
        <p:nvPicPr>
          <p:cNvPr id="8" name="7 Imagen" descr="Four_Lines_Ornament_Purple_Up_Left.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rot="5400000" flipH="1">
            <a:off x="1759087" y="2741489"/>
            <a:ext cx="1339578" cy="1000100"/>
          </a:xfrm>
          <a:prstGeom prst="rect">
            <a:avLst/>
          </a:prstGeom>
        </p:spPr>
      </p:pic>
      <p:pic>
        <p:nvPicPr>
          <p:cNvPr id="9" name="8 Imagen" descr="Four_Lines_Ornament_Purple_Up_Left.png"/>
          <p:cNvPicPr>
            <a:picLocks noChangeAspect="1"/>
          </p:cNvPicPr>
          <p:nvPr/>
        </p:nvPicPr>
        <p:blipFill>
          <a:blip r:embed="rId3">
            <a:duotone>
              <a:schemeClr val="bg2">
                <a:shade val="45000"/>
                <a:satMod val="135000"/>
              </a:schemeClr>
              <a:prstClr val="white"/>
            </a:duotone>
            <a:lum bright="40000"/>
          </a:blip>
          <a:stretch>
            <a:fillRect/>
          </a:stretch>
        </p:blipFill>
        <p:spPr>
          <a:xfrm rot="5400000">
            <a:off x="2777162" y="1437631"/>
            <a:ext cx="1303629" cy="1000100"/>
          </a:xfrm>
          <a:prstGeom prst="rect">
            <a:avLst/>
          </a:prstGeom>
        </p:spPr>
      </p:pic>
      <p:pic>
        <p:nvPicPr>
          <p:cNvPr id="10" name="9 Imagen" descr="Four_Lines_Ornament_Purple_Up_Left.png"/>
          <p:cNvPicPr>
            <a:picLocks noChangeAspect="1"/>
          </p:cNvPicPr>
          <p:nvPr/>
        </p:nvPicPr>
        <p:blipFill>
          <a:blip r:embed="rId3">
            <a:duotone>
              <a:schemeClr val="bg2">
                <a:shade val="45000"/>
                <a:satMod val="135000"/>
              </a:schemeClr>
              <a:prstClr val="white"/>
            </a:duotone>
            <a:lum bright="40000"/>
          </a:blip>
          <a:stretch>
            <a:fillRect/>
          </a:stretch>
        </p:blipFill>
        <p:spPr>
          <a:xfrm rot="5400000" flipH="1">
            <a:off x="2759187" y="2741489"/>
            <a:ext cx="1339578" cy="1000100"/>
          </a:xfrm>
          <a:prstGeom prst="rect">
            <a:avLst/>
          </a:prstGeom>
        </p:spPr>
      </p:pic>
      <p:pic>
        <p:nvPicPr>
          <p:cNvPr id="11" name="10 Imagen" descr="Four_Lines_Ornament_Purple_Up_Left.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rot="5400000">
            <a:off x="3777294" y="1437631"/>
            <a:ext cx="1303629" cy="1000100"/>
          </a:xfrm>
          <a:prstGeom prst="rect">
            <a:avLst/>
          </a:prstGeom>
        </p:spPr>
      </p:pic>
      <p:pic>
        <p:nvPicPr>
          <p:cNvPr id="12" name="11 Imagen" descr="Four_Lines_Ornament_Purple_Up_Left.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rot="5400000" flipH="1">
            <a:off x="3759319" y="2741489"/>
            <a:ext cx="1339578" cy="1000100"/>
          </a:xfrm>
          <a:prstGeom prst="rect">
            <a:avLst/>
          </a:prstGeom>
        </p:spPr>
      </p:pic>
      <p:pic>
        <p:nvPicPr>
          <p:cNvPr id="13" name="12 Imagen" descr="Four_Lines_Ornament_Purple_Up_Left.png"/>
          <p:cNvPicPr>
            <a:picLocks noChangeAspect="1"/>
          </p:cNvPicPr>
          <p:nvPr/>
        </p:nvPicPr>
        <p:blipFill>
          <a:blip r:embed="rId3">
            <a:duotone>
              <a:schemeClr val="bg2">
                <a:shade val="45000"/>
                <a:satMod val="135000"/>
              </a:schemeClr>
              <a:prstClr val="white"/>
            </a:duotone>
            <a:lum bright="40000"/>
          </a:blip>
          <a:stretch>
            <a:fillRect/>
          </a:stretch>
        </p:blipFill>
        <p:spPr>
          <a:xfrm rot="5400000">
            <a:off x="4848864" y="1437631"/>
            <a:ext cx="1303629" cy="1000100"/>
          </a:xfrm>
          <a:prstGeom prst="rect">
            <a:avLst/>
          </a:prstGeom>
        </p:spPr>
      </p:pic>
      <p:pic>
        <p:nvPicPr>
          <p:cNvPr id="14" name="13 Imagen" descr="Four_Lines_Ornament_Purple_Up_Left.png"/>
          <p:cNvPicPr>
            <a:picLocks noChangeAspect="1"/>
          </p:cNvPicPr>
          <p:nvPr/>
        </p:nvPicPr>
        <p:blipFill>
          <a:blip r:embed="rId3">
            <a:duotone>
              <a:schemeClr val="bg2">
                <a:shade val="45000"/>
                <a:satMod val="135000"/>
              </a:schemeClr>
              <a:prstClr val="white"/>
            </a:duotone>
            <a:lum bright="40000"/>
          </a:blip>
          <a:stretch>
            <a:fillRect/>
          </a:stretch>
        </p:blipFill>
        <p:spPr>
          <a:xfrm rot="5400000" flipH="1">
            <a:off x="4830889" y="2741489"/>
            <a:ext cx="1339578" cy="1000100"/>
          </a:xfrm>
          <a:prstGeom prst="rect">
            <a:avLst/>
          </a:prstGeom>
        </p:spPr>
      </p:pic>
      <p:pic>
        <p:nvPicPr>
          <p:cNvPr id="15" name="14 Imagen" descr="Four_Lines_Ornament_Purple_Up_Left.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rot="5400000">
            <a:off x="5848996" y="1366193"/>
            <a:ext cx="1303629" cy="1000100"/>
          </a:xfrm>
          <a:prstGeom prst="rect">
            <a:avLst/>
          </a:prstGeom>
        </p:spPr>
      </p:pic>
      <p:pic>
        <p:nvPicPr>
          <p:cNvPr id="16" name="15 Imagen" descr="Four_Lines_Ornament_Purple_Up_Left.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rot="5400000" flipH="1">
            <a:off x="5831021" y="2670051"/>
            <a:ext cx="1339578" cy="1000100"/>
          </a:xfrm>
          <a:prstGeom prst="rect">
            <a:avLst/>
          </a:prstGeom>
        </p:spPr>
      </p:pic>
      <p:pic>
        <p:nvPicPr>
          <p:cNvPr id="17" name="16 Imagen" descr="Four_Lines_Ornament_Purple_Up_Left.png"/>
          <p:cNvPicPr>
            <a:picLocks noChangeAspect="1"/>
          </p:cNvPicPr>
          <p:nvPr/>
        </p:nvPicPr>
        <p:blipFill>
          <a:blip r:embed="rId3">
            <a:duotone>
              <a:schemeClr val="bg2">
                <a:shade val="45000"/>
                <a:satMod val="135000"/>
              </a:schemeClr>
              <a:prstClr val="white"/>
            </a:duotone>
            <a:lum bright="40000"/>
          </a:blip>
          <a:stretch>
            <a:fillRect/>
          </a:stretch>
        </p:blipFill>
        <p:spPr>
          <a:xfrm rot="5400000">
            <a:off x="6920566" y="1437631"/>
            <a:ext cx="1303629" cy="1000100"/>
          </a:xfrm>
          <a:prstGeom prst="rect">
            <a:avLst/>
          </a:prstGeom>
        </p:spPr>
      </p:pic>
      <p:pic>
        <p:nvPicPr>
          <p:cNvPr id="18" name="17 Imagen" descr="Four_Lines_Ornament_Purple_Up_Left.png"/>
          <p:cNvPicPr>
            <a:picLocks noChangeAspect="1"/>
          </p:cNvPicPr>
          <p:nvPr/>
        </p:nvPicPr>
        <p:blipFill>
          <a:blip r:embed="rId3">
            <a:duotone>
              <a:schemeClr val="bg2">
                <a:shade val="45000"/>
                <a:satMod val="135000"/>
              </a:schemeClr>
              <a:prstClr val="white"/>
            </a:duotone>
            <a:lum bright="40000"/>
          </a:blip>
          <a:stretch>
            <a:fillRect/>
          </a:stretch>
        </p:blipFill>
        <p:spPr>
          <a:xfrm rot="5400000" flipH="1">
            <a:off x="6902591" y="2741489"/>
            <a:ext cx="1339578" cy="1000100"/>
          </a:xfrm>
          <a:prstGeom prst="rect">
            <a:avLst/>
          </a:prstGeom>
        </p:spPr>
      </p:pic>
      <p:pic>
        <p:nvPicPr>
          <p:cNvPr id="19" name="18 Imagen" descr="Four_Lines_Ornament_Purple_Up_Left.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rot="5400000">
            <a:off x="7992135" y="1437631"/>
            <a:ext cx="1303629" cy="1000100"/>
          </a:xfrm>
          <a:prstGeom prst="rect">
            <a:avLst/>
          </a:prstGeom>
        </p:spPr>
      </p:pic>
      <p:pic>
        <p:nvPicPr>
          <p:cNvPr id="20" name="19 Imagen" descr="Four_Lines_Ornament_Purple_Up_Left.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rot="5400000" flipH="1">
            <a:off x="7974160" y="2741489"/>
            <a:ext cx="1339578" cy="1000100"/>
          </a:xfrm>
          <a:prstGeom prst="rect">
            <a:avLst/>
          </a:prstGeom>
        </p:spPr>
      </p:pic>
      <p:pic>
        <p:nvPicPr>
          <p:cNvPr id="22" name="21 Imagen" descr="PngItem_5303350.png"/>
          <p:cNvPicPr>
            <a:picLocks noChangeAspect="1"/>
          </p:cNvPicPr>
          <p:nvPr/>
        </p:nvPicPr>
        <p:blipFill>
          <a:blip r:embed="rId4"/>
          <a:stretch>
            <a:fillRect/>
          </a:stretch>
        </p:blipFill>
        <p:spPr>
          <a:xfrm>
            <a:off x="6143636" y="1285866"/>
            <a:ext cx="2794727" cy="3307092"/>
          </a:xfrm>
          <a:prstGeom prst="rect">
            <a:avLst/>
          </a:prstGeom>
        </p:spPr>
      </p:pic>
      <p:pic>
        <p:nvPicPr>
          <p:cNvPr id="23" name="22 Imagen" descr="Beautiful-purple-lavender-flowers-field-clouds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0-#ppt_w/2"/>
                                          </p:val>
                                        </p:tav>
                                        <p:tav tm="100000">
                                          <p:val>
                                            <p:strVal val="#ppt_x"/>
                                          </p:val>
                                        </p:tav>
                                      </p:tavLst>
                                    </p:anim>
                                    <p:anim calcmode="lin" valueType="num">
                                      <p:cBhvr additive="base">
                                        <p:cTn id="10" dur="3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0-#ppt_w/2"/>
                                          </p:val>
                                        </p:tav>
                                        <p:tav tm="100000">
                                          <p:val>
                                            <p:strVal val="#ppt_x"/>
                                          </p:val>
                                        </p:tav>
                                      </p:tavLst>
                                    </p:anim>
                                    <p:anim calcmode="lin" valueType="num">
                                      <p:cBhvr additive="base">
                                        <p:cTn id="14" dur="3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0-#ppt_w/2"/>
                                          </p:val>
                                        </p:tav>
                                        <p:tav tm="100000">
                                          <p:val>
                                            <p:strVal val="#ppt_x"/>
                                          </p:val>
                                        </p:tav>
                                      </p:tavLst>
                                    </p:anim>
                                    <p:anim calcmode="lin" valueType="num">
                                      <p:cBhvr additive="base">
                                        <p:cTn id="18" dur="3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0-#ppt_w/2"/>
                                          </p:val>
                                        </p:tav>
                                        <p:tav tm="100000">
                                          <p:val>
                                            <p:strVal val="#ppt_x"/>
                                          </p:val>
                                        </p:tav>
                                      </p:tavLst>
                                    </p:anim>
                                    <p:anim calcmode="lin" valueType="num">
                                      <p:cBhvr additive="base">
                                        <p:cTn id="22" dur="3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0-#ppt_w/2"/>
                                          </p:val>
                                        </p:tav>
                                        <p:tav tm="100000">
                                          <p:val>
                                            <p:strVal val="#ppt_x"/>
                                          </p:val>
                                        </p:tav>
                                      </p:tavLst>
                                    </p:anim>
                                    <p:anim calcmode="lin" valueType="num">
                                      <p:cBhvr additive="base">
                                        <p:cTn id="26" dur="3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3000" fill="hold"/>
                                        <p:tgtEl>
                                          <p:spTgt spid="13"/>
                                        </p:tgtEl>
                                        <p:attrNameLst>
                                          <p:attrName>ppt_x</p:attrName>
                                        </p:attrNameLst>
                                      </p:cBhvr>
                                      <p:tavLst>
                                        <p:tav tm="0">
                                          <p:val>
                                            <p:strVal val="0-#ppt_w/2"/>
                                          </p:val>
                                        </p:tav>
                                        <p:tav tm="100000">
                                          <p:val>
                                            <p:strVal val="#ppt_x"/>
                                          </p:val>
                                        </p:tav>
                                      </p:tavLst>
                                    </p:anim>
                                    <p:anim calcmode="lin" valueType="num">
                                      <p:cBhvr additive="base">
                                        <p:cTn id="30" dur="3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3000" fill="hold"/>
                                        <p:tgtEl>
                                          <p:spTgt spid="15"/>
                                        </p:tgtEl>
                                        <p:attrNameLst>
                                          <p:attrName>ppt_x</p:attrName>
                                        </p:attrNameLst>
                                      </p:cBhvr>
                                      <p:tavLst>
                                        <p:tav tm="0">
                                          <p:val>
                                            <p:strVal val="0-#ppt_w/2"/>
                                          </p:val>
                                        </p:tav>
                                        <p:tav tm="100000">
                                          <p:val>
                                            <p:strVal val="#ppt_x"/>
                                          </p:val>
                                        </p:tav>
                                      </p:tavLst>
                                    </p:anim>
                                    <p:anim calcmode="lin" valueType="num">
                                      <p:cBhvr additive="base">
                                        <p:cTn id="34" dur="3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3000" fill="hold"/>
                                        <p:tgtEl>
                                          <p:spTgt spid="17"/>
                                        </p:tgtEl>
                                        <p:attrNameLst>
                                          <p:attrName>ppt_x</p:attrName>
                                        </p:attrNameLst>
                                      </p:cBhvr>
                                      <p:tavLst>
                                        <p:tav tm="0">
                                          <p:val>
                                            <p:strVal val="0-#ppt_w/2"/>
                                          </p:val>
                                        </p:tav>
                                        <p:tav tm="100000">
                                          <p:val>
                                            <p:strVal val="#ppt_x"/>
                                          </p:val>
                                        </p:tav>
                                      </p:tavLst>
                                    </p:anim>
                                    <p:anim calcmode="lin" valueType="num">
                                      <p:cBhvr additive="base">
                                        <p:cTn id="38" dur="3000" fill="hold"/>
                                        <p:tgtEl>
                                          <p:spTgt spid="17"/>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3000" fill="hold"/>
                                        <p:tgtEl>
                                          <p:spTgt spid="19"/>
                                        </p:tgtEl>
                                        <p:attrNameLst>
                                          <p:attrName>ppt_x</p:attrName>
                                        </p:attrNameLst>
                                      </p:cBhvr>
                                      <p:tavLst>
                                        <p:tav tm="0">
                                          <p:val>
                                            <p:strVal val="0-#ppt_w/2"/>
                                          </p:val>
                                        </p:tav>
                                        <p:tav tm="100000">
                                          <p:val>
                                            <p:strVal val="#ppt_x"/>
                                          </p:val>
                                        </p:tav>
                                      </p:tavLst>
                                    </p:anim>
                                    <p:anim calcmode="lin" valueType="num">
                                      <p:cBhvr additive="base">
                                        <p:cTn id="42" dur="3000" fill="hold"/>
                                        <p:tgtEl>
                                          <p:spTgt spid="19"/>
                                        </p:tgtEl>
                                        <p:attrNameLst>
                                          <p:attrName>ppt_y</p:attrName>
                                        </p:attrNameLst>
                                      </p:cBhvr>
                                      <p:tavLst>
                                        <p:tav tm="0">
                                          <p:val>
                                            <p:strVal val="0-#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3000" fill="hold"/>
                                        <p:tgtEl>
                                          <p:spTgt spid="4"/>
                                        </p:tgtEl>
                                        <p:attrNameLst>
                                          <p:attrName>ppt_x</p:attrName>
                                        </p:attrNameLst>
                                      </p:cBhvr>
                                      <p:tavLst>
                                        <p:tav tm="0">
                                          <p:val>
                                            <p:strVal val="0-#ppt_w/2"/>
                                          </p:val>
                                        </p:tav>
                                        <p:tav tm="100000">
                                          <p:val>
                                            <p:strVal val="#ppt_x"/>
                                          </p:val>
                                        </p:tav>
                                      </p:tavLst>
                                    </p:anim>
                                    <p:anim calcmode="lin" valueType="num">
                                      <p:cBhvr additive="base">
                                        <p:cTn id="46" dur="3000" fill="hold"/>
                                        <p:tgtEl>
                                          <p:spTgt spid="4"/>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3000" fill="hold"/>
                                        <p:tgtEl>
                                          <p:spTgt spid="6"/>
                                        </p:tgtEl>
                                        <p:attrNameLst>
                                          <p:attrName>ppt_x</p:attrName>
                                        </p:attrNameLst>
                                      </p:cBhvr>
                                      <p:tavLst>
                                        <p:tav tm="0">
                                          <p:val>
                                            <p:strVal val="0-#ppt_w/2"/>
                                          </p:val>
                                        </p:tav>
                                        <p:tav tm="100000">
                                          <p:val>
                                            <p:strVal val="#ppt_x"/>
                                          </p:val>
                                        </p:tav>
                                      </p:tavLst>
                                    </p:anim>
                                    <p:anim calcmode="lin" valueType="num">
                                      <p:cBhvr additive="base">
                                        <p:cTn id="50" dur="3000" fill="hold"/>
                                        <p:tgtEl>
                                          <p:spTgt spid="6"/>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3000" fill="hold"/>
                                        <p:tgtEl>
                                          <p:spTgt spid="8"/>
                                        </p:tgtEl>
                                        <p:attrNameLst>
                                          <p:attrName>ppt_x</p:attrName>
                                        </p:attrNameLst>
                                      </p:cBhvr>
                                      <p:tavLst>
                                        <p:tav tm="0">
                                          <p:val>
                                            <p:strVal val="0-#ppt_w/2"/>
                                          </p:val>
                                        </p:tav>
                                        <p:tav tm="100000">
                                          <p:val>
                                            <p:strVal val="#ppt_x"/>
                                          </p:val>
                                        </p:tav>
                                      </p:tavLst>
                                    </p:anim>
                                    <p:anim calcmode="lin" valueType="num">
                                      <p:cBhvr additive="base">
                                        <p:cTn id="54" dur="3000" fill="hold"/>
                                        <p:tgtEl>
                                          <p:spTgt spid="8"/>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3000" fill="hold"/>
                                        <p:tgtEl>
                                          <p:spTgt spid="10"/>
                                        </p:tgtEl>
                                        <p:attrNameLst>
                                          <p:attrName>ppt_x</p:attrName>
                                        </p:attrNameLst>
                                      </p:cBhvr>
                                      <p:tavLst>
                                        <p:tav tm="0">
                                          <p:val>
                                            <p:strVal val="0-#ppt_w/2"/>
                                          </p:val>
                                        </p:tav>
                                        <p:tav tm="100000">
                                          <p:val>
                                            <p:strVal val="#ppt_x"/>
                                          </p:val>
                                        </p:tav>
                                      </p:tavLst>
                                    </p:anim>
                                    <p:anim calcmode="lin" valueType="num">
                                      <p:cBhvr additive="base">
                                        <p:cTn id="58" dur="3000" fill="hold"/>
                                        <p:tgtEl>
                                          <p:spTgt spid="10"/>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3000" fill="hold"/>
                                        <p:tgtEl>
                                          <p:spTgt spid="12"/>
                                        </p:tgtEl>
                                        <p:attrNameLst>
                                          <p:attrName>ppt_x</p:attrName>
                                        </p:attrNameLst>
                                      </p:cBhvr>
                                      <p:tavLst>
                                        <p:tav tm="0">
                                          <p:val>
                                            <p:strVal val="0-#ppt_w/2"/>
                                          </p:val>
                                        </p:tav>
                                        <p:tav tm="100000">
                                          <p:val>
                                            <p:strVal val="#ppt_x"/>
                                          </p:val>
                                        </p:tav>
                                      </p:tavLst>
                                    </p:anim>
                                    <p:anim calcmode="lin" valueType="num">
                                      <p:cBhvr additive="base">
                                        <p:cTn id="62" dur="3000" fill="hold"/>
                                        <p:tgtEl>
                                          <p:spTgt spid="12"/>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3000" fill="hold"/>
                                        <p:tgtEl>
                                          <p:spTgt spid="14"/>
                                        </p:tgtEl>
                                        <p:attrNameLst>
                                          <p:attrName>ppt_x</p:attrName>
                                        </p:attrNameLst>
                                      </p:cBhvr>
                                      <p:tavLst>
                                        <p:tav tm="0">
                                          <p:val>
                                            <p:strVal val="0-#ppt_w/2"/>
                                          </p:val>
                                        </p:tav>
                                        <p:tav tm="100000">
                                          <p:val>
                                            <p:strVal val="#ppt_x"/>
                                          </p:val>
                                        </p:tav>
                                      </p:tavLst>
                                    </p:anim>
                                    <p:anim calcmode="lin" valueType="num">
                                      <p:cBhvr additive="base">
                                        <p:cTn id="66" dur="3000" fill="hold"/>
                                        <p:tgtEl>
                                          <p:spTgt spid="14"/>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3000" fill="hold"/>
                                        <p:tgtEl>
                                          <p:spTgt spid="16"/>
                                        </p:tgtEl>
                                        <p:attrNameLst>
                                          <p:attrName>ppt_x</p:attrName>
                                        </p:attrNameLst>
                                      </p:cBhvr>
                                      <p:tavLst>
                                        <p:tav tm="0">
                                          <p:val>
                                            <p:strVal val="0-#ppt_w/2"/>
                                          </p:val>
                                        </p:tav>
                                        <p:tav tm="100000">
                                          <p:val>
                                            <p:strVal val="#ppt_x"/>
                                          </p:val>
                                        </p:tav>
                                      </p:tavLst>
                                    </p:anim>
                                    <p:anim calcmode="lin" valueType="num">
                                      <p:cBhvr additive="base">
                                        <p:cTn id="70" dur="3000" fill="hold"/>
                                        <p:tgtEl>
                                          <p:spTgt spid="16"/>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3000" fill="hold"/>
                                        <p:tgtEl>
                                          <p:spTgt spid="18"/>
                                        </p:tgtEl>
                                        <p:attrNameLst>
                                          <p:attrName>ppt_x</p:attrName>
                                        </p:attrNameLst>
                                      </p:cBhvr>
                                      <p:tavLst>
                                        <p:tav tm="0">
                                          <p:val>
                                            <p:strVal val="0-#ppt_w/2"/>
                                          </p:val>
                                        </p:tav>
                                        <p:tav tm="100000">
                                          <p:val>
                                            <p:strVal val="#ppt_x"/>
                                          </p:val>
                                        </p:tav>
                                      </p:tavLst>
                                    </p:anim>
                                    <p:anim calcmode="lin" valueType="num">
                                      <p:cBhvr additive="base">
                                        <p:cTn id="74" dur="3000" fill="hold"/>
                                        <p:tgtEl>
                                          <p:spTgt spid="18"/>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3000" fill="hold"/>
                                        <p:tgtEl>
                                          <p:spTgt spid="20"/>
                                        </p:tgtEl>
                                        <p:attrNameLst>
                                          <p:attrName>ppt_x</p:attrName>
                                        </p:attrNameLst>
                                      </p:cBhvr>
                                      <p:tavLst>
                                        <p:tav tm="0">
                                          <p:val>
                                            <p:strVal val="0-#ppt_w/2"/>
                                          </p:val>
                                        </p:tav>
                                        <p:tav tm="100000">
                                          <p:val>
                                            <p:strVal val="#ppt_x"/>
                                          </p:val>
                                        </p:tav>
                                      </p:tavLst>
                                    </p:anim>
                                    <p:anim calcmode="lin" valueType="num">
                                      <p:cBhvr additive="base">
                                        <p:cTn id="78" dur="3000" fill="hold"/>
                                        <p:tgtEl>
                                          <p:spTgt spid="20"/>
                                        </p:tgtEl>
                                        <p:attrNameLst>
                                          <p:attrName>ppt_y</p:attrName>
                                        </p:attrNameLst>
                                      </p:cBhvr>
                                      <p:tavLst>
                                        <p:tav tm="0">
                                          <p:val>
                                            <p:strVal val="1+#ppt_h/2"/>
                                          </p:val>
                                        </p:tav>
                                        <p:tav tm="100000">
                                          <p:val>
                                            <p:strVal val="#ppt_y"/>
                                          </p:val>
                                        </p:tav>
                                      </p:tavLst>
                                    </p:anim>
                                  </p:childTnLst>
                                </p:cTn>
                              </p:par>
                            </p:childTnLst>
                          </p:cTn>
                        </p:par>
                        <p:par>
                          <p:cTn id="79" fill="hold">
                            <p:stCondLst>
                              <p:cond delay="3000"/>
                            </p:stCondLst>
                            <p:childTnLst>
                              <p:par>
                                <p:cTn id="80" presetID="2" presetClass="exit" presetSubtype="9" fill="hold" nodeType="afterEffect">
                                  <p:stCondLst>
                                    <p:cond delay="0"/>
                                  </p:stCondLst>
                                  <p:childTnLst>
                                    <p:anim calcmode="lin" valueType="num">
                                      <p:cBhvr additive="base">
                                        <p:cTn id="81" dur="3000"/>
                                        <p:tgtEl>
                                          <p:spTgt spid="3"/>
                                        </p:tgtEl>
                                        <p:attrNameLst>
                                          <p:attrName>ppt_x</p:attrName>
                                        </p:attrNameLst>
                                      </p:cBhvr>
                                      <p:tavLst>
                                        <p:tav tm="0">
                                          <p:val>
                                            <p:strVal val="ppt_x"/>
                                          </p:val>
                                        </p:tav>
                                        <p:tav tm="100000">
                                          <p:val>
                                            <p:strVal val="0-ppt_w/2"/>
                                          </p:val>
                                        </p:tav>
                                      </p:tavLst>
                                    </p:anim>
                                    <p:anim calcmode="lin" valueType="num">
                                      <p:cBhvr additive="base">
                                        <p:cTn id="82" dur="3000"/>
                                        <p:tgtEl>
                                          <p:spTgt spid="3"/>
                                        </p:tgtEl>
                                        <p:attrNameLst>
                                          <p:attrName>ppt_y</p:attrName>
                                        </p:attrNameLst>
                                      </p:cBhvr>
                                      <p:tavLst>
                                        <p:tav tm="0">
                                          <p:val>
                                            <p:strVal val="ppt_y"/>
                                          </p:val>
                                        </p:tav>
                                        <p:tav tm="100000">
                                          <p:val>
                                            <p:strVal val="0-ppt_h/2"/>
                                          </p:val>
                                        </p:tav>
                                      </p:tavLst>
                                    </p:anim>
                                    <p:set>
                                      <p:cBhvr>
                                        <p:cTn id="83" dur="1" fill="hold">
                                          <p:stCondLst>
                                            <p:cond delay="2999"/>
                                          </p:stCondLst>
                                        </p:cTn>
                                        <p:tgtEl>
                                          <p:spTgt spid="3"/>
                                        </p:tgtEl>
                                        <p:attrNameLst>
                                          <p:attrName>style.visibility</p:attrName>
                                        </p:attrNameLst>
                                      </p:cBhvr>
                                      <p:to>
                                        <p:strVal val="hidden"/>
                                      </p:to>
                                    </p:set>
                                  </p:childTnLst>
                                </p:cTn>
                              </p:par>
                              <p:par>
                                <p:cTn id="84" presetID="2" presetClass="exit" presetSubtype="9" fill="hold" nodeType="withEffect">
                                  <p:stCondLst>
                                    <p:cond delay="0"/>
                                  </p:stCondLst>
                                  <p:childTnLst>
                                    <p:anim calcmode="lin" valueType="num">
                                      <p:cBhvr additive="base">
                                        <p:cTn id="85" dur="3000"/>
                                        <p:tgtEl>
                                          <p:spTgt spid="5"/>
                                        </p:tgtEl>
                                        <p:attrNameLst>
                                          <p:attrName>ppt_x</p:attrName>
                                        </p:attrNameLst>
                                      </p:cBhvr>
                                      <p:tavLst>
                                        <p:tav tm="0">
                                          <p:val>
                                            <p:strVal val="ppt_x"/>
                                          </p:val>
                                        </p:tav>
                                        <p:tav tm="100000">
                                          <p:val>
                                            <p:strVal val="0-ppt_w/2"/>
                                          </p:val>
                                        </p:tav>
                                      </p:tavLst>
                                    </p:anim>
                                    <p:anim calcmode="lin" valueType="num">
                                      <p:cBhvr additive="base">
                                        <p:cTn id="86" dur="3000"/>
                                        <p:tgtEl>
                                          <p:spTgt spid="5"/>
                                        </p:tgtEl>
                                        <p:attrNameLst>
                                          <p:attrName>ppt_y</p:attrName>
                                        </p:attrNameLst>
                                      </p:cBhvr>
                                      <p:tavLst>
                                        <p:tav tm="0">
                                          <p:val>
                                            <p:strVal val="ppt_y"/>
                                          </p:val>
                                        </p:tav>
                                        <p:tav tm="100000">
                                          <p:val>
                                            <p:strVal val="0-ppt_h/2"/>
                                          </p:val>
                                        </p:tav>
                                      </p:tavLst>
                                    </p:anim>
                                    <p:set>
                                      <p:cBhvr>
                                        <p:cTn id="87" dur="1" fill="hold">
                                          <p:stCondLst>
                                            <p:cond delay="2999"/>
                                          </p:stCondLst>
                                        </p:cTn>
                                        <p:tgtEl>
                                          <p:spTgt spid="5"/>
                                        </p:tgtEl>
                                        <p:attrNameLst>
                                          <p:attrName>style.visibility</p:attrName>
                                        </p:attrNameLst>
                                      </p:cBhvr>
                                      <p:to>
                                        <p:strVal val="hidden"/>
                                      </p:to>
                                    </p:set>
                                  </p:childTnLst>
                                </p:cTn>
                              </p:par>
                              <p:par>
                                <p:cTn id="88" presetID="2" presetClass="exit" presetSubtype="9" fill="hold" nodeType="withEffect">
                                  <p:stCondLst>
                                    <p:cond delay="0"/>
                                  </p:stCondLst>
                                  <p:childTnLst>
                                    <p:anim calcmode="lin" valueType="num">
                                      <p:cBhvr additive="base">
                                        <p:cTn id="89" dur="3000"/>
                                        <p:tgtEl>
                                          <p:spTgt spid="7"/>
                                        </p:tgtEl>
                                        <p:attrNameLst>
                                          <p:attrName>ppt_x</p:attrName>
                                        </p:attrNameLst>
                                      </p:cBhvr>
                                      <p:tavLst>
                                        <p:tav tm="0">
                                          <p:val>
                                            <p:strVal val="ppt_x"/>
                                          </p:val>
                                        </p:tav>
                                        <p:tav tm="100000">
                                          <p:val>
                                            <p:strVal val="0-ppt_w/2"/>
                                          </p:val>
                                        </p:tav>
                                      </p:tavLst>
                                    </p:anim>
                                    <p:anim calcmode="lin" valueType="num">
                                      <p:cBhvr additive="base">
                                        <p:cTn id="90" dur="3000"/>
                                        <p:tgtEl>
                                          <p:spTgt spid="7"/>
                                        </p:tgtEl>
                                        <p:attrNameLst>
                                          <p:attrName>ppt_y</p:attrName>
                                        </p:attrNameLst>
                                      </p:cBhvr>
                                      <p:tavLst>
                                        <p:tav tm="0">
                                          <p:val>
                                            <p:strVal val="ppt_y"/>
                                          </p:val>
                                        </p:tav>
                                        <p:tav tm="100000">
                                          <p:val>
                                            <p:strVal val="0-ppt_h/2"/>
                                          </p:val>
                                        </p:tav>
                                      </p:tavLst>
                                    </p:anim>
                                    <p:set>
                                      <p:cBhvr>
                                        <p:cTn id="91" dur="1" fill="hold">
                                          <p:stCondLst>
                                            <p:cond delay="2999"/>
                                          </p:stCondLst>
                                        </p:cTn>
                                        <p:tgtEl>
                                          <p:spTgt spid="7"/>
                                        </p:tgtEl>
                                        <p:attrNameLst>
                                          <p:attrName>style.visibility</p:attrName>
                                        </p:attrNameLst>
                                      </p:cBhvr>
                                      <p:to>
                                        <p:strVal val="hidden"/>
                                      </p:to>
                                    </p:set>
                                  </p:childTnLst>
                                </p:cTn>
                              </p:par>
                              <p:par>
                                <p:cTn id="92" presetID="2" presetClass="exit" presetSubtype="9" fill="hold" nodeType="withEffect">
                                  <p:stCondLst>
                                    <p:cond delay="0"/>
                                  </p:stCondLst>
                                  <p:childTnLst>
                                    <p:anim calcmode="lin" valueType="num">
                                      <p:cBhvr additive="base">
                                        <p:cTn id="93" dur="3000"/>
                                        <p:tgtEl>
                                          <p:spTgt spid="9"/>
                                        </p:tgtEl>
                                        <p:attrNameLst>
                                          <p:attrName>ppt_x</p:attrName>
                                        </p:attrNameLst>
                                      </p:cBhvr>
                                      <p:tavLst>
                                        <p:tav tm="0">
                                          <p:val>
                                            <p:strVal val="ppt_x"/>
                                          </p:val>
                                        </p:tav>
                                        <p:tav tm="100000">
                                          <p:val>
                                            <p:strVal val="0-ppt_w/2"/>
                                          </p:val>
                                        </p:tav>
                                      </p:tavLst>
                                    </p:anim>
                                    <p:anim calcmode="lin" valueType="num">
                                      <p:cBhvr additive="base">
                                        <p:cTn id="94" dur="3000"/>
                                        <p:tgtEl>
                                          <p:spTgt spid="9"/>
                                        </p:tgtEl>
                                        <p:attrNameLst>
                                          <p:attrName>ppt_y</p:attrName>
                                        </p:attrNameLst>
                                      </p:cBhvr>
                                      <p:tavLst>
                                        <p:tav tm="0">
                                          <p:val>
                                            <p:strVal val="ppt_y"/>
                                          </p:val>
                                        </p:tav>
                                        <p:tav tm="100000">
                                          <p:val>
                                            <p:strVal val="0-ppt_h/2"/>
                                          </p:val>
                                        </p:tav>
                                      </p:tavLst>
                                    </p:anim>
                                    <p:set>
                                      <p:cBhvr>
                                        <p:cTn id="95" dur="1" fill="hold">
                                          <p:stCondLst>
                                            <p:cond delay="2999"/>
                                          </p:stCondLst>
                                        </p:cTn>
                                        <p:tgtEl>
                                          <p:spTgt spid="9"/>
                                        </p:tgtEl>
                                        <p:attrNameLst>
                                          <p:attrName>style.visibility</p:attrName>
                                        </p:attrNameLst>
                                      </p:cBhvr>
                                      <p:to>
                                        <p:strVal val="hidden"/>
                                      </p:to>
                                    </p:set>
                                  </p:childTnLst>
                                </p:cTn>
                              </p:par>
                              <p:par>
                                <p:cTn id="96" presetID="2" presetClass="exit" presetSubtype="9" fill="hold" nodeType="withEffect">
                                  <p:stCondLst>
                                    <p:cond delay="0"/>
                                  </p:stCondLst>
                                  <p:childTnLst>
                                    <p:anim calcmode="lin" valueType="num">
                                      <p:cBhvr additive="base">
                                        <p:cTn id="97" dur="3000"/>
                                        <p:tgtEl>
                                          <p:spTgt spid="11"/>
                                        </p:tgtEl>
                                        <p:attrNameLst>
                                          <p:attrName>ppt_x</p:attrName>
                                        </p:attrNameLst>
                                      </p:cBhvr>
                                      <p:tavLst>
                                        <p:tav tm="0">
                                          <p:val>
                                            <p:strVal val="ppt_x"/>
                                          </p:val>
                                        </p:tav>
                                        <p:tav tm="100000">
                                          <p:val>
                                            <p:strVal val="0-ppt_w/2"/>
                                          </p:val>
                                        </p:tav>
                                      </p:tavLst>
                                    </p:anim>
                                    <p:anim calcmode="lin" valueType="num">
                                      <p:cBhvr additive="base">
                                        <p:cTn id="98" dur="3000"/>
                                        <p:tgtEl>
                                          <p:spTgt spid="11"/>
                                        </p:tgtEl>
                                        <p:attrNameLst>
                                          <p:attrName>ppt_y</p:attrName>
                                        </p:attrNameLst>
                                      </p:cBhvr>
                                      <p:tavLst>
                                        <p:tav tm="0">
                                          <p:val>
                                            <p:strVal val="ppt_y"/>
                                          </p:val>
                                        </p:tav>
                                        <p:tav tm="100000">
                                          <p:val>
                                            <p:strVal val="0-ppt_h/2"/>
                                          </p:val>
                                        </p:tav>
                                      </p:tavLst>
                                    </p:anim>
                                    <p:set>
                                      <p:cBhvr>
                                        <p:cTn id="99" dur="1" fill="hold">
                                          <p:stCondLst>
                                            <p:cond delay="2999"/>
                                          </p:stCondLst>
                                        </p:cTn>
                                        <p:tgtEl>
                                          <p:spTgt spid="11"/>
                                        </p:tgtEl>
                                        <p:attrNameLst>
                                          <p:attrName>style.visibility</p:attrName>
                                        </p:attrNameLst>
                                      </p:cBhvr>
                                      <p:to>
                                        <p:strVal val="hidden"/>
                                      </p:to>
                                    </p:set>
                                  </p:childTnLst>
                                </p:cTn>
                              </p:par>
                              <p:par>
                                <p:cTn id="100" presetID="2" presetClass="exit" presetSubtype="9" fill="hold" nodeType="withEffect">
                                  <p:stCondLst>
                                    <p:cond delay="0"/>
                                  </p:stCondLst>
                                  <p:childTnLst>
                                    <p:anim calcmode="lin" valueType="num">
                                      <p:cBhvr additive="base">
                                        <p:cTn id="101" dur="3000"/>
                                        <p:tgtEl>
                                          <p:spTgt spid="13"/>
                                        </p:tgtEl>
                                        <p:attrNameLst>
                                          <p:attrName>ppt_x</p:attrName>
                                        </p:attrNameLst>
                                      </p:cBhvr>
                                      <p:tavLst>
                                        <p:tav tm="0">
                                          <p:val>
                                            <p:strVal val="ppt_x"/>
                                          </p:val>
                                        </p:tav>
                                        <p:tav tm="100000">
                                          <p:val>
                                            <p:strVal val="0-ppt_w/2"/>
                                          </p:val>
                                        </p:tav>
                                      </p:tavLst>
                                    </p:anim>
                                    <p:anim calcmode="lin" valueType="num">
                                      <p:cBhvr additive="base">
                                        <p:cTn id="102" dur="3000"/>
                                        <p:tgtEl>
                                          <p:spTgt spid="13"/>
                                        </p:tgtEl>
                                        <p:attrNameLst>
                                          <p:attrName>ppt_y</p:attrName>
                                        </p:attrNameLst>
                                      </p:cBhvr>
                                      <p:tavLst>
                                        <p:tav tm="0">
                                          <p:val>
                                            <p:strVal val="ppt_y"/>
                                          </p:val>
                                        </p:tav>
                                        <p:tav tm="100000">
                                          <p:val>
                                            <p:strVal val="0-ppt_h/2"/>
                                          </p:val>
                                        </p:tav>
                                      </p:tavLst>
                                    </p:anim>
                                    <p:set>
                                      <p:cBhvr>
                                        <p:cTn id="103" dur="1" fill="hold">
                                          <p:stCondLst>
                                            <p:cond delay="2999"/>
                                          </p:stCondLst>
                                        </p:cTn>
                                        <p:tgtEl>
                                          <p:spTgt spid="13"/>
                                        </p:tgtEl>
                                        <p:attrNameLst>
                                          <p:attrName>style.visibility</p:attrName>
                                        </p:attrNameLst>
                                      </p:cBhvr>
                                      <p:to>
                                        <p:strVal val="hidden"/>
                                      </p:to>
                                    </p:set>
                                  </p:childTnLst>
                                </p:cTn>
                              </p:par>
                              <p:par>
                                <p:cTn id="104" presetID="2" presetClass="exit" presetSubtype="9" fill="hold" nodeType="withEffect">
                                  <p:stCondLst>
                                    <p:cond delay="0"/>
                                  </p:stCondLst>
                                  <p:childTnLst>
                                    <p:anim calcmode="lin" valueType="num">
                                      <p:cBhvr additive="base">
                                        <p:cTn id="105" dur="3000"/>
                                        <p:tgtEl>
                                          <p:spTgt spid="15"/>
                                        </p:tgtEl>
                                        <p:attrNameLst>
                                          <p:attrName>ppt_x</p:attrName>
                                        </p:attrNameLst>
                                      </p:cBhvr>
                                      <p:tavLst>
                                        <p:tav tm="0">
                                          <p:val>
                                            <p:strVal val="ppt_x"/>
                                          </p:val>
                                        </p:tav>
                                        <p:tav tm="100000">
                                          <p:val>
                                            <p:strVal val="0-ppt_w/2"/>
                                          </p:val>
                                        </p:tav>
                                      </p:tavLst>
                                    </p:anim>
                                    <p:anim calcmode="lin" valueType="num">
                                      <p:cBhvr additive="base">
                                        <p:cTn id="106" dur="3000"/>
                                        <p:tgtEl>
                                          <p:spTgt spid="15"/>
                                        </p:tgtEl>
                                        <p:attrNameLst>
                                          <p:attrName>ppt_y</p:attrName>
                                        </p:attrNameLst>
                                      </p:cBhvr>
                                      <p:tavLst>
                                        <p:tav tm="0">
                                          <p:val>
                                            <p:strVal val="ppt_y"/>
                                          </p:val>
                                        </p:tav>
                                        <p:tav tm="100000">
                                          <p:val>
                                            <p:strVal val="0-ppt_h/2"/>
                                          </p:val>
                                        </p:tav>
                                      </p:tavLst>
                                    </p:anim>
                                    <p:set>
                                      <p:cBhvr>
                                        <p:cTn id="107" dur="1" fill="hold">
                                          <p:stCondLst>
                                            <p:cond delay="2999"/>
                                          </p:stCondLst>
                                        </p:cTn>
                                        <p:tgtEl>
                                          <p:spTgt spid="15"/>
                                        </p:tgtEl>
                                        <p:attrNameLst>
                                          <p:attrName>style.visibility</p:attrName>
                                        </p:attrNameLst>
                                      </p:cBhvr>
                                      <p:to>
                                        <p:strVal val="hidden"/>
                                      </p:to>
                                    </p:set>
                                  </p:childTnLst>
                                </p:cTn>
                              </p:par>
                              <p:par>
                                <p:cTn id="108" presetID="2" presetClass="exit" presetSubtype="9" fill="hold" nodeType="withEffect">
                                  <p:stCondLst>
                                    <p:cond delay="0"/>
                                  </p:stCondLst>
                                  <p:childTnLst>
                                    <p:anim calcmode="lin" valueType="num">
                                      <p:cBhvr additive="base">
                                        <p:cTn id="109" dur="3000"/>
                                        <p:tgtEl>
                                          <p:spTgt spid="17"/>
                                        </p:tgtEl>
                                        <p:attrNameLst>
                                          <p:attrName>ppt_x</p:attrName>
                                        </p:attrNameLst>
                                      </p:cBhvr>
                                      <p:tavLst>
                                        <p:tav tm="0">
                                          <p:val>
                                            <p:strVal val="ppt_x"/>
                                          </p:val>
                                        </p:tav>
                                        <p:tav tm="100000">
                                          <p:val>
                                            <p:strVal val="0-ppt_w/2"/>
                                          </p:val>
                                        </p:tav>
                                      </p:tavLst>
                                    </p:anim>
                                    <p:anim calcmode="lin" valueType="num">
                                      <p:cBhvr additive="base">
                                        <p:cTn id="110" dur="3000"/>
                                        <p:tgtEl>
                                          <p:spTgt spid="17"/>
                                        </p:tgtEl>
                                        <p:attrNameLst>
                                          <p:attrName>ppt_y</p:attrName>
                                        </p:attrNameLst>
                                      </p:cBhvr>
                                      <p:tavLst>
                                        <p:tav tm="0">
                                          <p:val>
                                            <p:strVal val="ppt_y"/>
                                          </p:val>
                                        </p:tav>
                                        <p:tav tm="100000">
                                          <p:val>
                                            <p:strVal val="0-ppt_h/2"/>
                                          </p:val>
                                        </p:tav>
                                      </p:tavLst>
                                    </p:anim>
                                    <p:set>
                                      <p:cBhvr>
                                        <p:cTn id="111" dur="1" fill="hold">
                                          <p:stCondLst>
                                            <p:cond delay="2999"/>
                                          </p:stCondLst>
                                        </p:cTn>
                                        <p:tgtEl>
                                          <p:spTgt spid="17"/>
                                        </p:tgtEl>
                                        <p:attrNameLst>
                                          <p:attrName>style.visibility</p:attrName>
                                        </p:attrNameLst>
                                      </p:cBhvr>
                                      <p:to>
                                        <p:strVal val="hidden"/>
                                      </p:to>
                                    </p:set>
                                  </p:childTnLst>
                                </p:cTn>
                              </p:par>
                              <p:par>
                                <p:cTn id="112" presetID="2" presetClass="exit" presetSubtype="9" fill="hold" nodeType="withEffect">
                                  <p:stCondLst>
                                    <p:cond delay="0"/>
                                  </p:stCondLst>
                                  <p:childTnLst>
                                    <p:anim calcmode="lin" valueType="num">
                                      <p:cBhvr additive="base">
                                        <p:cTn id="113" dur="3000"/>
                                        <p:tgtEl>
                                          <p:spTgt spid="19"/>
                                        </p:tgtEl>
                                        <p:attrNameLst>
                                          <p:attrName>ppt_x</p:attrName>
                                        </p:attrNameLst>
                                      </p:cBhvr>
                                      <p:tavLst>
                                        <p:tav tm="0">
                                          <p:val>
                                            <p:strVal val="ppt_x"/>
                                          </p:val>
                                        </p:tav>
                                        <p:tav tm="100000">
                                          <p:val>
                                            <p:strVal val="0-ppt_w/2"/>
                                          </p:val>
                                        </p:tav>
                                      </p:tavLst>
                                    </p:anim>
                                    <p:anim calcmode="lin" valueType="num">
                                      <p:cBhvr additive="base">
                                        <p:cTn id="114" dur="3000"/>
                                        <p:tgtEl>
                                          <p:spTgt spid="19"/>
                                        </p:tgtEl>
                                        <p:attrNameLst>
                                          <p:attrName>ppt_y</p:attrName>
                                        </p:attrNameLst>
                                      </p:cBhvr>
                                      <p:tavLst>
                                        <p:tav tm="0">
                                          <p:val>
                                            <p:strVal val="ppt_y"/>
                                          </p:val>
                                        </p:tav>
                                        <p:tav tm="100000">
                                          <p:val>
                                            <p:strVal val="0-ppt_h/2"/>
                                          </p:val>
                                        </p:tav>
                                      </p:tavLst>
                                    </p:anim>
                                    <p:set>
                                      <p:cBhvr>
                                        <p:cTn id="115" dur="1" fill="hold">
                                          <p:stCondLst>
                                            <p:cond delay="2999"/>
                                          </p:stCondLst>
                                        </p:cTn>
                                        <p:tgtEl>
                                          <p:spTgt spid="19"/>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3000"/>
                                        <p:tgtEl>
                                          <p:spTgt spid="4"/>
                                        </p:tgtEl>
                                        <p:attrNameLst>
                                          <p:attrName>ppt_x</p:attrName>
                                        </p:attrNameLst>
                                      </p:cBhvr>
                                      <p:tavLst>
                                        <p:tav tm="0">
                                          <p:val>
                                            <p:strVal val="ppt_x"/>
                                          </p:val>
                                        </p:tav>
                                        <p:tav tm="100000">
                                          <p:val>
                                            <p:strVal val="0-ppt_w/2"/>
                                          </p:val>
                                        </p:tav>
                                      </p:tavLst>
                                    </p:anim>
                                    <p:anim calcmode="lin" valueType="num">
                                      <p:cBhvr additive="base">
                                        <p:cTn id="118" dur="3000"/>
                                        <p:tgtEl>
                                          <p:spTgt spid="4"/>
                                        </p:tgtEl>
                                        <p:attrNameLst>
                                          <p:attrName>ppt_y</p:attrName>
                                        </p:attrNameLst>
                                      </p:cBhvr>
                                      <p:tavLst>
                                        <p:tav tm="0">
                                          <p:val>
                                            <p:strVal val="ppt_y"/>
                                          </p:val>
                                        </p:tav>
                                        <p:tav tm="100000">
                                          <p:val>
                                            <p:strVal val="1+ppt_h/2"/>
                                          </p:val>
                                        </p:tav>
                                      </p:tavLst>
                                    </p:anim>
                                    <p:set>
                                      <p:cBhvr>
                                        <p:cTn id="119" dur="1" fill="hold">
                                          <p:stCondLst>
                                            <p:cond delay="2999"/>
                                          </p:stCondLst>
                                        </p:cTn>
                                        <p:tgtEl>
                                          <p:spTgt spid="4"/>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3000"/>
                                        <p:tgtEl>
                                          <p:spTgt spid="6"/>
                                        </p:tgtEl>
                                        <p:attrNameLst>
                                          <p:attrName>ppt_x</p:attrName>
                                        </p:attrNameLst>
                                      </p:cBhvr>
                                      <p:tavLst>
                                        <p:tav tm="0">
                                          <p:val>
                                            <p:strVal val="ppt_x"/>
                                          </p:val>
                                        </p:tav>
                                        <p:tav tm="100000">
                                          <p:val>
                                            <p:strVal val="0-ppt_w/2"/>
                                          </p:val>
                                        </p:tav>
                                      </p:tavLst>
                                    </p:anim>
                                    <p:anim calcmode="lin" valueType="num">
                                      <p:cBhvr additive="base">
                                        <p:cTn id="122" dur="3000"/>
                                        <p:tgtEl>
                                          <p:spTgt spid="6"/>
                                        </p:tgtEl>
                                        <p:attrNameLst>
                                          <p:attrName>ppt_y</p:attrName>
                                        </p:attrNameLst>
                                      </p:cBhvr>
                                      <p:tavLst>
                                        <p:tav tm="0">
                                          <p:val>
                                            <p:strVal val="ppt_y"/>
                                          </p:val>
                                        </p:tav>
                                        <p:tav tm="100000">
                                          <p:val>
                                            <p:strVal val="1+ppt_h/2"/>
                                          </p:val>
                                        </p:tav>
                                      </p:tavLst>
                                    </p:anim>
                                    <p:set>
                                      <p:cBhvr>
                                        <p:cTn id="123" dur="1" fill="hold">
                                          <p:stCondLst>
                                            <p:cond delay="2999"/>
                                          </p:stCondLst>
                                        </p:cTn>
                                        <p:tgtEl>
                                          <p:spTgt spid="6"/>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3000"/>
                                        <p:tgtEl>
                                          <p:spTgt spid="8"/>
                                        </p:tgtEl>
                                        <p:attrNameLst>
                                          <p:attrName>ppt_x</p:attrName>
                                        </p:attrNameLst>
                                      </p:cBhvr>
                                      <p:tavLst>
                                        <p:tav tm="0">
                                          <p:val>
                                            <p:strVal val="ppt_x"/>
                                          </p:val>
                                        </p:tav>
                                        <p:tav tm="100000">
                                          <p:val>
                                            <p:strVal val="0-ppt_w/2"/>
                                          </p:val>
                                        </p:tav>
                                      </p:tavLst>
                                    </p:anim>
                                    <p:anim calcmode="lin" valueType="num">
                                      <p:cBhvr additive="base">
                                        <p:cTn id="126" dur="3000"/>
                                        <p:tgtEl>
                                          <p:spTgt spid="8"/>
                                        </p:tgtEl>
                                        <p:attrNameLst>
                                          <p:attrName>ppt_y</p:attrName>
                                        </p:attrNameLst>
                                      </p:cBhvr>
                                      <p:tavLst>
                                        <p:tav tm="0">
                                          <p:val>
                                            <p:strVal val="ppt_y"/>
                                          </p:val>
                                        </p:tav>
                                        <p:tav tm="100000">
                                          <p:val>
                                            <p:strVal val="1+ppt_h/2"/>
                                          </p:val>
                                        </p:tav>
                                      </p:tavLst>
                                    </p:anim>
                                    <p:set>
                                      <p:cBhvr>
                                        <p:cTn id="127" dur="1" fill="hold">
                                          <p:stCondLst>
                                            <p:cond delay="2999"/>
                                          </p:stCondLst>
                                        </p:cTn>
                                        <p:tgtEl>
                                          <p:spTgt spid="8"/>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3000"/>
                                        <p:tgtEl>
                                          <p:spTgt spid="10"/>
                                        </p:tgtEl>
                                        <p:attrNameLst>
                                          <p:attrName>ppt_x</p:attrName>
                                        </p:attrNameLst>
                                      </p:cBhvr>
                                      <p:tavLst>
                                        <p:tav tm="0">
                                          <p:val>
                                            <p:strVal val="ppt_x"/>
                                          </p:val>
                                        </p:tav>
                                        <p:tav tm="100000">
                                          <p:val>
                                            <p:strVal val="0-ppt_w/2"/>
                                          </p:val>
                                        </p:tav>
                                      </p:tavLst>
                                    </p:anim>
                                    <p:anim calcmode="lin" valueType="num">
                                      <p:cBhvr additive="base">
                                        <p:cTn id="130" dur="3000"/>
                                        <p:tgtEl>
                                          <p:spTgt spid="10"/>
                                        </p:tgtEl>
                                        <p:attrNameLst>
                                          <p:attrName>ppt_y</p:attrName>
                                        </p:attrNameLst>
                                      </p:cBhvr>
                                      <p:tavLst>
                                        <p:tav tm="0">
                                          <p:val>
                                            <p:strVal val="ppt_y"/>
                                          </p:val>
                                        </p:tav>
                                        <p:tav tm="100000">
                                          <p:val>
                                            <p:strVal val="1+ppt_h/2"/>
                                          </p:val>
                                        </p:tav>
                                      </p:tavLst>
                                    </p:anim>
                                    <p:set>
                                      <p:cBhvr>
                                        <p:cTn id="131" dur="1" fill="hold">
                                          <p:stCondLst>
                                            <p:cond delay="2999"/>
                                          </p:stCondLst>
                                        </p:cTn>
                                        <p:tgtEl>
                                          <p:spTgt spid="10"/>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3000"/>
                                        <p:tgtEl>
                                          <p:spTgt spid="12"/>
                                        </p:tgtEl>
                                        <p:attrNameLst>
                                          <p:attrName>ppt_x</p:attrName>
                                        </p:attrNameLst>
                                      </p:cBhvr>
                                      <p:tavLst>
                                        <p:tav tm="0">
                                          <p:val>
                                            <p:strVal val="ppt_x"/>
                                          </p:val>
                                        </p:tav>
                                        <p:tav tm="100000">
                                          <p:val>
                                            <p:strVal val="0-ppt_w/2"/>
                                          </p:val>
                                        </p:tav>
                                      </p:tavLst>
                                    </p:anim>
                                    <p:anim calcmode="lin" valueType="num">
                                      <p:cBhvr additive="base">
                                        <p:cTn id="134" dur="3000"/>
                                        <p:tgtEl>
                                          <p:spTgt spid="12"/>
                                        </p:tgtEl>
                                        <p:attrNameLst>
                                          <p:attrName>ppt_y</p:attrName>
                                        </p:attrNameLst>
                                      </p:cBhvr>
                                      <p:tavLst>
                                        <p:tav tm="0">
                                          <p:val>
                                            <p:strVal val="ppt_y"/>
                                          </p:val>
                                        </p:tav>
                                        <p:tav tm="100000">
                                          <p:val>
                                            <p:strVal val="1+ppt_h/2"/>
                                          </p:val>
                                        </p:tav>
                                      </p:tavLst>
                                    </p:anim>
                                    <p:set>
                                      <p:cBhvr>
                                        <p:cTn id="135" dur="1" fill="hold">
                                          <p:stCondLst>
                                            <p:cond delay="2999"/>
                                          </p:stCondLst>
                                        </p:cTn>
                                        <p:tgtEl>
                                          <p:spTgt spid="12"/>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3000"/>
                                        <p:tgtEl>
                                          <p:spTgt spid="14"/>
                                        </p:tgtEl>
                                        <p:attrNameLst>
                                          <p:attrName>ppt_x</p:attrName>
                                        </p:attrNameLst>
                                      </p:cBhvr>
                                      <p:tavLst>
                                        <p:tav tm="0">
                                          <p:val>
                                            <p:strVal val="ppt_x"/>
                                          </p:val>
                                        </p:tav>
                                        <p:tav tm="100000">
                                          <p:val>
                                            <p:strVal val="0-ppt_w/2"/>
                                          </p:val>
                                        </p:tav>
                                      </p:tavLst>
                                    </p:anim>
                                    <p:anim calcmode="lin" valueType="num">
                                      <p:cBhvr additive="base">
                                        <p:cTn id="138" dur="3000"/>
                                        <p:tgtEl>
                                          <p:spTgt spid="14"/>
                                        </p:tgtEl>
                                        <p:attrNameLst>
                                          <p:attrName>ppt_y</p:attrName>
                                        </p:attrNameLst>
                                      </p:cBhvr>
                                      <p:tavLst>
                                        <p:tav tm="0">
                                          <p:val>
                                            <p:strVal val="ppt_y"/>
                                          </p:val>
                                        </p:tav>
                                        <p:tav tm="100000">
                                          <p:val>
                                            <p:strVal val="1+ppt_h/2"/>
                                          </p:val>
                                        </p:tav>
                                      </p:tavLst>
                                    </p:anim>
                                    <p:set>
                                      <p:cBhvr>
                                        <p:cTn id="139" dur="1" fill="hold">
                                          <p:stCondLst>
                                            <p:cond delay="2999"/>
                                          </p:stCondLst>
                                        </p:cTn>
                                        <p:tgtEl>
                                          <p:spTgt spid="14"/>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3000"/>
                                        <p:tgtEl>
                                          <p:spTgt spid="16"/>
                                        </p:tgtEl>
                                        <p:attrNameLst>
                                          <p:attrName>ppt_x</p:attrName>
                                        </p:attrNameLst>
                                      </p:cBhvr>
                                      <p:tavLst>
                                        <p:tav tm="0">
                                          <p:val>
                                            <p:strVal val="ppt_x"/>
                                          </p:val>
                                        </p:tav>
                                        <p:tav tm="100000">
                                          <p:val>
                                            <p:strVal val="0-ppt_w/2"/>
                                          </p:val>
                                        </p:tav>
                                      </p:tavLst>
                                    </p:anim>
                                    <p:anim calcmode="lin" valueType="num">
                                      <p:cBhvr additive="base">
                                        <p:cTn id="142" dur="3000"/>
                                        <p:tgtEl>
                                          <p:spTgt spid="16"/>
                                        </p:tgtEl>
                                        <p:attrNameLst>
                                          <p:attrName>ppt_y</p:attrName>
                                        </p:attrNameLst>
                                      </p:cBhvr>
                                      <p:tavLst>
                                        <p:tav tm="0">
                                          <p:val>
                                            <p:strVal val="ppt_y"/>
                                          </p:val>
                                        </p:tav>
                                        <p:tav tm="100000">
                                          <p:val>
                                            <p:strVal val="1+ppt_h/2"/>
                                          </p:val>
                                        </p:tav>
                                      </p:tavLst>
                                    </p:anim>
                                    <p:set>
                                      <p:cBhvr>
                                        <p:cTn id="143" dur="1" fill="hold">
                                          <p:stCondLst>
                                            <p:cond delay="2999"/>
                                          </p:stCondLst>
                                        </p:cTn>
                                        <p:tgtEl>
                                          <p:spTgt spid="16"/>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3000"/>
                                        <p:tgtEl>
                                          <p:spTgt spid="18"/>
                                        </p:tgtEl>
                                        <p:attrNameLst>
                                          <p:attrName>ppt_x</p:attrName>
                                        </p:attrNameLst>
                                      </p:cBhvr>
                                      <p:tavLst>
                                        <p:tav tm="0">
                                          <p:val>
                                            <p:strVal val="ppt_x"/>
                                          </p:val>
                                        </p:tav>
                                        <p:tav tm="100000">
                                          <p:val>
                                            <p:strVal val="0-ppt_w/2"/>
                                          </p:val>
                                        </p:tav>
                                      </p:tavLst>
                                    </p:anim>
                                    <p:anim calcmode="lin" valueType="num">
                                      <p:cBhvr additive="base">
                                        <p:cTn id="146" dur="3000"/>
                                        <p:tgtEl>
                                          <p:spTgt spid="18"/>
                                        </p:tgtEl>
                                        <p:attrNameLst>
                                          <p:attrName>ppt_y</p:attrName>
                                        </p:attrNameLst>
                                      </p:cBhvr>
                                      <p:tavLst>
                                        <p:tav tm="0">
                                          <p:val>
                                            <p:strVal val="ppt_y"/>
                                          </p:val>
                                        </p:tav>
                                        <p:tav tm="100000">
                                          <p:val>
                                            <p:strVal val="1+ppt_h/2"/>
                                          </p:val>
                                        </p:tav>
                                      </p:tavLst>
                                    </p:anim>
                                    <p:set>
                                      <p:cBhvr>
                                        <p:cTn id="147" dur="1" fill="hold">
                                          <p:stCondLst>
                                            <p:cond delay="2999"/>
                                          </p:stCondLst>
                                        </p:cTn>
                                        <p:tgtEl>
                                          <p:spTgt spid="18"/>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3000"/>
                                        <p:tgtEl>
                                          <p:spTgt spid="20"/>
                                        </p:tgtEl>
                                        <p:attrNameLst>
                                          <p:attrName>ppt_x</p:attrName>
                                        </p:attrNameLst>
                                      </p:cBhvr>
                                      <p:tavLst>
                                        <p:tav tm="0">
                                          <p:val>
                                            <p:strVal val="ppt_x"/>
                                          </p:val>
                                        </p:tav>
                                        <p:tav tm="100000">
                                          <p:val>
                                            <p:strVal val="0-ppt_w/2"/>
                                          </p:val>
                                        </p:tav>
                                      </p:tavLst>
                                    </p:anim>
                                    <p:anim calcmode="lin" valueType="num">
                                      <p:cBhvr additive="base">
                                        <p:cTn id="150" dur="3000"/>
                                        <p:tgtEl>
                                          <p:spTgt spid="20"/>
                                        </p:tgtEl>
                                        <p:attrNameLst>
                                          <p:attrName>ppt_y</p:attrName>
                                        </p:attrNameLst>
                                      </p:cBhvr>
                                      <p:tavLst>
                                        <p:tav tm="0">
                                          <p:val>
                                            <p:strVal val="ppt_y"/>
                                          </p:val>
                                        </p:tav>
                                        <p:tav tm="100000">
                                          <p:val>
                                            <p:strVal val="1+ppt_h/2"/>
                                          </p:val>
                                        </p:tav>
                                      </p:tavLst>
                                    </p:anim>
                                    <p:set>
                                      <p:cBhvr>
                                        <p:cTn id="151" dur="1" fill="hold">
                                          <p:stCondLst>
                                            <p:cond delay="2999"/>
                                          </p:stCondLst>
                                        </p:cTn>
                                        <p:tgtEl>
                                          <p:spTgt spid="20"/>
                                        </p:tgtEl>
                                        <p:attrNameLst>
                                          <p:attrName>style.visibility</p:attrName>
                                        </p:attrNameLst>
                                      </p:cBhvr>
                                      <p:to>
                                        <p:strVal val="hidden"/>
                                      </p:to>
                                    </p:set>
                                  </p:childTnLst>
                                </p:cTn>
                              </p:par>
                              <p:par>
                                <p:cTn id="152" presetID="17" presetClass="entr" presetSubtype="2"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3000" fill="hold"/>
                                        <p:tgtEl>
                                          <p:spTgt spid="2"/>
                                        </p:tgtEl>
                                        <p:attrNameLst>
                                          <p:attrName>ppt_x</p:attrName>
                                        </p:attrNameLst>
                                      </p:cBhvr>
                                      <p:tavLst>
                                        <p:tav tm="0">
                                          <p:val>
                                            <p:strVal val="#ppt_x+#ppt_w/2"/>
                                          </p:val>
                                        </p:tav>
                                        <p:tav tm="100000">
                                          <p:val>
                                            <p:strVal val="#ppt_x"/>
                                          </p:val>
                                        </p:tav>
                                      </p:tavLst>
                                    </p:anim>
                                    <p:anim calcmode="lin" valueType="num">
                                      <p:cBhvr>
                                        <p:cTn id="155" dur="3000" fill="hold"/>
                                        <p:tgtEl>
                                          <p:spTgt spid="2"/>
                                        </p:tgtEl>
                                        <p:attrNameLst>
                                          <p:attrName>ppt_y</p:attrName>
                                        </p:attrNameLst>
                                      </p:cBhvr>
                                      <p:tavLst>
                                        <p:tav tm="0">
                                          <p:val>
                                            <p:strVal val="#ppt_y"/>
                                          </p:val>
                                        </p:tav>
                                        <p:tav tm="100000">
                                          <p:val>
                                            <p:strVal val="#ppt_y"/>
                                          </p:val>
                                        </p:tav>
                                      </p:tavLst>
                                    </p:anim>
                                    <p:anim calcmode="lin" valueType="num">
                                      <p:cBhvr>
                                        <p:cTn id="156" dur="3000" fill="hold"/>
                                        <p:tgtEl>
                                          <p:spTgt spid="2"/>
                                        </p:tgtEl>
                                        <p:attrNameLst>
                                          <p:attrName>ppt_w</p:attrName>
                                        </p:attrNameLst>
                                      </p:cBhvr>
                                      <p:tavLst>
                                        <p:tav tm="0">
                                          <p:val>
                                            <p:fltVal val="0"/>
                                          </p:val>
                                        </p:tav>
                                        <p:tav tm="100000">
                                          <p:val>
                                            <p:strVal val="#ppt_w"/>
                                          </p:val>
                                        </p:tav>
                                      </p:tavLst>
                                    </p:anim>
                                    <p:anim calcmode="lin" valueType="num">
                                      <p:cBhvr>
                                        <p:cTn id="157" dur="3000" fill="hold"/>
                                        <p:tgtEl>
                                          <p:spTgt spid="2"/>
                                        </p:tgtEl>
                                        <p:attrNameLst>
                                          <p:attrName>ppt_h</p:attrName>
                                        </p:attrNameLst>
                                      </p:cBhvr>
                                      <p:tavLst>
                                        <p:tav tm="0">
                                          <p:val>
                                            <p:strVal val="#ppt_h"/>
                                          </p:val>
                                        </p:tav>
                                        <p:tav tm="100000">
                                          <p:val>
                                            <p:strVal val="#ppt_h"/>
                                          </p:val>
                                        </p:tav>
                                      </p:tavLst>
                                    </p:anim>
                                  </p:childTnLst>
                                </p:cTn>
                              </p:par>
                              <p:par>
                                <p:cTn id="158" presetID="5" presetClass="entr" presetSubtype="5"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checkerboard(down)">
                                      <p:cBhvr>
                                        <p:cTn id="160" dur="3000"/>
                                        <p:tgtEl>
                                          <p:spTgt spid="2"/>
                                        </p:tgtEl>
                                      </p:cBhvr>
                                    </p:animEffect>
                                  </p:childTnLst>
                                </p:cTn>
                              </p:par>
                            </p:childTnLst>
                          </p:cTn>
                        </p:par>
                        <p:par>
                          <p:cTn id="161" fill="hold">
                            <p:stCondLst>
                              <p:cond delay="6000"/>
                            </p:stCondLst>
                            <p:childTnLst>
                              <p:par>
                                <p:cTn id="162" presetID="10" presetClass="entr" presetSubtype="0" fill="hold" nodeType="afterEffect">
                                  <p:stCondLst>
                                    <p:cond delay="0"/>
                                  </p:stCondLst>
                                  <p:childTnLst>
                                    <p:set>
                                      <p:cBhvr>
                                        <p:cTn id="163" dur="1" fill="hold">
                                          <p:stCondLst>
                                            <p:cond delay="0"/>
                                          </p:stCondLst>
                                        </p:cTn>
                                        <p:tgtEl>
                                          <p:spTgt spid="22"/>
                                        </p:tgtEl>
                                        <p:attrNameLst>
                                          <p:attrName>style.visibility</p:attrName>
                                        </p:attrNameLst>
                                      </p:cBhvr>
                                      <p:to>
                                        <p:strVal val="visible"/>
                                      </p:to>
                                    </p:set>
                                    <p:animEffect transition="in" filter="fade">
                                      <p:cBhvr>
                                        <p:cTn id="164" dur="3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B20B0"/>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women_face_portrait_blonde_lavender-117786.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34.png"/>
          <p:cNvPicPr>
            <a:picLocks noChangeAspect="1"/>
          </p:cNvPicPr>
          <p:nvPr/>
        </p:nvPicPr>
        <p:blipFill>
          <a:blip r:embed="rId3" cstate="print"/>
          <a:stretch>
            <a:fillRect/>
          </a:stretch>
        </p:blipFill>
        <p:spPr>
          <a:xfrm flipH="1">
            <a:off x="4429124" y="0"/>
            <a:ext cx="826264" cy="1071552"/>
          </a:xfrm>
          <a:prstGeom prst="rect">
            <a:avLst/>
          </a:prstGeom>
          <a:effectLst>
            <a:reflection blurRad="6350" stA="50000" endA="300" endPos="90000" dir="5400000" sy="-100000" algn="bl" rotWithShape="0"/>
          </a:effectLst>
        </p:spPr>
      </p:pic>
      <p:pic>
        <p:nvPicPr>
          <p:cNvPr id="4" name="3 Imagen" descr="34.png"/>
          <p:cNvPicPr>
            <a:picLocks noChangeAspect="1"/>
          </p:cNvPicPr>
          <p:nvPr/>
        </p:nvPicPr>
        <p:blipFill>
          <a:blip r:embed="rId4" cstate="print"/>
          <a:stretch>
            <a:fillRect/>
          </a:stretch>
        </p:blipFill>
        <p:spPr>
          <a:xfrm>
            <a:off x="3500430" y="0"/>
            <a:ext cx="1000132" cy="1071552"/>
          </a:xfrm>
          <a:prstGeom prst="rect">
            <a:avLst/>
          </a:prstGeom>
          <a:effectLst>
            <a:reflection blurRad="6350" stA="50000" endA="300" endPos="90000" dir="5400000" sy="-100000" algn="bl" rotWithShape="0"/>
          </a:effectLst>
        </p:spPr>
      </p:pic>
      <p:pic>
        <p:nvPicPr>
          <p:cNvPr id="5" name="4 Imagen" descr="34.png"/>
          <p:cNvPicPr>
            <a:picLocks noChangeAspect="1"/>
          </p:cNvPicPr>
          <p:nvPr/>
        </p:nvPicPr>
        <p:blipFill>
          <a:blip r:embed="rId3" cstate="print"/>
          <a:stretch>
            <a:fillRect/>
          </a:stretch>
        </p:blipFill>
        <p:spPr>
          <a:xfrm flipH="1">
            <a:off x="4429124" y="428610"/>
            <a:ext cx="826264" cy="1071552"/>
          </a:xfrm>
          <a:prstGeom prst="rect">
            <a:avLst/>
          </a:prstGeom>
          <a:effectLst>
            <a:reflection blurRad="6350" stA="50000" endA="300" endPos="90000" dir="5400000" sy="-100000" algn="bl" rotWithShape="0"/>
          </a:effectLst>
        </p:spPr>
      </p:pic>
      <p:pic>
        <p:nvPicPr>
          <p:cNvPr id="6" name="5 Imagen" descr="34.png"/>
          <p:cNvPicPr>
            <a:picLocks noChangeAspect="1"/>
          </p:cNvPicPr>
          <p:nvPr/>
        </p:nvPicPr>
        <p:blipFill>
          <a:blip r:embed="rId4" cstate="print"/>
          <a:stretch>
            <a:fillRect/>
          </a:stretch>
        </p:blipFill>
        <p:spPr>
          <a:xfrm>
            <a:off x="3500430" y="428610"/>
            <a:ext cx="1000132" cy="1071552"/>
          </a:xfrm>
          <a:prstGeom prst="rect">
            <a:avLst/>
          </a:prstGeom>
          <a:effectLst>
            <a:reflection blurRad="6350" stA="50000" endA="300" endPos="90000" dir="5400000" sy="-100000" algn="bl" rotWithShape="0"/>
          </a:effectLst>
        </p:spPr>
      </p:pic>
      <p:pic>
        <p:nvPicPr>
          <p:cNvPr id="7" name="6 Imagen" descr="34.png"/>
          <p:cNvPicPr>
            <a:picLocks noChangeAspect="1"/>
          </p:cNvPicPr>
          <p:nvPr/>
        </p:nvPicPr>
        <p:blipFill>
          <a:blip r:embed="rId3" cstate="print"/>
          <a:stretch>
            <a:fillRect/>
          </a:stretch>
        </p:blipFill>
        <p:spPr>
          <a:xfrm flipH="1">
            <a:off x="4429124" y="857256"/>
            <a:ext cx="826264" cy="1071552"/>
          </a:xfrm>
          <a:prstGeom prst="rect">
            <a:avLst/>
          </a:prstGeom>
          <a:effectLst>
            <a:reflection blurRad="6350" stA="50000" endA="300" endPos="90000" dir="5400000" sy="-100000" algn="bl" rotWithShape="0"/>
          </a:effectLst>
        </p:spPr>
      </p:pic>
      <p:pic>
        <p:nvPicPr>
          <p:cNvPr id="8" name="7 Imagen" descr="34.png"/>
          <p:cNvPicPr>
            <a:picLocks noChangeAspect="1"/>
          </p:cNvPicPr>
          <p:nvPr/>
        </p:nvPicPr>
        <p:blipFill>
          <a:blip r:embed="rId4" cstate="print"/>
          <a:stretch>
            <a:fillRect/>
          </a:stretch>
        </p:blipFill>
        <p:spPr>
          <a:xfrm>
            <a:off x="3500430" y="857256"/>
            <a:ext cx="1000132" cy="1071552"/>
          </a:xfrm>
          <a:prstGeom prst="rect">
            <a:avLst/>
          </a:prstGeom>
          <a:effectLst>
            <a:reflection blurRad="6350" stA="50000" endA="300" endPos="90000" dir="5400000" sy="-100000" algn="bl" rotWithShape="0"/>
          </a:effectLst>
        </p:spPr>
      </p:pic>
      <p:pic>
        <p:nvPicPr>
          <p:cNvPr id="9" name="8 Imagen" descr="34.png"/>
          <p:cNvPicPr>
            <a:picLocks noChangeAspect="1"/>
          </p:cNvPicPr>
          <p:nvPr/>
        </p:nvPicPr>
        <p:blipFill>
          <a:blip r:embed="rId3" cstate="print"/>
          <a:stretch>
            <a:fillRect/>
          </a:stretch>
        </p:blipFill>
        <p:spPr>
          <a:xfrm flipH="1">
            <a:off x="4429124" y="1285866"/>
            <a:ext cx="826264" cy="1071552"/>
          </a:xfrm>
          <a:prstGeom prst="rect">
            <a:avLst/>
          </a:prstGeom>
          <a:effectLst>
            <a:reflection blurRad="6350" stA="50000" endA="300" endPos="90000" dir="5400000" sy="-100000" algn="bl" rotWithShape="0"/>
          </a:effectLst>
        </p:spPr>
      </p:pic>
      <p:pic>
        <p:nvPicPr>
          <p:cNvPr id="10" name="9 Imagen" descr="34.png"/>
          <p:cNvPicPr>
            <a:picLocks noChangeAspect="1"/>
          </p:cNvPicPr>
          <p:nvPr/>
        </p:nvPicPr>
        <p:blipFill>
          <a:blip r:embed="rId4" cstate="print"/>
          <a:stretch>
            <a:fillRect/>
          </a:stretch>
        </p:blipFill>
        <p:spPr>
          <a:xfrm>
            <a:off x="3500430" y="1285866"/>
            <a:ext cx="1000132" cy="1071552"/>
          </a:xfrm>
          <a:prstGeom prst="rect">
            <a:avLst/>
          </a:prstGeom>
          <a:effectLst>
            <a:reflection blurRad="6350" stA="50000" endA="300" endPos="90000" dir="5400000" sy="-100000" algn="bl" rotWithShape="0"/>
          </a:effectLst>
        </p:spPr>
      </p:pic>
      <p:pic>
        <p:nvPicPr>
          <p:cNvPr id="11" name="10 Imagen" descr="34.png"/>
          <p:cNvPicPr>
            <a:picLocks noChangeAspect="1"/>
          </p:cNvPicPr>
          <p:nvPr/>
        </p:nvPicPr>
        <p:blipFill>
          <a:blip r:embed="rId3" cstate="print"/>
          <a:stretch>
            <a:fillRect/>
          </a:stretch>
        </p:blipFill>
        <p:spPr>
          <a:xfrm flipH="1">
            <a:off x="4429124" y="1785950"/>
            <a:ext cx="826264" cy="1071552"/>
          </a:xfrm>
          <a:prstGeom prst="rect">
            <a:avLst/>
          </a:prstGeom>
          <a:effectLst>
            <a:reflection blurRad="6350" stA="50000" endA="300" endPos="90000" dir="5400000" sy="-100000" algn="bl" rotWithShape="0"/>
          </a:effectLst>
        </p:spPr>
      </p:pic>
      <p:pic>
        <p:nvPicPr>
          <p:cNvPr id="12" name="11 Imagen" descr="34.png"/>
          <p:cNvPicPr>
            <a:picLocks noChangeAspect="1"/>
          </p:cNvPicPr>
          <p:nvPr/>
        </p:nvPicPr>
        <p:blipFill>
          <a:blip r:embed="rId4" cstate="print"/>
          <a:stretch>
            <a:fillRect/>
          </a:stretch>
        </p:blipFill>
        <p:spPr>
          <a:xfrm>
            <a:off x="3500430" y="1785950"/>
            <a:ext cx="1000132" cy="1071552"/>
          </a:xfrm>
          <a:prstGeom prst="rect">
            <a:avLst/>
          </a:prstGeom>
          <a:effectLst>
            <a:reflection blurRad="6350" stA="50000" endA="300" endPos="90000" dir="5400000" sy="-100000" algn="bl" rotWithShape="0"/>
          </a:effectLst>
        </p:spPr>
      </p:pic>
      <p:pic>
        <p:nvPicPr>
          <p:cNvPr id="13" name="12 Imagen" descr="34.png"/>
          <p:cNvPicPr>
            <a:picLocks noChangeAspect="1"/>
          </p:cNvPicPr>
          <p:nvPr/>
        </p:nvPicPr>
        <p:blipFill>
          <a:blip r:embed="rId3" cstate="print"/>
          <a:stretch>
            <a:fillRect/>
          </a:stretch>
        </p:blipFill>
        <p:spPr>
          <a:xfrm flipH="1">
            <a:off x="4429124" y="2214560"/>
            <a:ext cx="826264" cy="1071552"/>
          </a:xfrm>
          <a:prstGeom prst="rect">
            <a:avLst/>
          </a:prstGeom>
          <a:effectLst>
            <a:reflection blurRad="6350" stA="50000" endA="300" endPos="90000" dir="5400000" sy="-100000" algn="bl" rotWithShape="0"/>
          </a:effectLst>
        </p:spPr>
      </p:pic>
      <p:pic>
        <p:nvPicPr>
          <p:cNvPr id="14" name="13 Imagen" descr="34.png"/>
          <p:cNvPicPr>
            <a:picLocks noChangeAspect="1"/>
          </p:cNvPicPr>
          <p:nvPr/>
        </p:nvPicPr>
        <p:blipFill>
          <a:blip r:embed="rId4" cstate="print"/>
          <a:stretch>
            <a:fillRect/>
          </a:stretch>
        </p:blipFill>
        <p:spPr>
          <a:xfrm>
            <a:off x="3500430" y="2214560"/>
            <a:ext cx="1000132" cy="1071552"/>
          </a:xfrm>
          <a:prstGeom prst="rect">
            <a:avLst/>
          </a:prstGeom>
          <a:effectLst>
            <a:reflection blurRad="6350" stA="50000" endA="300" endPos="90000" dir="5400000" sy="-100000" algn="bl" rotWithShape="0"/>
          </a:effectLst>
        </p:spPr>
      </p:pic>
      <p:pic>
        <p:nvPicPr>
          <p:cNvPr id="15" name="14 Imagen" descr="34.png"/>
          <p:cNvPicPr>
            <a:picLocks noChangeAspect="1"/>
          </p:cNvPicPr>
          <p:nvPr/>
        </p:nvPicPr>
        <p:blipFill>
          <a:blip r:embed="rId3" cstate="print"/>
          <a:stretch>
            <a:fillRect/>
          </a:stretch>
        </p:blipFill>
        <p:spPr>
          <a:xfrm flipH="1">
            <a:off x="4429124" y="2643206"/>
            <a:ext cx="826264" cy="1071552"/>
          </a:xfrm>
          <a:prstGeom prst="rect">
            <a:avLst/>
          </a:prstGeom>
          <a:effectLst>
            <a:reflection blurRad="6350" stA="50000" endA="300" endPos="90000" dir="5400000" sy="-100000" algn="bl" rotWithShape="0"/>
          </a:effectLst>
        </p:spPr>
      </p:pic>
      <p:pic>
        <p:nvPicPr>
          <p:cNvPr id="16" name="15 Imagen" descr="34.png"/>
          <p:cNvPicPr>
            <a:picLocks noChangeAspect="1"/>
          </p:cNvPicPr>
          <p:nvPr/>
        </p:nvPicPr>
        <p:blipFill>
          <a:blip r:embed="rId4" cstate="print"/>
          <a:stretch>
            <a:fillRect/>
          </a:stretch>
        </p:blipFill>
        <p:spPr>
          <a:xfrm>
            <a:off x="3500430" y="2643206"/>
            <a:ext cx="1000132" cy="1071552"/>
          </a:xfrm>
          <a:prstGeom prst="rect">
            <a:avLst/>
          </a:prstGeom>
          <a:effectLst>
            <a:reflection blurRad="6350" stA="50000" endA="300" endPos="90000" dir="5400000" sy="-100000" algn="bl" rotWithShape="0"/>
          </a:effectLst>
        </p:spPr>
      </p:pic>
      <p:pic>
        <p:nvPicPr>
          <p:cNvPr id="17" name="16 Imagen" descr="34.png"/>
          <p:cNvPicPr>
            <a:picLocks noChangeAspect="1"/>
          </p:cNvPicPr>
          <p:nvPr/>
        </p:nvPicPr>
        <p:blipFill>
          <a:blip r:embed="rId3" cstate="print"/>
          <a:stretch>
            <a:fillRect/>
          </a:stretch>
        </p:blipFill>
        <p:spPr>
          <a:xfrm flipH="1">
            <a:off x="4429124" y="3071816"/>
            <a:ext cx="826264" cy="1071552"/>
          </a:xfrm>
          <a:prstGeom prst="rect">
            <a:avLst/>
          </a:prstGeom>
          <a:effectLst>
            <a:reflection blurRad="6350" stA="50000" endA="300" endPos="90000" dir="5400000" sy="-100000" algn="bl" rotWithShape="0"/>
          </a:effectLst>
        </p:spPr>
      </p:pic>
      <p:pic>
        <p:nvPicPr>
          <p:cNvPr id="18" name="17 Imagen" descr="34.png"/>
          <p:cNvPicPr>
            <a:picLocks noChangeAspect="1"/>
          </p:cNvPicPr>
          <p:nvPr/>
        </p:nvPicPr>
        <p:blipFill>
          <a:blip r:embed="rId4" cstate="print"/>
          <a:stretch>
            <a:fillRect/>
          </a:stretch>
        </p:blipFill>
        <p:spPr>
          <a:xfrm>
            <a:off x="3500430" y="3071816"/>
            <a:ext cx="1000132" cy="1071552"/>
          </a:xfrm>
          <a:prstGeom prst="rect">
            <a:avLst/>
          </a:prstGeom>
          <a:effectLst>
            <a:reflection blurRad="6350" stA="50000" endA="300" endPos="90000" dir="5400000" sy="-100000" algn="bl" rotWithShape="0"/>
          </a:effectLst>
        </p:spPr>
      </p:pic>
      <p:pic>
        <p:nvPicPr>
          <p:cNvPr id="19" name="18 Imagen" descr="34.png"/>
          <p:cNvPicPr>
            <a:picLocks noChangeAspect="1"/>
          </p:cNvPicPr>
          <p:nvPr/>
        </p:nvPicPr>
        <p:blipFill>
          <a:blip r:embed="rId3" cstate="print"/>
          <a:stretch>
            <a:fillRect/>
          </a:stretch>
        </p:blipFill>
        <p:spPr>
          <a:xfrm flipH="1">
            <a:off x="4429124" y="3643338"/>
            <a:ext cx="826264" cy="1071552"/>
          </a:xfrm>
          <a:prstGeom prst="rect">
            <a:avLst/>
          </a:prstGeom>
          <a:effectLst>
            <a:reflection blurRad="6350" stA="50000" endA="300" endPos="90000" dir="5400000" sy="-100000" algn="bl" rotWithShape="0"/>
          </a:effectLst>
        </p:spPr>
      </p:pic>
      <p:pic>
        <p:nvPicPr>
          <p:cNvPr id="20" name="19 Imagen" descr="34.png"/>
          <p:cNvPicPr>
            <a:picLocks noChangeAspect="1"/>
          </p:cNvPicPr>
          <p:nvPr/>
        </p:nvPicPr>
        <p:blipFill>
          <a:blip r:embed="rId4" cstate="print"/>
          <a:stretch>
            <a:fillRect/>
          </a:stretch>
        </p:blipFill>
        <p:spPr>
          <a:xfrm>
            <a:off x="3500430" y="3643338"/>
            <a:ext cx="1000132" cy="1071552"/>
          </a:xfrm>
          <a:prstGeom prst="rect">
            <a:avLst/>
          </a:prstGeom>
          <a:effectLst>
            <a:reflection blurRad="6350" stA="50000" endA="300" endPos="90000" dir="5400000" sy="-100000" algn="bl" rotWithShape="0"/>
          </a:effectLst>
        </p:spPr>
      </p:pic>
      <p:pic>
        <p:nvPicPr>
          <p:cNvPr id="21" name="20 Imagen" descr="34.png"/>
          <p:cNvPicPr>
            <a:picLocks noChangeAspect="1"/>
          </p:cNvPicPr>
          <p:nvPr/>
        </p:nvPicPr>
        <p:blipFill>
          <a:blip r:embed="rId3" cstate="print"/>
          <a:stretch>
            <a:fillRect/>
          </a:stretch>
        </p:blipFill>
        <p:spPr>
          <a:xfrm flipH="1">
            <a:off x="4429124" y="4071948"/>
            <a:ext cx="826264" cy="1071552"/>
          </a:xfrm>
          <a:prstGeom prst="rect">
            <a:avLst/>
          </a:prstGeom>
          <a:effectLst>
            <a:reflection blurRad="6350" stA="50000" endA="300" endPos="90000" dir="5400000" sy="-100000" algn="bl" rotWithShape="0"/>
          </a:effectLst>
        </p:spPr>
      </p:pic>
      <p:pic>
        <p:nvPicPr>
          <p:cNvPr id="22" name="21 Imagen" descr="34.png"/>
          <p:cNvPicPr>
            <a:picLocks noChangeAspect="1"/>
          </p:cNvPicPr>
          <p:nvPr/>
        </p:nvPicPr>
        <p:blipFill>
          <a:blip r:embed="rId4" cstate="print"/>
          <a:stretch>
            <a:fillRect/>
          </a:stretch>
        </p:blipFill>
        <p:spPr>
          <a:xfrm>
            <a:off x="3500430" y="4071948"/>
            <a:ext cx="1000132" cy="1071552"/>
          </a:xfrm>
          <a:prstGeom prst="rect">
            <a:avLst/>
          </a:prstGeom>
          <a:effectLst>
            <a:reflection blurRad="6350" stA="50000" endA="300" endPos="90000" dir="5400000" sy="-100000" algn="bl" rotWithShape="0"/>
          </a:effectLst>
        </p:spPr>
      </p:pic>
      <p:pic>
        <p:nvPicPr>
          <p:cNvPr id="23" name="22 Imagen" descr="women_face_portrait_blonde_lavender-117786.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ppt_x"/>
                                          </p:val>
                                        </p:tav>
                                        <p:tav tm="100000">
                                          <p:val>
                                            <p:strVal val="#ppt_x"/>
                                          </p:val>
                                        </p:tav>
                                      </p:tavLst>
                                    </p:anim>
                                    <p:anim calcmode="lin" valueType="num">
                                      <p:cBhvr additive="base">
                                        <p:cTn id="14" dur="3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ppt_x"/>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ppt_x"/>
                                          </p:val>
                                        </p:tav>
                                        <p:tav tm="100000">
                                          <p:val>
                                            <p:strVal val="#ppt_x"/>
                                          </p:val>
                                        </p:tav>
                                      </p:tavLst>
                                    </p:anim>
                                    <p:anim calcmode="lin" valueType="num">
                                      <p:cBhvr additive="base">
                                        <p:cTn id="22" dur="3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ppt_x"/>
                                          </p:val>
                                        </p:tav>
                                        <p:tav tm="100000">
                                          <p:val>
                                            <p:strVal val="#ppt_x"/>
                                          </p:val>
                                        </p:tav>
                                      </p:tavLst>
                                    </p:anim>
                                    <p:anim calcmode="lin" valueType="num">
                                      <p:cBhvr additive="base">
                                        <p:cTn id="26" dur="3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ppt_x"/>
                                          </p:val>
                                        </p:tav>
                                        <p:tav tm="100000">
                                          <p:val>
                                            <p:strVal val="#ppt_x"/>
                                          </p:val>
                                        </p:tav>
                                      </p:tavLst>
                                    </p:anim>
                                    <p:anim calcmode="lin" valueType="num">
                                      <p:cBhvr additive="base">
                                        <p:cTn id="30" dur="3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ppt_x"/>
                                          </p:val>
                                        </p:tav>
                                        <p:tav tm="100000">
                                          <p:val>
                                            <p:strVal val="#ppt_x"/>
                                          </p:val>
                                        </p:tav>
                                      </p:tavLst>
                                    </p:anim>
                                    <p:anim calcmode="lin" valueType="num">
                                      <p:cBhvr additive="base">
                                        <p:cTn id="34" dur="3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ppt_x"/>
                                          </p:val>
                                        </p:tav>
                                        <p:tav tm="100000">
                                          <p:val>
                                            <p:strVal val="#ppt_x"/>
                                          </p:val>
                                        </p:tav>
                                      </p:tavLst>
                                    </p:anim>
                                    <p:anim calcmode="lin" valueType="num">
                                      <p:cBhvr additive="base">
                                        <p:cTn id="38" dur="3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ppt_x"/>
                                          </p:val>
                                        </p:tav>
                                        <p:tav tm="100000">
                                          <p:val>
                                            <p:strVal val="#ppt_x"/>
                                          </p:val>
                                        </p:tav>
                                      </p:tavLst>
                                    </p:anim>
                                    <p:anim calcmode="lin" valueType="num">
                                      <p:cBhvr additive="base">
                                        <p:cTn id="42" dur="3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ppt_x"/>
                                          </p:val>
                                        </p:tav>
                                        <p:tav tm="100000">
                                          <p:val>
                                            <p:strVal val="#ppt_x"/>
                                          </p:val>
                                        </p:tav>
                                      </p:tavLst>
                                    </p:anim>
                                    <p:anim calcmode="lin" valueType="num">
                                      <p:cBhvr additive="base">
                                        <p:cTn id="46" dur="3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ppt_x"/>
                                          </p:val>
                                        </p:tav>
                                        <p:tav tm="100000">
                                          <p:val>
                                            <p:strVal val="#ppt_x"/>
                                          </p:val>
                                        </p:tav>
                                      </p:tavLst>
                                    </p:anim>
                                    <p:anim calcmode="lin" valueType="num">
                                      <p:cBhvr additive="base">
                                        <p:cTn id="50" dur="3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ppt_x"/>
                                          </p:val>
                                        </p:tav>
                                        <p:tav tm="100000">
                                          <p:val>
                                            <p:strVal val="#ppt_x"/>
                                          </p:val>
                                        </p:tav>
                                      </p:tavLst>
                                    </p:anim>
                                    <p:anim calcmode="lin" valueType="num">
                                      <p:cBhvr additive="base">
                                        <p:cTn id="54" dur="3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3000" fill="hold"/>
                                        <p:tgtEl>
                                          <p:spTgt spid="15"/>
                                        </p:tgtEl>
                                        <p:attrNameLst>
                                          <p:attrName>ppt_x</p:attrName>
                                        </p:attrNameLst>
                                      </p:cBhvr>
                                      <p:tavLst>
                                        <p:tav tm="0">
                                          <p:val>
                                            <p:strVal val="#ppt_x"/>
                                          </p:val>
                                        </p:tav>
                                        <p:tav tm="100000">
                                          <p:val>
                                            <p:strVal val="#ppt_x"/>
                                          </p:val>
                                        </p:tav>
                                      </p:tavLst>
                                    </p:anim>
                                    <p:anim calcmode="lin" valueType="num">
                                      <p:cBhvr additive="base">
                                        <p:cTn id="58" dur="3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3000" fill="hold"/>
                                        <p:tgtEl>
                                          <p:spTgt spid="16"/>
                                        </p:tgtEl>
                                        <p:attrNameLst>
                                          <p:attrName>ppt_x</p:attrName>
                                        </p:attrNameLst>
                                      </p:cBhvr>
                                      <p:tavLst>
                                        <p:tav tm="0">
                                          <p:val>
                                            <p:strVal val="#ppt_x"/>
                                          </p:val>
                                        </p:tav>
                                        <p:tav tm="100000">
                                          <p:val>
                                            <p:strVal val="#ppt_x"/>
                                          </p:val>
                                        </p:tav>
                                      </p:tavLst>
                                    </p:anim>
                                    <p:anim calcmode="lin" valueType="num">
                                      <p:cBhvr additive="base">
                                        <p:cTn id="62" dur="3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3000" fill="hold"/>
                                        <p:tgtEl>
                                          <p:spTgt spid="17"/>
                                        </p:tgtEl>
                                        <p:attrNameLst>
                                          <p:attrName>ppt_x</p:attrName>
                                        </p:attrNameLst>
                                      </p:cBhvr>
                                      <p:tavLst>
                                        <p:tav tm="0">
                                          <p:val>
                                            <p:strVal val="#ppt_x"/>
                                          </p:val>
                                        </p:tav>
                                        <p:tav tm="100000">
                                          <p:val>
                                            <p:strVal val="#ppt_x"/>
                                          </p:val>
                                        </p:tav>
                                      </p:tavLst>
                                    </p:anim>
                                    <p:anim calcmode="lin" valueType="num">
                                      <p:cBhvr additive="base">
                                        <p:cTn id="66" dur="3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ppt_x"/>
                                          </p:val>
                                        </p:tav>
                                        <p:tav tm="100000">
                                          <p:val>
                                            <p:strVal val="#ppt_x"/>
                                          </p:val>
                                        </p:tav>
                                      </p:tavLst>
                                    </p:anim>
                                    <p:anim calcmode="lin" valueType="num">
                                      <p:cBhvr additive="base">
                                        <p:cTn id="70" dur="3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3000" fill="hold"/>
                                        <p:tgtEl>
                                          <p:spTgt spid="19"/>
                                        </p:tgtEl>
                                        <p:attrNameLst>
                                          <p:attrName>ppt_x</p:attrName>
                                        </p:attrNameLst>
                                      </p:cBhvr>
                                      <p:tavLst>
                                        <p:tav tm="0">
                                          <p:val>
                                            <p:strVal val="#ppt_x"/>
                                          </p:val>
                                        </p:tav>
                                        <p:tav tm="100000">
                                          <p:val>
                                            <p:strVal val="#ppt_x"/>
                                          </p:val>
                                        </p:tav>
                                      </p:tavLst>
                                    </p:anim>
                                    <p:anim calcmode="lin" valueType="num">
                                      <p:cBhvr additive="base">
                                        <p:cTn id="74" dur="3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3000" fill="hold"/>
                                        <p:tgtEl>
                                          <p:spTgt spid="20"/>
                                        </p:tgtEl>
                                        <p:attrNameLst>
                                          <p:attrName>ppt_x</p:attrName>
                                        </p:attrNameLst>
                                      </p:cBhvr>
                                      <p:tavLst>
                                        <p:tav tm="0">
                                          <p:val>
                                            <p:strVal val="#ppt_x"/>
                                          </p:val>
                                        </p:tav>
                                        <p:tav tm="100000">
                                          <p:val>
                                            <p:strVal val="#ppt_x"/>
                                          </p:val>
                                        </p:tav>
                                      </p:tavLst>
                                    </p:anim>
                                    <p:anim calcmode="lin" valueType="num">
                                      <p:cBhvr additive="base">
                                        <p:cTn id="78" dur="3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3000" fill="hold"/>
                                        <p:tgtEl>
                                          <p:spTgt spid="21"/>
                                        </p:tgtEl>
                                        <p:attrNameLst>
                                          <p:attrName>ppt_x</p:attrName>
                                        </p:attrNameLst>
                                      </p:cBhvr>
                                      <p:tavLst>
                                        <p:tav tm="0">
                                          <p:val>
                                            <p:strVal val="#ppt_x"/>
                                          </p:val>
                                        </p:tav>
                                        <p:tav tm="100000">
                                          <p:val>
                                            <p:strVal val="#ppt_x"/>
                                          </p:val>
                                        </p:tav>
                                      </p:tavLst>
                                    </p:anim>
                                    <p:anim calcmode="lin" valueType="num">
                                      <p:cBhvr additive="base">
                                        <p:cTn id="82" dur="3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3000" fill="hold"/>
                                        <p:tgtEl>
                                          <p:spTgt spid="22"/>
                                        </p:tgtEl>
                                        <p:attrNameLst>
                                          <p:attrName>ppt_x</p:attrName>
                                        </p:attrNameLst>
                                      </p:cBhvr>
                                      <p:tavLst>
                                        <p:tav tm="0">
                                          <p:val>
                                            <p:strVal val="#ppt_x"/>
                                          </p:val>
                                        </p:tav>
                                        <p:tav tm="100000">
                                          <p:val>
                                            <p:strVal val="#ppt_x"/>
                                          </p:val>
                                        </p:tav>
                                      </p:tavLst>
                                    </p:anim>
                                    <p:anim calcmode="lin" valueType="num">
                                      <p:cBhvr additive="base">
                                        <p:cTn id="86" dur="3000" fill="hold"/>
                                        <p:tgtEl>
                                          <p:spTgt spid="22"/>
                                        </p:tgtEl>
                                        <p:attrNameLst>
                                          <p:attrName>ppt_y</p:attrName>
                                        </p:attrNameLst>
                                      </p:cBhvr>
                                      <p:tavLst>
                                        <p:tav tm="0">
                                          <p:val>
                                            <p:strVal val="1+#ppt_h/2"/>
                                          </p:val>
                                        </p:tav>
                                        <p:tav tm="100000">
                                          <p:val>
                                            <p:strVal val="#ppt_y"/>
                                          </p:val>
                                        </p:tav>
                                      </p:tavLst>
                                    </p:anim>
                                  </p:childTnLst>
                                </p:cTn>
                              </p:par>
                              <p:par>
                                <p:cTn id="87" presetID="8" presetClass="emph" presetSubtype="0" fill="hold" nodeType="withEffect">
                                  <p:stCondLst>
                                    <p:cond delay="0"/>
                                  </p:stCondLst>
                                  <p:childTnLst>
                                    <p:animRot by="21600000">
                                      <p:cBhvr>
                                        <p:cTn id="88" dur="3000" fill="hold"/>
                                        <p:tgtEl>
                                          <p:spTgt spid="4"/>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6"/>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0"/>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2"/>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14"/>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16"/>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18"/>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20"/>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22"/>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3"/>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5"/>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7"/>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9"/>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11"/>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13"/>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15"/>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17"/>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19"/>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21"/>
                                        </p:tgtEl>
                                        <p:attrNameLst>
                                          <p:attrName>r</p:attrName>
                                        </p:attrNameLst>
                                      </p:cBhvr>
                                    </p:animRot>
                                  </p:childTnLst>
                                </p:cTn>
                              </p:par>
                            </p:childTnLst>
                          </p:cTn>
                        </p:par>
                        <p:par>
                          <p:cTn id="127" fill="hold">
                            <p:stCondLst>
                              <p:cond delay="3000"/>
                            </p:stCondLst>
                            <p:childTnLst>
                              <p:par>
                                <p:cTn id="128" presetID="2" presetClass="exit" presetSubtype="12" fill="hold" nodeType="afterEffect">
                                  <p:stCondLst>
                                    <p:cond delay="0"/>
                                  </p:stCondLst>
                                  <p:childTnLst>
                                    <p:anim calcmode="lin" valueType="num">
                                      <p:cBhvr additive="base">
                                        <p:cTn id="129" dur="3000"/>
                                        <p:tgtEl>
                                          <p:spTgt spid="4"/>
                                        </p:tgtEl>
                                        <p:attrNameLst>
                                          <p:attrName>ppt_x</p:attrName>
                                        </p:attrNameLst>
                                      </p:cBhvr>
                                      <p:tavLst>
                                        <p:tav tm="0">
                                          <p:val>
                                            <p:strVal val="ppt_x"/>
                                          </p:val>
                                        </p:tav>
                                        <p:tav tm="100000">
                                          <p:val>
                                            <p:strVal val="0-ppt_w/2"/>
                                          </p:val>
                                        </p:tav>
                                      </p:tavLst>
                                    </p:anim>
                                    <p:anim calcmode="lin" valueType="num">
                                      <p:cBhvr additive="base">
                                        <p:cTn id="130" dur="3000"/>
                                        <p:tgtEl>
                                          <p:spTgt spid="4"/>
                                        </p:tgtEl>
                                        <p:attrNameLst>
                                          <p:attrName>ppt_y</p:attrName>
                                        </p:attrNameLst>
                                      </p:cBhvr>
                                      <p:tavLst>
                                        <p:tav tm="0">
                                          <p:val>
                                            <p:strVal val="ppt_y"/>
                                          </p:val>
                                        </p:tav>
                                        <p:tav tm="100000">
                                          <p:val>
                                            <p:strVal val="1+ppt_h/2"/>
                                          </p:val>
                                        </p:tav>
                                      </p:tavLst>
                                    </p:anim>
                                    <p:set>
                                      <p:cBhvr>
                                        <p:cTn id="131" dur="1" fill="hold">
                                          <p:stCondLst>
                                            <p:cond delay="2999"/>
                                          </p:stCondLst>
                                        </p:cTn>
                                        <p:tgtEl>
                                          <p:spTgt spid="4"/>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3000"/>
                                        <p:tgtEl>
                                          <p:spTgt spid="6"/>
                                        </p:tgtEl>
                                        <p:attrNameLst>
                                          <p:attrName>ppt_x</p:attrName>
                                        </p:attrNameLst>
                                      </p:cBhvr>
                                      <p:tavLst>
                                        <p:tav tm="0">
                                          <p:val>
                                            <p:strVal val="ppt_x"/>
                                          </p:val>
                                        </p:tav>
                                        <p:tav tm="100000">
                                          <p:val>
                                            <p:strVal val="0-ppt_w/2"/>
                                          </p:val>
                                        </p:tav>
                                      </p:tavLst>
                                    </p:anim>
                                    <p:anim calcmode="lin" valueType="num">
                                      <p:cBhvr additive="base">
                                        <p:cTn id="134" dur="3000"/>
                                        <p:tgtEl>
                                          <p:spTgt spid="6"/>
                                        </p:tgtEl>
                                        <p:attrNameLst>
                                          <p:attrName>ppt_y</p:attrName>
                                        </p:attrNameLst>
                                      </p:cBhvr>
                                      <p:tavLst>
                                        <p:tav tm="0">
                                          <p:val>
                                            <p:strVal val="ppt_y"/>
                                          </p:val>
                                        </p:tav>
                                        <p:tav tm="100000">
                                          <p:val>
                                            <p:strVal val="1+ppt_h/2"/>
                                          </p:val>
                                        </p:tav>
                                      </p:tavLst>
                                    </p:anim>
                                    <p:set>
                                      <p:cBhvr>
                                        <p:cTn id="135" dur="1" fill="hold">
                                          <p:stCondLst>
                                            <p:cond delay="2999"/>
                                          </p:stCondLst>
                                        </p:cTn>
                                        <p:tgtEl>
                                          <p:spTgt spid="6"/>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3000"/>
                                        <p:tgtEl>
                                          <p:spTgt spid="8"/>
                                        </p:tgtEl>
                                        <p:attrNameLst>
                                          <p:attrName>ppt_x</p:attrName>
                                        </p:attrNameLst>
                                      </p:cBhvr>
                                      <p:tavLst>
                                        <p:tav tm="0">
                                          <p:val>
                                            <p:strVal val="ppt_x"/>
                                          </p:val>
                                        </p:tav>
                                        <p:tav tm="100000">
                                          <p:val>
                                            <p:strVal val="0-ppt_w/2"/>
                                          </p:val>
                                        </p:tav>
                                      </p:tavLst>
                                    </p:anim>
                                    <p:anim calcmode="lin" valueType="num">
                                      <p:cBhvr additive="base">
                                        <p:cTn id="138" dur="3000"/>
                                        <p:tgtEl>
                                          <p:spTgt spid="8"/>
                                        </p:tgtEl>
                                        <p:attrNameLst>
                                          <p:attrName>ppt_y</p:attrName>
                                        </p:attrNameLst>
                                      </p:cBhvr>
                                      <p:tavLst>
                                        <p:tav tm="0">
                                          <p:val>
                                            <p:strVal val="ppt_y"/>
                                          </p:val>
                                        </p:tav>
                                        <p:tav tm="100000">
                                          <p:val>
                                            <p:strVal val="1+ppt_h/2"/>
                                          </p:val>
                                        </p:tav>
                                      </p:tavLst>
                                    </p:anim>
                                    <p:set>
                                      <p:cBhvr>
                                        <p:cTn id="139" dur="1" fill="hold">
                                          <p:stCondLst>
                                            <p:cond delay="2999"/>
                                          </p:stCondLst>
                                        </p:cTn>
                                        <p:tgtEl>
                                          <p:spTgt spid="8"/>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3000"/>
                                        <p:tgtEl>
                                          <p:spTgt spid="10"/>
                                        </p:tgtEl>
                                        <p:attrNameLst>
                                          <p:attrName>ppt_x</p:attrName>
                                        </p:attrNameLst>
                                      </p:cBhvr>
                                      <p:tavLst>
                                        <p:tav tm="0">
                                          <p:val>
                                            <p:strVal val="ppt_x"/>
                                          </p:val>
                                        </p:tav>
                                        <p:tav tm="100000">
                                          <p:val>
                                            <p:strVal val="0-ppt_w/2"/>
                                          </p:val>
                                        </p:tav>
                                      </p:tavLst>
                                    </p:anim>
                                    <p:anim calcmode="lin" valueType="num">
                                      <p:cBhvr additive="base">
                                        <p:cTn id="142" dur="3000"/>
                                        <p:tgtEl>
                                          <p:spTgt spid="10"/>
                                        </p:tgtEl>
                                        <p:attrNameLst>
                                          <p:attrName>ppt_y</p:attrName>
                                        </p:attrNameLst>
                                      </p:cBhvr>
                                      <p:tavLst>
                                        <p:tav tm="0">
                                          <p:val>
                                            <p:strVal val="ppt_y"/>
                                          </p:val>
                                        </p:tav>
                                        <p:tav tm="100000">
                                          <p:val>
                                            <p:strVal val="1+ppt_h/2"/>
                                          </p:val>
                                        </p:tav>
                                      </p:tavLst>
                                    </p:anim>
                                    <p:set>
                                      <p:cBhvr>
                                        <p:cTn id="143" dur="1" fill="hold">
                                          <p:stCondLst>
                                            <p:cond delay="2999"/>
                                          </p:stCondLst>
                                        </p:cTn>
                                        <p:tgtEl>
                                          <p:spTgt spid="10"/>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3000"/>
                                        <p:tgtEl>
                                          <p:spTgt spid="12"/>
                                        </p:tgtEl>
                                        <p:attrNameLst>
                                          <p:attrName>ppt_x</p:attrName>
                                        </p:attrNameLst>
                                      </p:cBhvr>
                                      <p:tavLst>
                                        <p:tav tm="0">
                                          <p:val>
                                            <p:strVal val="ppt_x"/>
                                          </p:val>
                                        </p:tav>
                                        <p:tav tm="100000">
                                          <p:val>
                                            <p:strVal val="0-ppt_w/2"/>
                                          </p:val>
                                        </p:tav>
                                      </p:tavLst>
                                    </p:anim>
                                    <p:anim calcmode="lin" valueType="num">
                                      <p:cBhvr additive="base">
                                        <p:cTn id="146" dur="3000"/>
                                        <p:tgtEl>
                                          <p:spTgt spid="12"/>
                                        </p:tgtEl>
                                        <p:attrNameLst>
                                          <p:attrName>ppt_y</p:attrName>
                                        </p:attrNameLst>
                                      </p:cBhvr>
                                      <p:tavLst>
                                        <p:tav tm="0">
                                          <p:val>
                                            <p:strVal val="ppt_y"/>
                                          </p:val>
                                        </p:tav>
                                        <p:tav tm="100000">
                                          <p:val>
                                            <p:strVal val="1+ppt_h/2"/>
                                          </p:val>
                                        </p:tav>
                                      </p:tavLst>
                                    </p:anim>
                                    <p:set>
                                      <p:cBhvr>
                                        <p:cTn id="147" dur="1" fill="hold">
                                          <p:stCondLst>
                                            <p:cond delay="2999"/>
                                          </p:stCondLst>
                                        </p:cTn>
                                        <p:tgtEl>
                                          <p:spTgt spid="12"/>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3000"/>
                                        <p:tgtEl>
                                          <p:spTgt spid="14"/>
                                        </p:tgtEl>
                                        <p:attrNameLst>
                                          <p:attrName>ppt_x</p:attrName>
                                        </p:attrNameLst>
                                      </p:cBhvr>
                                      <p:tavLst>
                                        <p:tav tm="0">
                                          <p:val>
                                            <p:strVal val="ppt_x"/>
                                          </p:val>
                                        </p:tav>
                                        <p:tav tm="100000">
                                          <p:val>
                                            <p:strVal val="0-ppt_w/2"/>
                                          </p:val>
                                        </p:tav>
                                      </p:tavLst>
                                    </p:anim>
                                    <p:anim calcmode="lin" valueType="num">
                                      <p:cBhvr additive="base">
                                        <p:cTn id="150" dur="3000"/>
                                        <p:tgtEl>
                                          <p:spTgt spid="14"/>
                                        </p:tgtEl>
                                        <p:attrNameLst>
                                          <p:attrName>ppt_y</p:attrName>
                                        </p:attrNameLst>
                                      </p:cBhvr>
                                      <p:tavLst>
                                        <p:tav tm="0">
                                          <p:val>
                                            <p:strVal val="ppt_y"/>
                                          </p:val>
                                        </p:tav>
                                        <p:tav tm="100000">
                                          <p:val>
                                            <p:strVal val="1+ppt_h/2"/>
                                          </p:val>
                                        </p:tav>
                                      </p:tavLst>
                                    </p:anim>
                                    <p:set>
                                      <p:cBhvr>
                                        <p:cTn id="151" dur="1" fill="hold">
                                          <p:stCondLst>
                                            <p:cond delay="2999"/>
                                          </p:stCondLst>
                                        </p:cTn>
                                        <p:tgtEl>
                                          <p:spTgt spid="14"/>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3000"/>
                                        <p:tgtEl>
                                          <p:spTgt spid="16"/>
                                        </p:tgtEl>
                                        <p:attrNameLst>
                                          <p:attrName>ppt_x</p:attrName>
                                        </p:attrNameLst>
                                      </p:cBhvr>
                                      <p:tavLst>
                                        <p:tav tm="0">
                                          <p:val>
                                            <p:strVal val="ppt_x"/>
                                          </p:val>
                                        </p:tav>
                                        <p:tav tm="100000">
                                          <p:val>
                                            <p:strVal val="0-ppt_w/2"/>
                                          </p:val>
                                        </p:tav>
                                      </p:tavLst>
                                    </p:anim>
                                    <p:anim calcmode="lin" valueType="num">
                                      <p:cBhvr additive="base">
                                        <p:cTn id="154" dur="3000"/>
                                        <p:tgtEl>
                                          <p:spTgt spid="16"/>
                                        </p:tgtEl>
                                        <p:attrNameLst>
                                          <p:attrName>ppt_y</p:attrName>
                                        </p:attrNameLst>
                                      </p:cBhvr>
                                      <p:tavLst>
                                        <p:tav tm="0">
                                          <p:val>
                                            <p:strVal val="ppt_y"/>
                                          </p:val>
                                        </p:tav>
                                        <p:tav tm="100000">
                                          <p:val>
                                            <p:strVal val="1+ppt_h/2"/>
                                          </p:val>
                                        </p:tav>
                                      </p:tavLst>
                                    </p:anim>
                                    <p:set>
                                      <p:cBhvr>
                                        <p:cTn id="155" dur="1" fill="hold">
                                          <p:stCondLst>
                                            <p:cond delay="2999"/>
                                          </p:stCondLst>
                                        </p:cTn>
                                        <p:tgtEl>
                                          <p:spTgt spid="16"/>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3000"/>
                                        <p:tgtEl>
                                          <p:spTgt spid="18"/>
                                        </p:tgtEl>
                                        <p:attrNameLst>
                                          <p:attrName>ppt_x</p:attrName>
                                        </p:attrNameLst>
                                      </p:cBhvr>
                                      <p:tavLst>
                                        <p:tav tm="0">
                                          <p:val>
                                            <p:strVal val="ppt_x"/>
                                          </p:val>
                                        </p:tav>
                                        <p:tav tm="100000">
                                          <p:val>
                                            <p:strVal val="0-ppt_w/2"/>
                                          </p:val>
                                        </p:tav>
                                      </p:tavLst>
                                    </p:anim>
                                    <p:anim calcmode="lin" valueType="num">
                                      <p:cBhvr additive="base">
                                        <p:cTn id="158" dur="3000"/>
                                        <p:tgtEl>
                                          <p:spTgt spid="18"/>
                                        </p:tgtEl>
                                        <p:attrNameLst>
                                          <p:attrName>ppt_y</p:attrName>
                                        </p:attrNameLst>
                                      </p:cBhvr>
                                      <p:tavLst>
                                        <p:tav tm="0">
                                          <p:val>
                                            <p:strVal val="ppt_y"/>
                                          </p:val>
                                        </p:tav>
                                        <p:tav tm="100000">
                                          <p:val>
                                            <p:strVal val="1+ppt_h/2"/>
                                          </p:val>
                                        </p:tav>
                                      </p:tavLst>
                                    </p:anim>
                                    <p:set>
                                      <p:cBhvr>
                                        <p:cTn id="159" dur="1" fill="hold">
                                          <p:stCondLst>
                                            <p:cond delay="2999"/>
                                          </p:stCondLst>
                                        </p:cTn>
                                        <p:tgtEl>
                                          <p:spTgt spid="18"/>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3000"/>
                                        <p:tgtEl>
                                          <p:spTgt spid="20"/>
                                        </p:tgtEl>
                                        <p:attrNameLst>
                                          <p:attrName>ppt_x</p:attrName>
                                        </p:attrNameLst>
                                      </p:cBhvr>
                                      <p:tavLst>
                                        <p:tav tm="0">
                                          <p:val>
                                            <p:strVal val="ppt_x"/>
                                          </p:val>
                                        </p:tav>
                                        <p:tav tm="100000">
                                          <p:val>
                                            <p:strVal val="0-ppt_w/2"/>
                                          </p:val>
                                        </p:tav>
                                      </p:tavLst>
                                    </p:anim>
                                    <p:anim calcmode="lin" valueType="num">
                                      <p:cBhvr additive="base">
                                        <p:cTn id="162" dur="3000"/>
                                        <p:tgtEl>
                                          <p:spTgt spid="20"/>
                                        </p:tgtEl>
                                        <p:attrNameLst>
                                          <p:attrName>ppt_y</p:attrName>
                                        </p:attrNameLst>
                                      </p:cBhvr>
                                      <p:tavLst>
                                        <p:tav tm="0">
                                          <p:val>
                                            <p:strVal val="ppt_y"/>
                                          </p:val>
                                        </p:tav>
                                        <p:tav tm="100000">
                                          <p:val>
                                            <p:strVal val="1+ppt_h/2"/>
                                          </p:val>
                                        </p:tav>
                                      </p:tavLst>
                                    </p:anim>
                                    <p:set>
                                      <p:cBhvr>
                                        <p:cTn id="163" dur="1" fill="hold">
                                          <p:stCondLst>
                                            <p:cond delay="2999"/>
                                          </p:stCondLst>
                                        </p:cTn>
                                        <p:tgtEl>
                                          <p:spTgt spid="20"/>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3000"/>
                                        <p:tgtEl>
                                          <p:spTgt spid="22"/>
                                        </p:tgtEl>
                                        <p:attrNameLst>
                                          <p:attrName>ppt_x</p:attrName>
                                        </p:attrNameLst>
                                      </p:cBhvr>
                                      <p:tavLst>
                                        <p:tav tm="0">
                                          <p:val>
                                            <p:strVal val="ppt_x"/>
                                          </p:val>
                                        </p:tav>
                                        <p:tav tm="100000">
                                          <p:val>
                                            <p:strVal val="0-ppt_w/2"/>
                                          </p:val>
                                        </p:tav>
                                      </p:tavLst>
                                    </p:anim>
                                    <p:anim calcmode="lin" valueType="num">
                                      <p:cBhvr additive="base">
                                        <p:cTn id="166" dur="3000"/>
                                        <p:tgtEl>
                                          <p:spTgt spid="22"/>
                                        </p:tgtEl>
                                        <p:attrNameLst>
                                          <p:attrName>ppt_y</p:attrName>
                                        </p:attrNameLst>
                                      </p:cBhvr>
                                      <p:tavLst>
                                        <p:tav tm="0">
                                          <p:val>
                                            <p:strVal val="ppt_y"/>
                                          </p:val>
                                        </p:tav>
                                        <p:tav tm="100000">
                                          <p:val>
                                            <p:strVal val="1+ppt_h/2"/>
                                          </p:val>
                                        </p:tav>
                                      </p:tavLst>
                                    </p:anim>
                                    <p:set>
                                      <p:cBhvr>
                                        <p:cTn id="167" dur="1" fill="hold">
                                          <p:stCondLst>
                                            <p:cond delay="2999"/>
                                          </p:stCondLst>
                                        </p:cTn>
                                        <p:tgtEl>
                                          <p:spTgt spid="22"/>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3000"/>
                                        <p:tgtEl>
                                          <p:spTgt spid="3"/>
                                        </p:tgtEl>
                                        <p:attrNameLst>
                                          <p:attrName>ppt_x</p:attrName>
                                        </p:attrNameLst>
                                      </p:cBhvr>
                                      <p:tavLst>
                                        <p:tav tm="0">
                                          <p:val>
                                            <p:strVal val="ppt_x"/>
                                          </p:val>
                                        </p:tav>
                                        <p:tav tm="100000">
                                          <p:val>
                                            <p:strVal val="1+ppt_w/2"/>
                                          </p:val>
                                        </p:tav>
                                      </p:tavLst>
                                    </p:anim>
                                    <p:anim calcmode="lin" valueType="num">
                                      <p:cBhvr additive="base">
                                        <p:cTn id="170" dur="3000"/>
                                        <p:tgtEl>
                                          <p:spTgt spid="3"/>
                                        </p:tgtEl>
                                        <p:attrNameLst>
                                          <p:attrName>ppt_y</p:attrName>
                                        </p:attrNameLst>
                                      </p:cBhvr>
                                      <p:tavLst>
                                        <p:tav tm="0">
                                          <p:val>
                                            <p:strVal val="ppt_y"/>
                                          </p:val>
                                        </p:tav>
                                        <p:tav tm="100000">
                                          <p:val>
                                            <p:strVal val="1+ppt_h/2"/>
                                          </p:val>
                                        </p:tav>
                                      </p:tavLst>
                                    </p:anim>
                                    <p:set>
                                      <p:cBhvr>
                                        <p:cTn id="171" dur="1" fill="hold">
                                          <p:stCondLst>
                                            <p:cond delay="2999"/>
                                          </p:stCondLst>
                                        </p:cTn>
                                        <p:tgtEl>
                                          <p:spTgt spid="3"/>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3000"/>
                                        <p:tgtEl>
                                          <p:spTgt spid="5"/>
                                        </p:tgtEl>
                                        <p:attrNameLst>
                                          <p:attrName>ppt_x</p:attrName>
                                        </p:attrNameLst>
                                      </p:cBhvr>
                                      <p:tavLst>
                                        <p:tav tm="0">
                                          <p:val>
                                            <p:strVal val="ppt_x"/>
                                          </p:val>
                                        </p:tav>
                                        <p:tav tm="100000">
                                          <p:val>
                                            <p:strVal val="1+ppt_w/2"/>
                                          </p:val>
                                        </p:tav>
                                      </p:tavLst>
                                    </p:anim>
                                    <p:anim calcmode="lin" valueType="num">
                                      <p:cBhvr additive="base">
                                        <p:cTn id="174" dur="3000"/>
                                        <p:tgtEl>
                                          <p:spTgt spid="5"/>
                                        </p:tgtEl>
                                        <p:attrNameLst>
                                          <p:attrName>ppt_y</p:attrName>
                                        </p:attrNameLst>
                                      </p:cBhvr>
                                      <p:tavLst>
                                        <p:tav tm="0">
                                          <p:val>
                                            <p:strVal val="ppt_y"/>
                                          </p:val>
                                        </p:tav>
                                        <p:tav tm="100000">
                                          <p:val>
                                            <p:strVal val="1+ppt_h/2"/>
                                          </p:val>
                                        </p:tav>
                                      </p:tavLst>
                                    </p:anim>
                                    <p:set>
                                      <p:cBhvr>
                                        <p:cTn id="175" dur="1" fill="hold">
                                          <p:stCondLst>
                                            <p:cond delay="2999"/>
                                          </p:stCondLst>
                                        </p:cTn>
                                        <p:tgtEl>
                                          <p:spTgt spid="5"/>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3000"/>
                                        <p:tgtEl>
                                          <p:spTgt spid="7"/>
                                        </p:tgtEl>
                                        <p:attrNameLst>
                                          <p:attrName>ppt_x</p:attrName>
                                        </p:attrNameLst>
                                      </p:cBhvr>
                                      <p:tavLst>
                                        <p:tav tm="0">
                                          <p:val>
                                            <p:strVal val="ppt_x"/>
                                          </p:val>
                                        </p:tav>
                                        <p:tav tm="100000">
                                          <p:val>
                                            <p:strVal val="1+ppt_w/2"/>
                                          </p:val>
                                        </p:tav>
                                      </p:tavLst>
                                    </p:anim>
                                    <p:anim calcmode="lin" valueType="num">
                                      <p:cBhvr additive="base">
                                        <p:cTn id="178" dur="3000"/>
                                        <p:tgtEl>
                                          <p:spTgt spid="7"/>
                                        </p:tgtEl>
                                        <p:attrNameLst>
                                          <p:attrName>ppt_y</p:attrName>
                                        </p:attrNameLst>
                                      </p:cBhvr>
                                      <p:tavLst>
                                        <p:tav tm="0">
                                          <p:val>
                                            <p:strVal val="ppt_y"/>
                                          </p:val>
                                        </p:tav>
                                        <p:tav tm="100000">
                                          <p:val>
                                            <p:strVal val="1+ppt_h/2"/>
                                          </p:val>
                                        </p:tav>
                                      </p:tavLst>
                                    </p:anim>
                                    <p:set>
                                      <p:cBhvr>
                                        <p:cTn id="179" dur="1" fill="hold">
                                          <p:stCondLst>
                                            <p:cond delay="2999"/>
                                          </p:stCondLst>
                                        </p:cTn>
                                        <p:tgtEl>
                                          <p:spTgt spid="7"/>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3000"/>
                                        <p:tgtEl>
                                          <p:spTgt spid="9"/>
                                        </p:tgtEl>
                                        <p:attrNameLst>
                                          <p:attrName>ppt_x</p:attrName>
                                        </p:attrNameLst>
                                      </p:cBhvr>
                                      <p:tavLst>
                                        <p:tav tm="0">
                                          <p:val>
                                            <p:strVal val="ppt_x"/>
                                          </p:val>
                                        </p:tav>
                                        <p:tav tm="100000">
                                          <p:val>
                                            <p:strVal val="1+ppt_w/2"/>
                                          </p:val>
                                        </p:tav>
                                      </p:tavLst>
                                    </p:anim>
                                    <p:anim calcmode="lin" valueType="num">
                                      <p:cBhvr additive="base">
                                        <p:cTn id="182" dur="3000"/>
                                        <p:tgtEl>
                                          <p:spTgt spid="9"/>
                                        </p:tgtEl>
                                        <p:attrNameLst>
                                          <p:attrName>ppt_y</p:attrName>
                                        </p:attrNameLst>
                                      </p:cBhvr>
                                      <p:tavLst>
                                        <p:tav tm="0">
                                          <p:val>
                                            <p:strVal val="ppt_y"/>
                                          </p:val>
                                        </p:tav>
                                        <p:tav tm="100000">
                                          <p:val>
                                            <p:strVal val="1+ppt_h/2"/>
                                          </p:val>
                                        </p:tav>
                                      </p:tavLst>
                                    </p:anim>
                                    <p:set>
                                      <p:cBhvr>
                                        <p:cTn id="183" dur="1" fill="hold">
                                          <p:stCondLst>
                                            <p:cond delay="2999"/>
                                          </p:stCondLst>
                                        </p:cTn>
                                        <p:tgtEl>
                                          <p:spTgt spid="9"/>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3000"/>
                                        <p:tgtEl>
                                          <p:spTgt spid="11"/>
                                        </p:tgtEl>
                                        <p:attrNameLst>
                                          <p:attrName>ppt_x</p:attrName>
                                        </p:attrNameLst>
                                      </p:cBhvr>
                                      <p:tavLst>
                                        <p:tav tm="0">
                                          <p:val>
                                            <p:strVal val="ppt_x"/>
                                          </p:val>
                                        </p:tav>
                                        <p:tav tm="100000">
                                          <p:val>
                                            <p:strVal val="1+ppt_w/2"/>
                                          </p:val>
                                        </p:tav>
                                      </p:tavLst>
                                    </p:anim>
                                    <p:anim calcmode="lin" valueType="num">
                                      <p:cBhvr additive="base">
                                        <p:cTn id="186" dur="3000"/>
                                        <p:tgtEl>
                                          <p:spTgt spid="11"/>
                                        </p:tgtEl>
                                        <p:attrNameLst>
                                          <p:attrName>ppt_y</p:attrName>
                                        </p:attrNameLst>
                                      </p:cBhvr>
                                      <p:tavLst>
                                        <p:tav tm="0">
                                          <p:val>
                                            <p:strVal val="ppt_y"/>
                                          </p:val>
                                        </p:tav>
                                        <p:tav tm="100000">
                                          <p:val>
                                            <p:strVal val="1+ppt_h/2"/>
                                          </p:val>
                                        </p:tav>
                                      </p:tavLst>
                                    </p:anim>
                                    <p:set>
                                      <p:cBhvr>
                                        <p:cTn id="187" dur="1" fill="hold">
                                          <p:stCondLst>
                                            <p:cond delay="2999"/>
                                          </p:stCondLst>
                                        </p:cTn>
                                        <p:tgtEl>
                                          <p:spTgt spid="11"/>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3000"/>
                                        <p:tgtEl>
                                          <p:spTgt spid="13"/>
                                        </p:tgtEl>
                                        <p:attrNameLst>
                                          <p:attrName>ppt_x</p:attrName>
                                        </p:attrNameLst>
                                      </p:cBhvr>
                                      <p:tavLst>
                                        <p:tav tm="0">
                                          <p:val>
                                            <p:strVal val="ppt_x"/>
                                          </p:val>
                                        </p:tav>
                                        <p:tav tm="100000">
                                          <p:val>
                                            <p:strVal val="1+ppt_w/2"/>
                                          </p:val>
                                        </p:tav>
                                      </p:tavLst>
                                    </p:anim>
                                    <p:anim calcmode="lin" valueType="num">
                                      <p:cBhvr additive="base">
                                        <p:cTn id="190" dur="3000"/>
                                        <p:tgtEl>
                                          <p:spTgt spid="13"/>
                                        </p:tgtEl>
                                        <p:attrNameLst>
                                          <p:attrName>ppt_y</p:attrName>
                                        </p:attrNameLst>
                                      </p:cBhvr>
                                      <p:tavLst>
                                        <p:tav tm="0">
                                          <p:val>
                                            <p:strVal val="ppt_y"/>
                                          </p:val>
                                        </p:tav>
                                        <p:tav tm="100000">
                                          <p:val>
                                            <p:strVal val="1+ppt_h/2"/>
                                          </p:val>
                                        </p:tav>
                                      </p:tavLst>
                                    </p:anim>
                                    <p:set>
                                      <p:cBhvr>
                                        <p:cTn id="191" dur="1" fill="hold">
                                          <p:stCondLst>
                                            <p:cond delay="2999"/>
                                          </p:stCondLst>
                                        </p:cTn>
                                        <p:tgtEl>
                                          <p:spTgt spid="13"/>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3000"/>
                                        <p:tgtEl>
                                          <p:spTgt spid="15"/>
                                        </p:tgtEl>
                                        <p:attrNameLst>
                                          <p:attrName>ppt_x</p:attrName>
                                        </p:attrNameLst>
                                      </p:cBhvr>
                                      <p:tavLst>
                                        <p:tav tm="0">
                                          <p:val>
                                            <p:strVal val="ppt_x"/>
                                          </p:val>
                                        </p:tav>
                                        <p:tav tm="100000">
                                          <p:val>
                                            <p:strVal val="1+ppt_w/2"/>
                                          </p:val>
                                        </p:tav>
                                      </p:tavLst>
                                    </p:anim>
                                    <p:anim calcmode="lin" valueType="num">
                                      <p:cBhvr additive="base">
                                        <p:cTn id="194" dur="3000"/>
                                        <p:tgtEl>
                                          <p:spTgt spid="15"/>
                                        </p:tgtEl>
                                        <p:attrNameLst>
                                          <p:attrName>ppt_y</p:attrName>
                                        </p:attrNameLst>
                                      </p:cBhvr>
                                      <p:tavLst>
                                        <p:tav tm="0">
                                          <p:val>
                                            <p:strVal val="ppt_y"/>
                                          </p:val>
                                        </p:tav>
                                        <p:tav tm="100000">
                                          <p:val>
                                            <p:strVal val="1+ppt_h/2"/>
                                          </p:val>
                                        </p:tav>
                                      </p:tavLst>
                                    </p:anim>
                                    <p:set>
                                      <p:cBhvr>
                                        <p:cTn id="195" dur="1" fill="hold">
                                          <p:stCondLst>
                                            <p:cond delay="2999"/>
                                          </p:stCondLst>
                                        </p:cTn>
                                        <p:tgtEl>
                                          <p:spTgt spid="15"/>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3000"/>
                                        <p:tgtEl>
                                          <p:spTgt spid="17"/>
                                        </p:tgtEl>
                                        <p:attrNameLst>
                                          <p:attrName>ppt_x</p:attrName>
                                        </p:attrNameLst>
                                      </p:cBhvr>
                                      <p:tavLst>
                                        <p:tav tm="0">
                                          <p:val>
                                            <p:strVal val="ppt_x"/>
                                          </p:val>
                                        </p:tav>
                                        <p:tav tm="100000">
                                          <p:val>
                                            <p:strVal val="1+ppt_w/2"/>
                                          </p:val>
                                        </p:tav>
                                      </p:tavLst>
                                    </p:anim>
                                    <p:anim calcmode="lin" valueType="num">
                                      <p:cBhvr additive="base">
                                        <p:cTn id="198" dur="3000"/>
                                        <p:tgtEl>
                                          <p:spTgt spid="17"/>
                                        </p:tgtEl>
                                        <p:attrNameLst>
                                          <p:attrName>ppt_y</p:attrName>
                                        </p:attrNameLst>
                                      </p:cBhvr>
                                      <p:tavLst>
                                        <p:tav tm="0">
                                          <p:val>
                                            <p:strVal val="ppt_y"/>
                                          </p:val>
                                        </p:tav>
                                        <p:tav tm="100000">
                                          <p:val>
                                            <p:strVal val="1+ppt_h/2"/>
                                          </p:val>
                                        </p:tav>
                                      </p:tavLst>
                                    </p:anim>
                                    <p:set>
                                      <p:cBhvr>
                                        <p:cTn id="199" dur="1" fill="hold">
                                          <p:stCondLst>
                                            <p:cond delay="2999"/>
                                          </p:stCondLst>
                                        </p:cTn>
                                        <p:tgtEl>
                                          <p:spTgt spid="17"/>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3000"/>
                                        <p:tgtEl>
                                          <p:spTgt spid="19"/>
                                        </p:tgtEl>
                                        <p:attrNameLst>
                                          <p:attrName>ppt_x</p:attrName>
                                        </p:attrNameLst>
                                      </p:cBhvr>
                                      <p:tavLst>
                                        <p:tav tm="0">
                                          <p:val>
                                            <p:strVal val="ppt_x"/>
                                          </p:val>
                                        </p:tav>
                                        <p:tav tm="100000">
                                          <p:val>
                                            <p:strVal val="1+ppt_w/2"/>
                                          </p:val>
                                        </p:tav>
                                      </p:tavLst>
                                    </p:anim>
                                    <p:anim calcmode="lin" valueType="num">
                                      <p:cBhvr additive="base">
                                        <p:cTn id="202" dur="3000"/>
                                        <p:tgtEl>
                                          <p:spTgt spid="19"/>
                                        </p:tgtEl>
                                        <p:attrNameLst>
                                          <p:attrName>ppt_y</p:attrName>
                                        </p:attrNameLst>
                                      </p:cBhvr>
                                      <p:tavLst>
                                        <p:tav tm="0">
                                          <p:val>
                                            <p:strVal val="ppt_y"/>
                                          </p:val>
                                        </p:tav>
                                        <p:tav tm="100000">
                                          <p:val>
                                            <p:strVal val="1+ppt_h/2"/>
                                          </p:val>
                                        </p:tav>
                                      </p:tavLst>
                                    </p:anim>
                                    <p:set>
                                      <p:cBhvr>
                                        <p:cTn id="203" dur="1" fill="hold">
                                          <p:stCondLst>
                                            <p:cond delay="2999"/>
                                          </p:stCondLst>
                                        </p:cTn>
                                        <p:tgtEl>
                                          <p:spTgt spid="19"/>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3000"/>
                                        <p:tgtEl>
                                          <p:spTgt spid="21"/>
                                        </p:tgtEl>
                                        <p:attrNameLst>
                                          <p:attrName>ppt_x</p:attrName>
                                        </p:attrNameLst>
                                      </p:cBhvr>
                                      <p:tavLst>
                                        <p:tav tm="0">
                                          <p:val>
                                            <p:strVal val="ppt_x"/>
                                          </p:val>
                                        </p:tav>
                                        <p:tav tm="100000">
                                          <p:val>
                                            <p:strVal val="1+ppt_w/2"/>
                                          </p:val>
                                        </p:tav>
                                      </p:tavLst>
                                    </p:anim>
                                    <p:anim calcmode="lin" valueType="num">
                                      <p:cBhvr additive="base">
                                        <p:cTn id="206" dur="3000"/>
                                        <p:tgtEl>
                                          <p:spTgt spid="21"/>
                                        </p:tgtEl>
                                        <p:attrNameLst>
                                          <p:attrName>ppt_y</p:attrName>
                                        </p:attrNameLst>
                                      </p:cBhvr>
                                      <p:tavLst>
                                        <p:tav tm="0">
                                          <p:val>
                                            <p:strVal val="ppt_y"/>
                                          </p:val>
                                        </p:tav>
                                        <p:tav tm="100000">
                                          <p:val>
                                            <p:strVal val="1+ppt_h/2"/>
                                          </p:val>
                                        </p:tav>
                                      </p:tavLst>
                                    </p:anim>
                                    <p:set>
                                      <p:cBhvr>
                                        <p:cTn id="207" dur="1" fill="hold">
                                          <p:stCondLst>
                                            <p:cond delay="2999"/>
                                          </p:stCondLst>
                                        </p:cTn>
                                        <p:tgtEl>
                                          <p:spTgt spid="21"/>
                                        </p:tgtEl>
                                        <p:attrNameLst>
                                          <p:attrName>style.visibility</p:attrName>
                                        </p:attrNameLst>
                                      </p:cBhvr>
                                      <p:to>
                                        <p:strVal val="hidden"/>
                                      </p:to>
                                    </p:set>
                                  </p:childTnLst>
                                </p:cTn>
                              </p:par>
                              <p:par>
                                <p:cTn id="208" presetID="8" presetClass="emph" presetSubtype="0" fill="hold" nodeType="withEffect">
                                  <p:stCondLst>
                                    <p:cond delay="0"/>
                                  </p:stCondLst>
                                  <p:childTnLst>
                                    <p:animRot by="21600000">
                                      <p:cBhvr>
                                        <p:cTn id="209" dur="3000" fill="hold"/>
                                        <p:tgtEl>
                                          <p:spTgt spid="4"/>
                                        </p:tgtEl>
                                        <p:attrNameLst>
                                          <p:attrName>r</p:attrName>
                                        </p:attrNameLst>
                                      </p:cBhvr>
                                    </p:animRot>
                                  </p:childTnLst>
                                </p:cTn>
                              </p:par>
                              <p:par>
                                <p:cTn id="210" presetID="8" presetClass="emph" presetSubtype="0" fill="hold" nodeType="withEffect">
                                  <p:stCondLst>
                                    <p:cond delay="0"/>
                                  </p:stCondLst>
                                  <p:childTnLst>
                                    <p:animRot by="21600000">
                                      <p:cBhvr>
                                        <p:cTn id="211" dur="3000" fill="hold"/>
                                        <p:tgtEl>
                                          <p:spTgt spid="6"/>
                                        </p:tgtEl>
                                        <p:attrNameLst>
                                          <p:attrName>r</p:attrName>
                                        </p:attrNameLst>
                                      </p:cBhvr>
                                    </p:animRot>
                                  </p:childTnLst>
                                </p:cTn>
                              </p:par>
                              <p:par>
                                <p:cTn id="212" presetID="8" presetClass="emph" presetSubtype="0" fill="hold" nodeType="withEffect">
                                  <p:stCondLst>
                                    <p:cond delay="0"/>
                                  </p:stCondLst>
                                  <p:childTnLst>
                                    <p:animRot by="21600000">
                                      <p:cBhvr>
                                        <p:cTn id="213" dur="3000" fill="hold"/>
                                        <p:tgtEl>
                                          <p:spTgt spid="8"/>
                                        </p:tgtEl>
                                        <p:attrNameLst>
                                          <p:attrName>r</p:attrName>
                                        </p:attrNameLst>
                                      </p:cBhvr>
                                    </p:animRot>
                                  </p:childTnLst>
                                </p:cTn>
                              </p:par>
                              <p:par>
                                <p:cTn id="214" presetID="8" presetClass="emph" presetSubtype="0" fill="hold" nodeType="withEffect">
                                  <p:stCondLst>
                                    <p:cond delay="0"/>
                                  </p:stCondLst>
                                  <p:childTnLst>
                                    <p:animRot by="21600000">
                                      <p:cBhvr>
                                        <p:cTn id="215" dur="3000" fill="hold"/>
                                        <p:tgtEl>
                                          <p:spTgt spid="10"/>
                                        </p:tgtEl>
                                        <p:attrNameLst>
                                          <p:attrName>r</p:attrName>
                                        </p:attrNameLst>
                                      </p:cBhvr>
                                    </p:animRot>
                                  </p:childTnLst>
                                </p:cTn>
                              </p:par>
                              <p:par>
                                <p:cTn id="216" presetID="8" presetClass="emph" presetSubtype="0" fill="hold" nodeType="withEffect">
                                  <p:stCondLst>
                                    <p:cond delay="0"/>
                                  </p:stCondLst>
                                  <p:childTnLst>
                                    <p:animRot by="21600000">
                                      <p:cBhvr>
                                        <p:cTn id="217" dur="3000" fill="hold"/>
                                        <p:tgtEl>
                                          <p:spTgt spid="12"/>
                                        </p:tgtEl>
                                        <p:attrNameLst>
                                          <p:attrName>r</p:attrName>
                                        </p:attrNameLst>
                                      </p:cBhvr>
                                    </p:animRot>
                                  </p:childTnLst>
                                </p:cTn>
                              </p:par>
                              <p:par>
                                <p:cTn id="218" presetID="8" presetClass="emph" presetSubtype="0" fill="hold" nodeType="withEffect">
                                  <p:stCondLst>
                                    <p:cond delay="0"/>
                                  </p:stCondLst>
                                  <p:childTnLst>
                                    <p:animRot by="21600000">
                                      <p:cBhvr>
                                        <p:cTn id="219" dur="3000" fill="hold"/>
                                        <p:tgtEl>
                                          <p:spTgt spid="14"/>
                                        </p:tgtEl>
                                        <p:attrNameLst>
                                          <p:attrName>r</p:attrName>
                                        </p:attrNameLst>
                                      </p:cBhvr>
                                    </p:animRot>
                                  </p:childTnLst>
                                </p:cTn>
                              </p:par>
                              <p:par>
                                <p:cTn id="220" presetID="8" presetClass="emph" presetSubtype="0" fill="hold" nodeType="withEffect">
                                  <p:stCondLst>
                                    <p:cond delay="0"/>
                                  </p:stCondLst>
                                  <p:childTnLst>
                                    <p:animRot by="21600000">
                                      <p:cBhvr>
                                        <p:cTn id="221" dur="3000" fill="hold"/>
                                        <p:tgtEl>
                                          <p:spTgt spid="16"/>
                                        </p:tgtEl>
                                        <p:attrNameLst>
                                          <p:attrName>r</p:attrName>
                                        </p:attrNameLst>
                                      </p:cBhvr>
                                    </p:animRot>
                                  </p:childTnLst>
                                </p:cTn>
                              </p:par>
                              <p:par>
                                <p:cTn id="222" presetID="8" presetClass="emph" presetSubtype="0" fill="hold" nodeType="withEffect">
                                  <p:stCondLst>
                                    <p:cond delay="0"/>
                                  </p:stCondLst>
                                  <p:childTnLst>
                                    <p:animRot by="21600000">
                                      <p:cBhvr>
                                        <p:cTn id="223" dur="3000" fill="hold"/>
                                        <p:tgtEl>
                                          <p:spTgt spid="18"/>
                                        </p:tgtEl>
                                        <p:attrNameLst>
                                          <p:attrName>r</p:attrName>
                                        </p:attrNameLst>
                                      </p:cBhvr>
                                    </p:animRot>
                                  </p:childTnLst>
                                </p:cTn>
                              </p:par>
                              <p:par>
                                <p:cTn id="224" presetID="8" presetClass="emph" presetSubtype="0" fill="hold" nodeType="withEffect">
                                  <p:stCondLst>
                                    <p:cond delay="0"/>
                                  </p:stCondLst>
                                  <p:childTnLst>
                                    <p:animRot by="21600000">
                                      <p:cBhvr>
                                        <p:cTn id="225" dur="3000" fill="hold"/>
                                        <p:tgtEl>
                                          <p:spTgt spid="20"/>
                                        </p:tgtEl>
                                        <p:attrNameLst>
                                          <p:attrName>r</p:attrName>
                                        </p:attrNameLst>
                                      </p:cBhvr>
                                    </p:animRot>
                                  </p:childTnLst>
                                </p:cTn>
                              </p:par>
                              <p:par>
                                <p:cTn id="226" presetID="8" presetClass="emph" presetSubtype="0" fill="hold" nodeType="withEffect">
                                  <p:stCondLst>
                                    <p:cond delay="0"/>
                                  </p:stCondLst>
                                  <p:childTnLst>
                                    <p:animRot by="21600000">
                                      <p:cBhvr>
                                        <p:cTn id="227" dur="3000" fill="hold"/>
                                        <p:tgtEl>
                                          <p:spTgt spid="22"/>
                                        </p:tgtEl>
                                        <p:attrNameLst>
                                          <p:attrName>r</p:attrName>
                                        </p:attrNameLst>
                                      </p:cBhvr>
                                    </p:animRot>
                                  </p:childTnLst>
                                </p:cTn>
                              </p:par>
                              <p:par>
                                <p:cTn id="228" presetID="8" presetClass="emph" presetSubtype="0" fill="hold" nodeType="withEffect">
                                  <p:stCondLst>
                                    <p:cond delay="0"/>
                                  </p:stCondLst>
                                  <p:childTnLst>
                                    <p:animRot by="-21600000">
                                      <p:cBhvr>
                                        <p:cTn id="229" dur="3000" fill="hold"/>
                                        <p:tgtEl>
                                          <p:spTgt spid="3"/>
                                        </p:tgtEl>
                                        <p:attrNameLst>
                                          <p:attrName>r</p:attrName>
                                        </p:attrNameLst>
                                      </p:cBhvr>
                                    </p:animRot>
                                  </p:childTnLst>
                                </p:cTn>
                              </p:par>
                              <p:par>
                                <p:cTn id="230" presetID="8" presetClass="emph" presetSubtype="0" fill="hold" nodeType="withEffect">
                                  <p:stCondLst>
                                    <p:cond delay="0"/>
                                  </p:stCondLst>
                                  <p:childTnLst>
                                    <p:animRot by="-21600000">
                                      <p:cBhvr>
                                        <p:cTn id="231" dur="3000" fill="hold"/>
                                        <p:tgtEl>
                                          <p:spTgt spid="5"/>
                                        </p:tgtEl>
                                        <p:attrNameLst>
                                          <p:attrName>r</p:attrName>
                                        </p:attrNameLst>
                                      </p:cBhvr>
                                    </p:animRot>
                                  </p:childTnLst>
                                </p:cTn>
                              </p:par>
                              <p:par>
                                <p:cTn id="232" presetID="8" presetClass="emph" presetSubtype="0" fill="hold" nodeType="withEffect">
                                  <p:stCondLst>
                                    <p:cond delay="0"/>
                                  </p:stCondLst>
                                  <p:childTnLst>
                                    <p:animRot by="-21600000">
                                      <p:cBhvr>
                                        <p:cTn id="233" dur="3000" fill="hold"/>
                                        <p:tgtEl>
                                          <p:spTgt spid="7"/>
                                        </p:tgtEl>
                                        <p:attrNameLst>
                                          <p:attrName>r</p:attrName>
                                        </p:attrNameLst>
                                      </p:cBhvr>
                                    </p:animRot>
                                  </p:childTnLst>
                                </p:cTn>
                              </p:par>
                              <p:par>
                                <p:cTn id="234" presetID="8" presetClass="emph" presetSubtype="0" fill="hold" nodeType="withEffect">
                                  <p:stCondLst>
                                    <p:cond delay="0"/>
                                  </p:stCondLst>
                                  <p:childTnLst>
                                    <p:animRot by="-21600000">
                                      <p:cBhvr>
                                        <p:cTn id="235" dur="3000" fill="hold"/>
                                        <p:tgtEl>
                                          <p:spTgt spid="9"/>
                                        </p:tgtEl>
                                        <p:attrNameLst>
                                          <p:attrName>r</p:attrName>
                                        </p:attrNameLst>
                                      </p:cBhvr>
                                    </p:animRot>
                                  </p:childTnLst>
                                </p:cTn>
                              </p:par>
                              <p:par>
                                <p:cTn id="236" presetID="8" presetClass="emph" presetSubtype="0" fill="hold" nodeType="withEffect">
                                  <p:stCondLst>
                                    <p:cond delay="0"/>
                                  </p:stCondLst>
                                  <p:childTnLst>
                                    <p:animRot by="-21600000">
                                      <p:cBhvr>
                                        <p:cTn id="237" dur="3000" fill="hold"/>
                                        <p:tgtEl>
                                          <p:spTgt spid="11"/>
                                        </p:tgtEl>
                                        <p:attrNameLst>
                                          <p:attrName>r</p:attrName>
                                        </p:attrNameLst>
                                      </p:cBhvr>
                                    </p:animRot>
                                  </p:childTnLst>
                                </p:cTn>
                              </p:par>
                              <p:par>
                                <p:cTn id="238" presetID="8" presetClass="emph" presetSubtype="0" fill="hold" nodeType="withEffect">
                                  <p:stCondLst>
                                    <p:cond delay="0"/>
                                  </p:stCondLst>
                                  <p:childTnLst>
                                    <p:animRot by="-21600000">
                                      <p:cBhvr>
                                        <p:cTn id="239" dur="3000" fill="hold"/>
                                        <p:tgtEl>
                                          <p:spTgt spid="13"/>
                                        </p:tgtEl>
                                        <p:attrNameLst>
                                          <p:attrName>r</p:attrName>
                                        </p:attrNameLst>
                                      </p:cBhvr>
                                    </p:animRot>
                                  </p:childTnLst>
                                </p:cTn>
                              </p:par>
                              <p:par>
                                <p:cTn id="240" presetID="8" presetClass="emph" presetSubtype="0" fill="hold" nodeType="withEffect">
                                  <p:stCondLst>
                                    <p:cond delay="0"/>
                                  </p:stCondLst>
                                  <p:childTnLst>
                                    <p:animRot by="-21600000">
                                      <p:cBhvr>
                                        <p:cTn id="241" dur="3000" fill="hold"/>
                                        <p:tgtEl>
                                          <p:spTgt spid="15"/>
                                        </p:tgtEl>
                                        <p:attrNameLst>
                                          <p:attrName>r</p:attrName>
                                        </p:attrNameLst>
                                      </p:cBhvr>
                                    </p:animRot>
                                  </p:childTnLst>
                                </p:cTn>
                              </p:par>
                              <p:par>
                                <p:cTn id="242" presetID="8" presetClass="emph" presetSubtype="0" fill="hold" nodeType="withEffect">
                                  <p:stCondLst>
                                    <p:cond delay="0"/>
                                  </p:stCondLst>
                                  <p:childTnLst>
                                    <p:animRot by="-21600000">
                                      <p:cBhvr>
                                        <p:cTn id="243" dur="3000" fill="hold"/>
                                        <p:tgtEl>
                                          <p:spTgt spid="17"/>
                                        </p:tgtEl>
                                        <p:attrNameLst>
                                          <p:attrName>r</p:attrName>
                                        </p:attrNameLst>
                                      </p:cBhvr>
                                    </p:animRot>
                                  </p:childTnLst>
                                </p:cTn>
                              </p:par>
                              <p:par>
                                <p:cTn id="244" presetID="8" presetClass="emph" presetSubtype="0" fill="hold" nodeType="withEffect">
                                  <p:stCondLst>
                                    <p:cond delay="0"/>
                                  </p:stCondLst>
                                  <p:childTnLst>
                                    <p:animRot by="-21600000">
                                      <p:cBhvr>
                                        <p:cTn id="245" dur="3000" fill="hold"/>
                                        <p:tgtEl>
                                          <p:spTgt spid="19"/>
                                        </p:tgtEl>
                                        <p:attrNameLst>
                                          <p:attrName>r</p:attrName>
                                        </p:attrNameLst>
                                      </p:cBhvr>
                                    </p:animRot>
                                  </p:childTnLst>
                                </p:cTn>
                              </p:par>
                              <p:par>
                                <p:cTn id="246" presetID="8" presetClass="emph" presetSubtype="0" fill="hold" nodeType="withEffect">
                                  <p:stCondLst>
                                    <p:cond delay="0"/>
                                  </p:stCondLst>
                                  <p:childTnLst>
                                    <p:animRot by="-21600000">
                                      <p:cBhvr>
                                        <p:cTn id="247" dur="3000" fill="hold"/>
                                        <p:tgtEl>
                                          <p:spTgt spid="21"/>
                                        </p:tgtEl>
                                        <p:attrNameLst>
                                          <p:attrName>r</p:attrName>
                                        </p:attrNameLst>
                                      </p:cBhvr>
                                    </p:animRot>
                                  </p:childTnLst>
                                </p:cTn>
                              </p:par>
                              <p:par>
                                <p:cTn id="248" presetID="17" presetClass="entr" presetSubtype="1"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3000" fill="hold"/>
                                        <p:tgtEl>
                                          <p:spTgt spid="2"/>
                                        </p:tgtEl>
                                        <p:attrNameLst>
                                          <p:attrName>ppt_x</p:attrName>
                                        </p:attrNameLst>
                                      </p:cBhvr>
                                      <p:tavLst>
                                        <p:tav tm="0">
                                          <p:val>
                                            <p:strVal val="#ppt_x"/>
                                          </p:val>
                                        </p:tav>
                                        <p:tav tm="100000">
                                          <p:val>
                                            <p:strVal val="#ppt_x"/>
                                          </p:val>
                                        </p:tav>
                                      </p:tavLst>
                                    </p:anim>
                                    <p:anim calcmode="lin" valueType="num">
                                      <p:cBhvr>
                                        <p:cTn id="251" dur="3000" fill="hold"/>
                                        <p:tgtEl>
                                          <p:spTgt spid="2"/>
                                        </p:tgtEl>
                                        <p:attrNameLst>
                                          <p:attrName>ppt_y</p:attrName>
                                        </p:attrNameLst>
                                      </p:cBhvr>
                                      <p:tavLst>
                                        <p:tav tm="0">
                                          <p:val>
                                            <p:strVal val="#ppt_y-#ppt_h/2"/>
                                          </p:val>
                                        </p:tav>
                                        <p:tav tm="100000">
                                          <p:val>
                                            <p:strVal val="#ppt_y"/>
                                          </p:val>
                                        </p:tav>
                                      </p:tavLst>
                                    </p:anim>
                                    <p:anim calcmode="lin" valueType="num">
                                      <p:cBhvr>
                                        <p:cTn id="252" dur="3000" fill="hold"/>
                                        <p:tgtEl>
                                          <p:spTgt spid="2"/>
                                        </p:tgtEl>
                                        <p:attrNameLst>
                                          <p:attrName>ppt_w</p:attrName>
                                        </p:attrNameLst>
                                      </p:cBhvr>
                                      <p:tavLst>
                                        <p:tav tm="0">
                                          <p:val>
                                            <p:strVal val="#ppt_w"/>
                                          </p:val>
                                        </p:tav>
                                        <p:tav tm="100000">
                                          <p:val>
                                            <p:strVal val="#ppt_w"/>
                                          </p:val>
                                        </p:tav>
                                      </p:tavLst>
                                    </p:anim>
                                    <p:anim calcmode="lin" valueType="num">
                                      <p:cBhvr>
                                        <p:cTn id="253" dur="3000" fill="hold"/>
                                        <p:tgtEl>
                                          <p:spTgt spid="2"/>
                                        </p:tgtEl>
                                        <p:attrNameLst>
                                          <p:attrName>ppt_h</p:attrName>
                                        </p:attrNameLst>
                                      </p:cBhvr>
                                      <p:tavLst>
                                        <p:tav tm="0">
                                          <p:val>
                                            <p:fltVal val="0"/>
                                          </p:val>
                                        </p:tav>
                                        <p:tav tm="100000">
                                          <p:val>
                                            <p:strVal val="#ppt_h"/>
                                          </p:val>
                                        </p:tav>
                                      </p:tavLst>
                                    </p:anim>
                                  </p:childTnLst>
                                </p:cTn>
                              </p:par>
                              <p:par>
                                <p:cTn id="254" presetID="3" presetClass="entr" presetSubtype="10" fill="hold" nodeType="withEffect">
                                  <p:stCondLst>
                                    <p:cond delay="0"/>
                                  </p:stCondLst>
                                  <p:childTnLst>
                                    <p:set>
                                      <p:cBhvr>
                                        <p:cTn id="255" dur="1" fill="hold">
                                          <p:stCondLst>
                                            <p:cond delay="0"/>
                                          </p:stCondLst>
                                        </p:cTn>
                                        <p:tgtEl>
                                          <p:spTgt spid="2"/>
                                        </p:tgtEl>
                                        <p:attrNameLst>
                                          <p:attrName>style.visibility</p:attrName>
                                        </p:attrNameLst>
                                      </p:cBhvr>
                                      <p:to>
                                        <p:strVal val="visible"/>
                                      </p:to>
                                    </p:set>
                                    <p:animEffect transition="in" filter="blinds(horizontal)">
                                      <p:cBhvr>
                                        <p:cTn id="25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5000" b="-25000"/>
          </a:stretch>
        </a:blipFill>
        <a:effectLst/>
      </p:bgPr>
    </p:bg>
    <p:spTree>
      <p:nvGrpSpPr>
        <p:cNvPr id="1" name=""/>
        <p:cNvGrpSpPr/>
        <p:nvPr/>
      </p:nvGrpSpPr>
      <p:grpSpPr>
        <a:xfrm>
          <a:off x="0" y="0"/>
          <a:ext cx="0" cy="0"/>
          <a:chOff x="0" y="0"/>
          <a:chExt cx="0" cy="0"/>
        </a:xfrm>
      </p:grpSpPr>
      <p:pic>
        <p:nvPicPr>
          <p:cNvPr id="2" name="1 Imagen" descr="collage 2.jpg"/>
          <p:cNvPicPr>
            <a:picLocks noChangeAspect="1"/>
          </p:cNvPicPr>
          <p:nvPr/>
        </p:nvPicPr>
        <p:blipFill>
          <a:blip r:embed="rId3"/>
          <a:stretch>
            <a:fillRect/>
          </a:stretch>
        </p:blipFill>
        <p:spPr>
          <a:xfrm>
            <a:off x="2285984" y="0"/>
            <a:ext cx="5143500" cy="5143500"/>
          </a:xfrm>
          <a:prstGeom prst="roundRect">
            <a:avLst/>
          </a:prstGeom>
        </p:spPr>
      </p:pic>
      <p:sp>
        <p:nvSpPr>
          <p:cNvPr id="4" name="3 CuadroTexto"/>
          <p:cNvSpPr txBox="1"/>
          <p:nvPr/>
        </p:nvSpPr>
        <p:spPr>
          <a:xfrm>
            <a:off x="5072066" y="714362"/>
            <a:ext cx="2143140" cy="3970318"/>
          </a:xfrm>
          <a:prstGeom prst="rect">
            <a:avLst/>
          </a:prstGeom>
          <a:noFill/>
        </p:spPr>
        <p:txBody>
          <a:bodyPr wrap="square" rtlCol="0">
            <a:spAutoFit/>
          </a:bodyPr>
          <a:lstStyle/>
          <a:p>
            <a:r>
              <a:rPr lang="es-PE" dirty="0" smtClean="0">
                <a:solidFill>
                  <a:schemeClr val="bg1"/>
                </a:solidFill>
                <a:effectLst>
                  <a:outerShdw blurRad="38100" dist="38100" dir="2700000" algn="tl">
                    <a:srgbClr val="000000">
                      <a:alpha val="43137"/>
                    </a:srgbClr>
                  </a:outerShdw>
                </a:effectLst>
              </a:rPr>
              <a:t>Al acercarse a ese mar de lavanda, el aroma embriagador envolvía los sentidos, transportando a aquellos que se aventuraban a un mundo de paz y serenidad. Cada paso entre las filas de estas flores era como sumergirse en un océano de calma, donde las preocupaciones se desvanecían y el alma encontraba refugio.</a:t>
            </a:r>
          </a:p>
          <a:p>
            <a:endParaRPr lang="es-PE" dirty="0">
              <a:solidFill>
                <a:schemeClr val="bg1"/>
              </a:solidFill>
              <a:effectLst>
                <a:outerShdw blurRad="38100" dist="38100" dir="2700000" algn="tl">
                  <a:srgbClr val="000000">
                    <a:alpha val="43137"/>
                  </a:srgbClr>
                </a:outerShdw>
              </a:effectLst>
            </a:endParaRPr>
          </a:p>
        </p:txBody>
      </p:sp>
      <p:pic>
        <p:nvPicPr>
          <p:cNvPr id="5" name="4 Imagen" descr="mariposa-66.gif"/>
          <p:cNvPicPr>
            <a:picLocks noChangeAspect="1"/>
          </p:cNvPicPr>
          <p:nvPr/>
        </p:nvPicPr>
        <p:blipFill>
          <a:blip r:embed="rId4" cstate="print">
            <a:lum contrast="40000"/>
          </a:blip>
          <a:stretch>
            <a:fillRect/>
          </a:stretch>
        </p:blipFill>
        <p:spPr>
          <a:xfrm>
            <a:off x="7929586" y="1269990"/>
            <a:ext cx="1000132" cy="944569"/>
          </a:xfrm>
          <a:prstGeom prst="rect">
            <a:avLst/>
          </a:prstGeom>
        </p:spPr>
      </p:pic>
    </p:spTree>
  </p:cSld>
  <p:clrMapOvr>
    <a:masterClrMapping/>
  </p:clrMapOvr>
  <p:transition advClick="0"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accel="50000" decel="50000" autoRev="1" fill="hold" nodeType="withEffect">
                                  <p:stCondLst>
                                    <p:cond delay="0"/>
                                  </p:stCondLst>
                                  <p:childTnLst>
                                    <p:animMotion origin="layout" path="M -2.5E-6 6.32521E-7 C -0.02482 0.03024 -0.04948 0.06078 -0.06284 0.10676 C -0.07621 0.15273 -0.0901 0.23542 -0.08055 0.27677 C -0.07083 0.31811 -0.02205 0.36655 -0.00555 0.3539 C 0.01094 0.34125 0.01476 0.17556 0.01823 0.20117 C 0.02188 0.22678 0.03177 0.52422 0.01528 0.50694 C -0.00121 0.48966 -0.06666 0.18544 -0.08055 0.0975 C -0.09427 0.00956 -0.08107 -0.00525 -0.06771 -0.02006 " pathEditMode="relative" rAng="0" ptsTypes="aaaaaaaA">
                                      <p:cBhvr>
                                        <p:cTn id="6" dur="5000" fill="hold"/>
                                        <p:tgtEl>
                                          <p:spTgt spid="5"/>
                                        </p:tgtEl>
                                        <p:attrNameLst>
                                          <p:attrName>ppt_x</p:attrName>
                                          <p:attrName>ppt_y</p:attrName>
                                        </p:attrNameLst>
                                      </p:cBhvr>
                                      <p:rCtr x="-31" y="25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9692E6">
                <a:shade val="67500"/>
                <a:satMod val="115000"/>
              </a:srgbClr>
            </a:gs>
            <a:gs pos="100000">
              <a:srgbClr val="9692E6">
                <a:shade val="100000"/>
                <a:satMod val="115000"/>
              </a:srgbClr>
            </a:gs>
          </a:gsLst>
          <a:lin ang="2700000" scaled="1"/>
          <a:tileRect/>
        </a:gradFill>
        <a:effectLst/>
      </p:bgPr>
    </p:bg>
    <p:spTree>
      <p:nvGrpSpPr>
        <p:cNvPr id="1" name=""/>
        <p:cNvGrpSpPr/>
        <p:nvPr/>
      </p:nvGrpSpPr>
      <p:grpSpPr>
        <a:xfrm>
          <a:off x="0" y="0"/>
          <a:ext cx="0" cy="0"/>
          <a:chOff x="0" y="0"/>
          <a:chExt cx="0" cy="0"/>
        </a:xfrm>
      </p:grpSpPr>
      <p:pic>
        <p:nvPicPr>
          <p:cNvPr id="2" name="1 Imagen" descr="Cat-and-lavender-flowers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aae.png"/>
          <p:cNvPicPr>
            <a:picLocks noChangeAspect="1"/>
          </p:cNvPicPr>
          <p:nvPr/>
        </p:nvPicPr>
        <p:blipFill>
          <a:blip r:embed="rId3">
            <a:duotone>
              <a:schemeClr val="accent4">
                <a:shade val="45000"/>
                <a:satMod val="135000"/>
              </a:schemeClr>
              <a:prstClr val="white"/>
            </a:duotone>
            <a:lum contrast="40000"/>
          </a:blip>
          <a:stretch>
            <a:fillRect/>
          </a:stretch>
        </p:blipFill>
        <p:spPr>
          <a:xfrm>
            <a:off x="8286776" y="-214332"/>
            <a:ext cx="1071538" cy="1102329"/>
          </a:xfrm>
          <a:prstGeom prst="rect">
            <a:avLst/>
          </a:prstGeom>
        </p:spPr>
      </p:pic>
      <p:pic>
        <p:nvPicPr>
          <p:cNvPr id="4" name="3 Imagen" descr="aae.png"/>
          <p:cNvPicPr>
            <a:picLocks noChangeAspect="1"/>
          </p:cNvPicPr>
          <p:nvPr/>
        </p:nvPicPr>
        <p:blipFill>
          <a:blip r:embed="rId3">
            <a:duotone>
              <a:schemeClr val="accent4">
                <a:shade val="45000"/>
                <a:satMod val="135000"/>
              </a:schemeClr>
              <a:prstClr val="white"/>
            </a:duotone>
            <a:lum contrast="40000"/>
          </a:blip>
          <a:stretch>
            <a:fillRect/>
          </a:stretch>
        </p:blipFill>
        <p:spPr>
          <a:xfrm>
            <a:off x="0" y="4041171"/>
            <a:ext cx="1071538" cy="1102329"/>
          </a:xfrm>
          <a:prstGeom prst="rect">
            <a:avLst/>
          </a:prstGeom>
        </p:spPr>
      </p:pic>
      <p:pic>
        <p:nvPicPr>
          <p:cNvPr id="5" name="4 Imagen" descr="aae.png"/>
          <p:cNvPicPr>
            <a:picLocks noChangeAspect="1"/>
          </p:cNvPicPr>
          <p:nvPr/>
        </p:nvPicPr>
        <p:blipFill>
          <a:blip r:embed="rId3">
            <a:duotone>
              <a:schemeClr val="accent4">
                <a:shade val="45000"/>
                <a:satMod val="135000"/>
              </a:schemeClr>
              <a:prstClr val="white"/>
            </a:duotone>
            <a:lum contrast="40000"/>
          </a:blip>
          <a:stretch>
            <a:fillRect/>
          </a:stretch>
        </p:blipFill>
        <p:spPr>
          <a:xfrm>
            <a:off x="7429520" y="785800"/>
            <a:ext cx="1071538" cy="1102329"/>
          </a:xfrm>
          <a:prstGeom prst="rect">
            <a:avLst/>
          </a:prstGeom>
        </p:spPr>
      </p:pic>
      <p:pic>
        <p:nvPicPr>
          <p:cNvPr id="6" name="5 Imagen" descr="aae.png"/>
          <p:cNvPicPr>
            <a:picLocks noChangeAspect="1"/>
          </p:cNvPicPr>
          <p:nvPr/>
        </p:nvPicPr>
        <p:blipFill>
          <a:blip r:embed="rId3">
            <a:duotone>
              <a:schemeClr val="accent4">
                <a:shade val="45000"/>
                <a:satMod val="135000"/>
              </a:schemeClr>
              <a:prstClr val="white"/>
            </a:duotone>
            <a:lum contrast="40000"/>
          </a:blip>
          <a:stretch>
            <a:fillRect/>
          </a:stretch>
        </p:blipFill>
        <p:spPr>
          <a:xfrm>
            <a:off x="6572264" y="1571618"/>
            <a:ext cx="1071538" cy="1102329"/>
          </a:xfrm>
          <a:prstGeom prst="rect">
            <a:avLst/>
          </a:prstGeom>
        </p:spPr>
      </p:pic>
      <p:pic>
        <p:nvPicPr>
          <p:cNvPr id="7" name="6 Imagen" descr="aae.png"/>
          <p:cNvPicPr>
            <a:picLocks noChangeAspect="1"/>
          </p:cNvPicPr>
          <p:nvPr/>
        </p:nvPicPr>
        <p:blipFill>
          <a:blip r:embed="rId3">
            <a:duotone>
              <a:schemeClr val="accent4">
                <a:shade val="45000"/>
                <a:satMod val="135000"/>
              </a:schemeClr>
              <a:prstClr val="white"/>
            </a:duotone>
            <a:lum contrast="40000"/>
          </a:blip>
          <a:stretch>
            <a:fillRect/>
          </a:stretch>
        </p:blipFill>
        <p:spPr>
          <a:xfrm>
            <a:off x="5500694" y="2285998"/>
            <a:ext cx="1071538" cy="1102329"/>
          </a:xfrm>
          <a:prstGeom prst="rect">
            <a:avLst/>
          </a:prstGeom>
        </p:spPr>
      </p:pic>
      <p:pic>
        <p:nvPicPr>
          <p:cNvPr id="8" name="7 Imagen" descr="aae.png"/>
          <p:cNvPicPr>
            <a:picLocks noChangeAspect="1"/>
          </p:cNvPicPr>
          <p:nvPr/>
        </p:nvPicPr>
        <p:blipFill>
          <a:blip r:embed="rId3">
            <a:duotone>
              <a:schemeClr val="accent4">
                <a:shade val="45000"/>
                <a:satMod val="135000"/>
              </a:schemeClr>
              <a:prstClr val="white"/>
            </a:duotone>
            <a:lum contrast="40000"/>
          </a:blip>
          <a:stretch>
            <a:fillRect/>
          </a:stretch>
        </p:blipFill>
        <p:spPr>
          <a:xfrm>
            <a:off x="4500562" y="2786064"/>
            <a:ext cx="1071538" cy="1102329"/>
          </a:xfrm>
          <a:prstGeom prst="rect">
            <a:avLst/>
          </a:prstGeom>
        </p:spPr>
      </p:pic>
      <p:pic>
        <p:nvPicPr>
          <p:cNvPr id="9" name="8 Imagen" descr="aae.png"/>
          <p:cNvPicPr>
            <a:picLocks noChangeAspect="1"/>
          </p:cNvPicPr>
          <p:nvPr/>
        </p:nvPicPr>
        <p:blipFill>
          <a:blip r:embed="rId3">
            <a:duotone>
              <a:schemeClr val="accent4">
                <a:shade val="45000"/>
                <a:satMod val="135000"/>
              </a:schemeClr>
              <a:prstClr val="white"/>
            </a:duotone>
            <a:lum contrast="40000"/>
          </a:blip>
          <a:stretch>
            <a:fillRect/>
          </a:stretch>
        </p:blipFill>
        <p:spPr>
          <a:xfrm>
            <a:off x="3428992" y="3214692"/>
            <a:ext cx="1071538" cy="1102329"/>
          </a:xfrm>
          <a:prstGeom prst="rect">
            <a:avLst/>
          </a:prstGeom>
        </p:spPr>
      </p:pic>
      <p:pic>
        <p:nvPicPr>
          <p:cNvPr id="10" name="9 Imagen" descr="aae.png"/>
          <p:cNvPicPr>
            <a:picLocks noChangeAspect="1"/>
          </p:cNvPicPr>
          <p:nvPr/>
        </p:nvPicPr>
        <p:blipFill>
          <a:blip r:embed="rId3">
            <a:duotone>
              <a:schemeClr val="accent4">
                <a:shade val="45000"/>
                <a:satMod val="135000"/>
              </a:schemeClr>
              <a:prstClr val="white"/>
            </a:duotone>
            <a:lum contrast="40000"/>
          </a:blip>
          <a:stretch>
            <a:fillRect/>
          </a:stretch>
        </p:blipFill>
        <p:spPr>
          <a:xfrm>
            <a:off x="2357422" y="3571882"/>
            <a:ext cx="1071538" cy="1102329"/>
          </a:xfrm>
          <a:prstGeom prst="rect">
            <a:avLst/>
          </a:prstGeom>
        </p:spPr>
      </p:pic>
      <p:pic>
        <p:nvPicPr>
          <p:cNvPr id="11" name="10 Imagen" descr="aae.png"/>
          <p:cNvPicPr>
            <a:picLocks noChangeAspect="1"/>
          </p:cNvPicPr>
          <p:nvPr/>
        </p:nvPicPr>
        <p:blipFill>
          <a:blip r:embed="rId3">
            <a:duotone>
              <a:schemeClr val="accent4">
                <a:shade val="45000"/>
                <a:satMod val="135000"/>
              </a:schemeClr>
              <a:prstClr val="white"/>
            </a:duotone>
            <a:lum contrast="40000"/>
          </a:blip>
          <a:stretch>
            <a:fillRect/>
          </a:stretch>
        </p:blipFill>
        <p:spPr>
          <a:xfrm>
            <a:off x="1214414" y="3857634"/>
            <a:ext cx="1071538" cy="1102329"/>
          </a:xfrm>
          <a:prstGeom prst="rect">
            <a:avLst/>
          </a:prstGeom>
        </p:spPr>
      </p:pic>
      <p:pic>
        <p:nvPicPr>
          <p:cNvPr id="12" name="11 Imagen" descr="Cat-and-lavender-flowers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0-#ppt_w/2"/>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0-#ppt_w/2"/>
                                          </p:val>
                                        </p:tav>
                                        <p:tav tm="100000">
                                          <p:val>
                                            <p:strVal val="#ppt_x"/>
                                          </p:val>
                                        </p:tav>
                                      </p:tavLst>
                                    </p:anim>
                                    <p:anim calcmode="lin" valueType="num">
                                      <p:cBhvr additive="base">
                                        <p:cTn id="14" dur="3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0-#ppt_w/2"/>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0-#ppt_w/2"/>
                                          </p:val>
                                        </p:tav>
                                        <p:tav tm="100000">
                                          <p:val>
                                            <p:strVal val="#ppt_x"/>
                                          </p:val>
                                        </p:tav>
                                      </p:tavLst>
                                    </p:anim>
                                    <p:anim calcmode="lin" valueType="num">
                                      <p:cBhvr additive="base">
                                        <p:cTn id="22" dur="3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0-#ppt_w/2"/>
                                          </p:val>
                                        </p:tav>
                                        <p:tav tm="100000">
                                          <p:val>
                                            <p:strVal val="#ppt_x"/>
                                          </p:val>
                                        </p:tav>
                                      </p:tavLst>
                                    </p:anim>
                                    <p:anim calcmode="lin" valueType="num">
                                      <p:cBhvr additive="base">
                                        <p:cTn id="26" dur="3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0-#ppt_w/2"/>
                                          </p:val>
                                        </p:tav>
                                        <p:tav tm="100000">
                                          <p:val>
                                            <p:strVal val="#ppt_x"/>
                                          </p:val>
                                        </p:tav>
                                      </p:tavLst>
                                    </p:anim>
                                    <p:anim calcmode="lin" valueType="num">
                                      <p:cBhvr additive="base">
                                        <p:cTn id="30" dur="3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0-#ppt_w/2"/>
                                          </p:val>
                                        </p:tav>
                                        <p:tav tm="100000">
                                          <p:val>
                                            <p:strVal val="#ppt_x"/>
                                          </p:val>
                                        </p:tav>
                                      </p:tavLst>
                                    </p:anim>
                                    <p:anim calcmode="lin" valueType="num">
                                      <p:cBhvr additive="base">
                                        <p:cTn id="34" dur="3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0-#ppt_w/2"/>
                                          </p:val>
                                        </p:tav>
                                        <p:tav tm="100000">
                                          <p:val>
                                            <p:strVal val="#ppt_x"/>
                                          </p:val>
                                        </p:tav>
                                      </p:tavLst>
                                    </p:anim>
                                    <p:anim calcmode="lin" valueType="num">
                                      <p:cBhvr additive="base">
                                        <p:cTn id="38" dur="3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0-#ppt_w/2"/>
                                          </p:val>
                                        </p:tav>
                                        <p:tav tm="100000">
                                          <p:val>
                                            <p:strVal val="#ppt_x"/>
                                          </p:val>
                                        </p:tav>
                                      </p:tavLst>
                                    </p:anim>
                                    <p:anim calcmode="lin" valueType="num">
                                      <p:cBhvr additive="base">
                                        <p:cTn id="42" dur="3000" fill="hold"/>
                                        <p:tgtEl>
                                          <p:spTgt spid="11"/>
                                        </p:tgtEl>
                                        <p:attrNameLst>
                                          <p:attrName>ppt_y</p:attrName>
                                        </p:attrNameLst>
                                      </p:cBhvr>
                                      <p:tavLst>
                                        <p:tav tm="0">
                                          <p:val>
                                            <p:strVal val="1+#ppt_h/2"/>
                                          </p:val>
                                        </p:tav>
                                        <p:tav tm="100000">
                                          <p:val>
                                            <p:strVal val="#ppt_y"/>
                                          </p:val>
                                        </p:tav>
                                      </p:tavLst>
                                    </p:anim>
                                  </p:childTnLst>
                                </p:cTn>
                              </p:par>
                              <p:par>
                                <p:cTn id="43" presetID="6" presetClass="emph" presetSubtype="0" autoRev="1" fill="hold" nodeType="withEffect">
                                  <p:stCondLst>
                                    <p:cond delay="0"/>
                                  </p:stCondLst>
                                  <p:childTnLst>
                                    <p:animScale>
                                      <p:cBhvr>
                                        <p:cTn id="44" dur="3000" fill="hold"/>
                                        <p:tgtEl>
                                          <p:spTgt spid="3"/>
                                        </p:tgtEl>
                                      </p:cBhvr>
                                      <p:by x="150000" y="150000"/>
                                    </p:animScale>
                                  </p:childTnLst>
                                </p:cTn>
                              </p:par>
                              <p:par>
                                <p:cTn id="45" presetID="6" presetClass="emph" presetSubtype="0" autoRev="1" fill="hold" nodeType="withEffect">
                                  <p:stCondLst>
                                    <p:cond delay="0"/>
                                  </p:stCondLst>
                                  <p:childTnLst>
                                    <p:animScale>
                                      <p:cBhvr>
                                        <p:cTn id="46" dur="3000" fill="hold"/>
                                        <p:tgtEl>
                                          <p:spTgt spid="4"/>
                                        </p:tgtEl>
                                      </p:cBhvr>
                                      <p:by x="150000" y="150000"/>
                                    </p:animScale>
                                  </p:childTnLst>
                                </p:cTn>
                              </p:par>
                              <p:par>
                                <p:cTn id="47" presetID="6" presetClass="emph" presetSubtype="0" autoRev="1" fill="hold" nodeType="withEffect">
                                  <p:stCondLst>
                                    <p:cond delay="0"/>
                                  </p:stCondLst>
                                  <p:childTnLst>
                                    <p:animScale>
                                      <p:cBhvr>
                                        <p:cTn id="48" dur="3000" fill="hold"/>
                                        <p:tgtEl>
                                          <p:spTgt spid="5"/>
                                        </p:tgtEl>
                                      </p:cBhvr>
                                      <p:by x="150000" y="150000"/>
                                    </p:animScale>
                                  </p:childTnLst>
                                </p:cTn>
                              </p:par>
                              <p:par>
                                <p:cTn id="49" presetID="6" presetClass="emph" presetSubtype="0" autoRev="1" fill="hold" nodeType="withEffect">
                                  <p:stCondLst>
                                    <p:cond delay="0"/>
                                  </p:stCondLst>
                                  <p:childTnLst>
                                    <p:animScale>
                                      <p:cBhvr>
                                        <p:cTn id="50" dur="3000" fill="hold"/>
                                        <p:tgtEl>
                                          <p:spTgt spid="6"/>
                                        </p:tgtEl>
                                      </p:cBhvr>
                                      <p:by x="150000" y="150000"/>
                                    </p:animScale>
                                  </p:childTnLst>
                                </p:cTn>
                              </p:par>
                              <p:par>
                                <p:cTn id="51" presetID="6" presetClass="emph" presetSubtype="0" autoRev="1" fill="hold" nodeType="withEffect">
                                  <p:stCondLst>
                                    <p:cond delay="0"/>
                                  </p:stCondLst>
                                  <p:childTnLst>
                                    <p:animScale>
                                      <p:cBhvr>
                                        <p:cTn id="52" dur="3000" fill="hold"/>
                                        <p:tgtEl>
                                          <p:spTgt spid="7"/>
                                        </p:tgtEl>
                                      </p:cBhvr>
                                      <p:by x="150000" y="150000"/>
                                    </p:animScale>
                                  </p:childTnLst>
                                </p:cTn>
                              </p:par>
                              <p:par>
                                <p:cTn id="53" presetID="6" presetClass="emph" presetSubtype="0" autoRev="1" fill="hold" nodeType="withEffect">
                                  <p:stCondLst>
                                    <p:cond delay="0"/>
                                  </p:stCondLst>
                                  <p:childTnLst>
                                    <p:animScale>
                                      <p:cBhvr>
                                        <p:cTn id="54" dur="3000" fill="hold"/>
                                        <p:tgtEl>
                                          <p:spTgt spid="8"/>
                                        </p:tgtEl>
                                      </p:cBhvr>
                                      <p:by x="150000" y="150000"/>
                                    </p:animScale>
                                  </p:childTnLst>
                                </p:cTn>
                              </p:par>
                              <p:par>
                                <p:cTn id="55" presetID="6" presetClass="emph" presetSubtype="0" autoRev="1" fill="hold" nodeType="withEffect">
                                  <p:stCondLst>
                                    <p:cond delay="0"/>
                                  </p:stCondLst>
                                  <p:childTnLst>
                                    <p:animScale>
                                      <p:cBhvr>
                                        <p:cTn id="56" dur="3000" fill="hold"/>
                                        <p:tgtEl>
                                          <p:spTgt spid="9"/>
                                        </p:tgtEl>
                                      </p:cBhvr>
                                      <p:by x="150000" y="150000"/>
                                    </p:animScale>
                                  </p:childTnLst>
                                </p:cTn>
                              </p:par>
                              <p:par>
                                <p:cTn id="57" presetID="6" presetClass="emph" presetSubtype="0" autoRev="1" fill="hold" nodeType="withEffect">
                                  <p:stCondLst>
                                    <p:cond delay="0"/>
                                  </p:stCondLst>
                                  <p:childTnLst>
                                    <p:animScale>
                                      <p:cBhvr>
                                        <p:cTn id="58" dur="3000" fill="hold"/>
                                        <p:tgtEl>
                                          <p:spTgt spid="10"/>
                                        </p:tgtEl>
                                      </p:cBhvr>
                                      <p:by x="150000" y="150000"/>
                                    </p:animScale>
                                  </p:childTnLst>
                                </p:cTn>
                              </p:par>
                              <p:par>
                                <p:cTn id="59" presetID="6" presetClass="emph" presetSubtype="0" autoRev="1" fill="hold" nodeType="withEffect">
                                  <p:stCondLst>
                                    <p:cond delay="0"/>
                                  </p:stCondLst>
                                  <p:childTnLst>
                                    <p:animScale>
                                      <p:cBhvr>
                                        <p:cTn id="60" dur="3000" fill="hold"/>
                                        <p:tgtEl>
                                          <p:spTgt spid="11"/>
                                        </p:tgtEl>
                                      </p:cBhvr>
                                      <p:by x="150000" y="150000"/>
                                    </p:animScale>
                                  </p:childTnLst>
                                </p:cTn>
                              </p:par>
                            </p:childTnLst>
                          </p:cTn>
                        </p:par>
                        <p:par>
                          <p:cTn id="61" fill="hold">
                            <p:stCondLst>
                              <p:cond delay="6000"/>
                            </p:stCondLst>
                            <p:childTnLst>
                              <p:par>
                                <p:cTn id="62" presetID="2" presetClass="exit" presetSubtype="12" fill="hold" nodeType="afterEffect">
                                  <p:stCondLst>
                                    <p:cond delay="0"/>
                                  </p:stCondLst>
                                  <p:childTnLst>
                                    <p:anim calcmode="lin" valueType="num">
                                      <p:cBhvr additive="base">
                                        <p:cTn id="63" dur="3000"/>
                                        <p:tgtEl>
                                          <p:spTgt spid="3"/>
                                        </p:tgtEl>
                                        <p:attrNameLst>
                                          <p:attrName>ppt_x</p:attrName>
                                        </p:attrNameLst>
                                      </p:cBhvr>
                                      <p:tavLst>
                                        <p:tav tm="0">
                                          <p:val>
                                            <p:strVal val="ppt_x"/>
                                          </p:val>
                                        </p:tav>
                                        <p:tav tm="100000">
                                          <p:val>
                                            <p:strVal val="0-ppt_w/2"/>
                                          </p:val>
                                        </p:tav>
                                      </p:tavLst>
                                    </p:anim>
                                    <p:anim calcmode="lin" valueType="num">
                                      <p:cBhvr additive="base">
                                        <p:cTn id="64" dur="3000"/>
                                        <p:tgtEl>
                                          <p:spTgt spid="3"/>
                                        </p:tgtEl>
                                        <p:attrNameLst>
                                          <p:attrName>ppt_y</p:attrName>
                                        </p:attrNameLst>
                                      </p:cBhvr>
                                      <p:tavLst>
                                        <p:tav tm="0">
                                          <p:val>
                                            <p:strVal val="ppt_y"/>
                                          </p:val>
                                        </p:tav>
                                        <p:tav tm="100000">
                                          <p:val>
                                            <p:strVal val="1+ppt_h/2"/>
                                          </p:val>
                                        </p:tav>
                                      </p:tavLst>
                                    </p:anim>
                                    <p:set>
                                      <p:cBhvr>
                                        <p:cTn id="65" dur="1" fill="hold">
                                          <p:stCondLst>
                                            <p:cond delay="2999"/>
                                          </p:stCondLst>
                                        </p:cTn>
                                        <p:tgtEl>
                                          <p:spTgt spid="3"/>
                                        </p:tgtEl>
                                        <p:attrNameLst>
                                          <p:attrName>style.visibility</p:attrName>
                                        </p:attrNameLst>
                                      </p:cBhvr>
                                      <p:to>
                                        <p:strVal val="hidden"/>
                                      </p:to>
                                    </p:set>
                                  </p:childTnLst>
                                </p:cTn>
                              </p:par>
                              <p:par>
                                <p:cTn id="66" presetID="2" presetClass="exit" presetSubtype="12" fill="hold" nodeType="withEffect">
                                  <p:stCondLst>
                                    <p:cond delay="0"/>
                                  </p:stCondLst>
                                  <p:childTnLst>
                                    <p:anim calcmode="lin" valueType="num">
                                      <p:cBhvr additive="base">
                                        <p:cTn id="67" dur="3000"/>
                                        <p:tgtEl>
                                          <p:spTgt spid="4"/>
                                        </p:tgtEl>
                                        <p:attrNameLst>
                                          <p:attrName>ppt_x</p:attrName>
                                        </p:attrNameLst>
                                      </p:cBhvr>
                                      <p:tavLst>
                                        <p:tav tm="0">
                                          <p:val>
                                            <p:strVal val="ppt_x"/>
                                          </p:val>
                                        </p:tav>
                                        <p:tav tm="100000">
                                          <p:val>
                                            <p:strVal val="0-ppt_w/2"/>
                                          </p:val>
                                        </p:tav>
                                      </p:tavLst>
                                    </p:anim>
                                    <p:anim calcmode="lin" valueType="num">
                                      <p:cBhvr additive="base">
                                        <p:cTn id="68" dur="3000"/>
                                        <p:tgtEl>
                                          <p:spTgt spid="4"/>
                                        </p:tgtEl>
                                        <p:attrNameLst>
                                          <p:attrName>ppt_y</p:attrName>
                                        </p:attrNameLst>
                                      </p:cBhvr>
                                      <p:tavLst>
                                        <p:tav tm="0">
                                          <p:val>
                                            <p:strVal val="ppt_y"/>
                                          </p:val>
                                        </p:tav>
                                        <p:tav tm="100000">
                                          <p:val>
                                            <p:strVal val="1+ppt_h/2"/>
                                          </p:val>
                                        </p:tav>
                                      </p:tavLst>
                                    </p:anim>
                                    <p:set>
                                      <p:cBhvr>
                                        <p:cTn id="69" dur="1" fill="hold">
                                          <p:stCondLst>
                                            <p:cond delay="2999"/>
                                          </p:stCondLst>
                                        </p:cTn>
                                        <p:tgtEl>
                                          <p:spTgt spid="4"/>
                                        </p:tgtEl>
                                        <p:attrNameLst>
                                          <p:attrName>style.visibility</p:attrName>
                                        </p:attrNameLst>
                                      </p:cBhvr>
                                      <p:to>
                                        <p:strVal val="hidden"/>
                                      </p:to>
                                    </p:set>
                                  </p:childTnLst>
                                </p:cTn>
                              </p:par>
                              <p:par>
                                <p:cTn id="70" presetID="2" presetClass="exit" presetSubtype="12" fill="hold" nodeType="withEffect">
                                  <p:stCondLst>
                                    <p:cond delay="0"/>
                                  </p:stCondLst>
                                  <p:childTnLst>
                                    <p:anim calcmode="lin" valueType="num">
                                      <p:cBhvr additive="base">
                                        <p:cTn id="71" dur="3000"/>
                                        <p:tgtEl>
                                          <p:spTgt spid="5"/>
                                        </p:tgtEl>
                                        <p:attrNameLst>
                                          <p:attrName>ppt_x</p:attrName>
                                        </p:attrNameLst>
                                      </p:cBhvr>
                                      <p:tavLst>
                                        <p:tav tm="0">
                                          <p:val>
                                            <p:strVal val="ppt_x"/>
                                          </p:val>
                                        </p:tav>
                                        <p:tav tm="100000">
                                          <p:val>
                                            <p:strVal val="0-ppt_w/2"/>
                                          </p:val>
                                        </p:tav>
                                      </p:tavLst>
                                    </p:anim>
                                    <p:anim calcmode="lin" valueType="num">
                                      <p:cBhvr additive="base">
                                        <p:cTn id="72" dur="3000"/>
                                        <p:tgtEl>
                                          <p:spTgt spid="5"/>
                                        </p:tgtEl>
                                        <p:attrNameLst>
                                          <p:attrName>ppt_y</p:attrName>
                                        </p:attrNameLst>
                                      </p:cBhvr>
                                      <p:tavLst>
                                        <p:tav tm="0">
                                          <p:val>
                                            <p:strVal val="ppt_y"/>
                                          </p:val>
                                        </p:tav>
                                        <p:tav tm="100000">
                                          <p:val>
                                            <p:strVal val="1+ppt_h/2"/>
                                          </p:val>
                                        </p:tav>
                                      </p:tavLst>
                                    </p:anim>
                                    <p:set>
                                      <p:cBhvr>
                                        <p:cTn id="73" dur="1" fill="hold">
                                          <p:stCondLst>
                                            <p:cond delay="2999"/>
                                          </p:stCondLst>
                                        </p:cTn>
                                        <p:tgtEl>
                                          <p:spTgt spid="5"/>
                                        </p:tgtEl>
                                        <p:attrNameLst>
                                          <p:attrName>style.visibility</p:attrName>
                                        </p:attrNameLst>
                                      </p:cBhvr>
                                      <p:to>
                                        <p:strVal val="hidden"/>
                                      </p:to>
                                    </p:set>
                                  </p:childTnLst>
                                </p:cTn>
                              </p:par>
                              <p:par>
                                <p:cTn id="74" presetID="2" presetClass="exit" presetSubtype="12" fill="hold" nodeType="withEffect">
                                  <p:stCondLst>
                                    <p:cond delay="0"/>
                                  </p:stCondLst>
                                  <p:childTnLst>
                                    <p:anim calcmode="lin" valueType="num">
                                      <p:cBhvr additive="base">
                                        <p:cTn id="75" dur="3000"/>
                                        <p:tgtEl>
                                          <p:spTgt spid="6"/>
                                        </p:tgtEl>
                                        <p:attrNameLst>
                                          <p:attrName>ppt_x</p:attrName>
                                        </p:attrNameLst>
                                      </p:cBhvr>
                                      <p:tavLst>
                                        <p:tav tm="0">
                                          <p:val>
                                            <p:strVal val="ppt_x"/>
                                          </p:val>
                                        </p:tav>
                                        <p:tav tm="100000">
                                          <p:val>
                                            <p:strVal val="0-ppt_w/2"/>
                                          </p:val>
                                        </p:tav>
                                      </p:tavLst>
                                    </p:anim>
                                    <p:anim calcmode="lin" valueType="num">
                                      <p:cBhvr additive="base">
                                        <p:cTn id="76" dur="3000"/>
                                        <p:tgtEl>
                                          <p:spTgt spid="6"/>
                                        </p:tgtEl>
                                        <p:attrNameLst>
                                          <p:attrName>ppt_y</p:attrName>
                                        </p:attrNameLst>
                                      </p:cBhvr>
                                      <p:tavLst>
                                        <p:tav tm="0">
                                          <p:val>
                                            <p:strVal val="ppt_y"/>
                                          </p:val>
                                        </p:tav>
                                        <p:tav tm="100000">
                                          <p:val>
                                            <p:strVal val="1+ppt_h/2"/>
                                          </p:val>
                                        </p:tav>
                                      </p:tavLst>
                                    </p:anim>
                                    <p:set>
                                      <p:cBhvr>
                                        <p:cTn id="77" dur="1" fill="hold">
                                          <p:stCondLst>
                                            <p:cond delay="2999"/>
                                          </p:stCondLst>
                                        </p:cTn>
                                        <p:tgtEl>
                                          <p:spTgt spid="6"/>
                                        </p:tgtEl>
                                        <p:attrNameLst>
                                          <p:attrName>style.visibility</p:attrName>
                                        </p:attrNameLst>
                                      </p:cBhvr>
                                      <p:to>
                                        <p:strVal val="hidden"/>
                                      </p:to>
                                    </p:set>
                                  </p:childTnLst>
                                </p:cTn>
                              </p:par>
                              <p:par>
                                <p:cTn id="78" presetID="2" presetClass="exit" presetSubtype="12" fill="hold" nodeType="withEffect">
                                  <p:stCondLst>
                                    <p:cond delay="0"/>
                                  </p:stCondLst>
                                  <p:childTnLst>
                                    <p:anim calcmode="lin" valueType="num">
                                      <p:cBhvr additive="base">
                                        <p:cTn id="79" dur="3000"/>
                                        <p:tgtEl>
                                          <p:spTgt spid="7"/>
                                        </p:tgtEl>
                                        <p:attrNameLst>
                                          <p:attrName>ppt_x</p:attrName>
                                        </p:attrNameLst>
                                      </p:cBhvr>
                                      <p:tavLst>
                                        <p:tav tm="0">
                                          <p:val>
                                            <p:strVal val="ppt_x"/>
                                          </p:val>
                                        </p:tav>
                                        <p:tav tm="100000">
                                          <p:val>
                                            <p:strVal val="0-ppt_w/2"/>
                                          </p:val>
                                        </p:tav>
                                      </p:tavLst>
                                    </p:anim>
                                    <p:anim calcmode="lin" valueType="num">
                                      <p:cBhvr additive="base">
                                        <p:cTn id="80" dur="3000"/>
                                        <p:tgtEl>
                                          <p:spTgt spid="7"/>
                                        </p:tgtEl>
                                        <p:attrNameLst>
                                          <p:attrName>ppt_y</p:attrName>
                                        </p:attrNameLst>
                                      </p:cBhvr>
                                      <p:tavLst>
                                        <p:tav tm="0">
                                          <p:val>
                                            <p:strVal val="ppt_y"/>
                                          </p:val>
                                        </p:tav>
                                        <p:tav tm="100000">
                                          <p:val>
                                            <p:strVal val="1+ppt_h/2"/>
                                          </p:val>
                                        </p:tav>
                                      </p:tavLst>
                                    </p:anim>
                                    <p:set>
                                      <p:cBhvr>
                                        <p:cTn id="81" dur="1" fill="hold">
                                          <p:stCondLst>
                                            <p:cond delay="2999"/>
                                          </p:stCondLst>
                                        </p:cTn>
                                        <p:tgtEl>
                                          <p:spTgt spid="7"/>
                                        </p:tgtEl>
                                        <p:attrNameLst>
                                          <p:attrName>style.visibility</p:attrName>
                                        </p:attrNameLst>
                                      </p:cBhvr>
                                      <p:to>
                                        <p:strVal val="hidden"/>
                                      </p:to>
                                    </p:set>
                                  </p:childTnLst>
                                </p:cTn>
                              </p:par>
                              <p:par>
                                <p:cTn id="82" presetID="2" presetClass="exit" presetSubtype="12" fill="hold" nodeType="withEffect">
                                  <p:stCondLst>
                                    <p:cond delay="0"/>
                                  </p:stCondLst>
                                  <p:childTnLst>
                                    <p:anim calcmode="lin" valueType="num">
                                      <p:cBhvr additive="base">
                                        <p:cTn id="83" dur="3000"/>
                                        <p:tgtEl>
                                          <p:spTgt spid="8"/>
                                        </p:tgtEl>
                                        <p:attrNameLst>
                                          <p:attrName>ppt_x</p:attrName>
                                        </p:attrNameLst>
                                      </p:cBhvr>
                                      <p:tavLst>
                                        <p:tav tm="0">
                                          <p:val>
                                            <p:strVal val="ppt_x"/>
                                          </p:val>
                                        </p:tav>
                                        <p:tav tm="100000">
                                          <p:val>
                                            <p:strVal val="0-ppt_w/2"/>
                                          </p:val>
                                        </p:tav>
                                      </p:tavLst>
                                    </p:anim>
                                    <p:anim calcmode="lin" valueType="num">
                                      <p:cBhvr additive="base">
                                        <p:cTn id="84" dur="3000"/>
                                        <p:tgtEl>
                                          <p:spTgt spid="8"/>
                                        </p:tgtEl>
                                        <p:attrNameLst>
                                          <p:attrName>ppt_y</p:attrName>
                                        </p:attrNameLst>
                                      </p:cBhvr>
                                      <p:tavLst>
                                        <p:tav tm="0">
                                          <p:val>
                                            <p:strVal val="ppt_y"/>
                                          </p:val>
                                        </p:tav>
                                        <p:tav tm="100000">
                                          <p:val>
                                            <p:strVal val="1+ppt_h/2"/>
                                          </p:val>
                                        </p:tav>
                                      </p:tavLst>
                                    </p:anim>
                                    <p:set>
                                      <p:cBhvr>
                                        <p:cTn id="85" dur="1" fill="hold">
                                          <p:stCondLst>
                                            <p:cond delay="2999"/>
                                          </p:stCondLst>
                                        </p:cTn>
                                        <p:tgtEl>
                                          <p:spTgt spid="8"/>
                                        </p:tgtEl>
                                        <p:attrNameLst>
                                          <p:attrName>style.visibility</p:attrName>
                                        </p:attrNameLst>
                                      </p:cBhvr>
                                      <p:to>
                                        <p:strVal val="hidden"/>
                                      </p:to>
                                    </p:set>
                                  </p:childTnLst>
                                </p:cTn>
                              </p:par>
                              <p:par>
                                <p:cTn id="86" presetID="2" presetClass="exit" presetSubtype="12" fill="hold" nodeType="withEffect">
                                  <p:stCondLst>
                                    <p:cond delay="0"/>
                                  </p:stCondLst>
                                  <p:childTnLst>
                                    <p:anim calcmode="lin" valueType="num">
                                      <p:cBhvr additive="base">
                                        <p:cTn id="87" dur="3000"/>
                                        <p:tgtEl>
                                          <p:spTgt spid="9"/>
                                        </p:tgtEl>
                                        <p:attrNameLst>
                                          <p:attrName>ppt_x</p:attrName>
                                        </p:attrNameLst>
                                      </p:cBhvr>
                                      <p:tavLst>
                                        <p:tav tm="0">
                                          <p:val>
                                            <p:strVal val="ppt_x"/>
                                          </p:val>
                                        </p:tav>
                                        <p:tav tm="100000">
                                          <p:val>
                                            <p:strVal val="0-ppt_w/2"/>
                                          </p:val>
                                        </p:tav>
                                      </p:tavLst>
                                    </p:anim>
                                    <p:anim calcmode="lin" valueType="num">
                                      <p:cBhvr additive="base">
                                        <p:cTn id="88" dur="3000"/>
                                        <p:tgtEl>
                                          <p:spTgt spid="9"/>
                                        </p:tgtEl>
                                        <p:attrNameLst>
                                          <p:attrName>ppt_y</p:attrName>
                                        </p:attrNameLst>
                                      </p:cBhvr>
                                      <p:tavLst>
                                        <p:tav tm="0">
                                          <p:val>
                                            <p:strVal val="ppt_y"/>
                                          </p:val>
                                        </p:tav>
                                        <p:tav tm="100000">
                                          <p:val>
                                            <p:strVal val="1+ppt_h/2"/>
                                          </p:val>
                                        </p:tav>
                                      </p:tavLst>
                                    </p:anim>
                                    <p:set>
                                      <p:cBhvr>
                                        <p:cTn id="89" dur="1" fill="hold">
                                          <p:stCondLst>
                                            <p:cond delay="2999"/>
                                          </p:stCondLst>
                                        </p:cTn>
                                        <p:tgtEl>
                                          <p:spTgt spid="9"/>
                                        </p:tgtEl>
                                        <p:attrNameLst>
                                          <p:attrName>style.visibility</p:attrName>
                                        </p:attrNameLst>
                                      </p:cBhvr>
                                      <p:to>
                                        <p:strVal val="hidden"/>
                                      </p:to>
                                    </p:set>
                                  </p:childTnLst>
                                </p:cTn>
                              </p:par>
                              <p:par>
                                <p:cTn id="90" presetID="2" presetClass="exit" presetSubtype="12" fill="hold" nodeType="withEffect">
                                  <p:stCondLst>
                                    <p:cond delay="0"/>
                                  </p:stCondLst>
                                  <p:childTnLst>
                                    <p:anim calcmode="lin" valueType="num">
                                      <p:cBhvr additive="base">
                                        <p:cTn id="91" dur="3000"/>
                                        <p:tgtEl>
                                          <p:spTgt spid="10"/>
                                        </p:tgtEl>
                                        <p:attrNameLst>
                                          <p:attrName>ppt_x</p:attrName>
                                        </p:attrNameLst>
                                      </p:cBhvr>
                                      <p:tavLst>
                                        <p:tav tm="0">
                                          <p:val>
                                            <p:strVal val="ppt_x"/>
                                          </p:val>
                                        </p:tav>
                                        <p:tav tm="100000">
                                          <p:val>
                                            <p:strVal val="0-ppt_w/2"/>
                                          </p:val>
                                        </p:tav>
                                      </p:tavLst>
                                    </p:anim>
                                    <p:anim calcmode="lin" valueType="num">
                                      <p:cBhvr additive="base">
                                        <p:cTn id="92" dur="3000"/>
                                        <p:tgtEl>
                                          <p:spTgt spid="10"/>
                                        </p:tgtEl>
                                        <p:attrNameLst>
                                          <p:attrName>ppt_y</p:attrName>
                                        </p:attrNameLst>
                                      </p:cBhvr>
                                      <p:tavLst>
                                        <p:tav tm="0">
                                          <p:val>
                                            <p:strVal val="ppt_y"/>
                                          </p:val>
                                        </p:tav>
                                        <p:tav tm="100000">
                                          <p:val>
                                            <p:strVal val="1+ppt_h/2"/>
                                          </p:val>
                                        </p:tav>
                                      </p:tavLst>
                                    </p:anim>
                                    <p:set>
                                      <p:cBhvr>
                                        <p:cTn id="93" dur="1" fill="hold">
                                          <p:stCondLst>
                                            <p:cond delay="2999"/>
                                          </p:stCondLst>
                                        </p:cTn>
                                        <p:tgtEl>
                                          <p:spTgt spid="10"/>
                                        </p:tgtEl>
                                        <p:attrNameLst>
                                          <p:attrName>style.visibility</p:attrName>
                                        </p:attrNameLst>
                                      </p:cBhvr>
                                      <p:to>
                                        <p:strVal val="hidden"/>
                                      </p:to>
                                    </p:set>
                                  </p:childTnLst>
                                </p:cTn>
                              </p:par>
                              <p:par>
                                <p:cTn id="94" presetID="2" presetClass="exit" presetSubtype="12" fill="hold" nodeType="withEffect">
                                  <p:stCondLst>
                                    <p:cond delay="0"/>
                                  </p:stCondLst>
                                  <p:childTnLst>
                                    <p:anim calcmode="lin" valueType="num">
                                      <p:cBhvr additive="base">
                                        <p:cTn id="95" dur="3000"/>
                                        <p:tgtEl>
                                          <p:spTgt spid="11"/>
                                        </p:tgtEl>
                                        <p:attrNameLst>
                                          <p:attrName>ppt_x</p:attrName>
                                        </p:attrNameLst>
                                      </p:cBhvr>
                                      <p:tavLst>
                                        <p:tav tm="0">
                                          <p:val>
                                            <p:strVal val="ppt_x"/>
                                          </p:val>
                                        </p:tav>
                                        <p:tav tm="100000">
                                          <p:val>
                                            <p:strVal val="0-ppt_w/2"/>
                                          </p:val>
                                        </p:tav>
                                      </p:tavLst>
                                    </p:anim>
                                    <p:anim calcmode="lin" valueType="num">
                                      <p:cBhvr additive="base">
                                        <p:cTn id="96" dur="3000"/>
                                        <p:tgtEl>
                                          <p:spTgt spid="11"/>
                                        </p:tgtEl>
                                        <p:attrNameLst>
                                          <p:attrName>ppt_y</p:attrName>
                                        </p:attrNameLst>
                                      </p:cBhvr>
                                      <p:tavLst>
                                        <p:tav tm="0">
                                          <p:val>
                                            <p:strVal val="ppt_y"/>
                                          </p:val>
                                        </p:tav>
                                        <p:tav tm="100000">
                                          <p:val>
                                            <p:strVal val="1+ppt_h/2"/>
                                          </p:val>
                                        </p:tav>
                                      </p:tavLst>
                                    </p:anim>
                                    <p:set>
                                      <p:cBhvr>
                                        <p:cTn id="97" dur="1" fill="hold">
                                          <p:stCondLst>
                                            <p:cond delay="2999"/>
                                          </p:stCondLst>
                                        </p:cTn>
                                        <p:tgtEl>
                                          <p:spTgt spid="11"/>
                                        </p:tgtEl>
                                        <p:attrNameLst>
                                          <p:attrName>style.visibility</p:attrName>
                                        </p:attrNameLst>
                                      </p:cBhvr>
                                      <p:to>
                                        <p:strVal val="hidden"/>
                                      </p:to>
                                    </p:set>
                                  </p:childTnLst>
                                </p:cTn>
                              </p:par>
                              <p:par>
                                <p:cTn id="98" presetID="8" presetClass="emph" presetSubtype="0" fill="hold" nodeType="withEffect">
                                  <p:stCondLst>
                                    <p:cond delay="0"/>
                                  </p:stCondLst>
                                  <p:childTnLst>
                                    <p:animRot by="21600000">
                                      <p:cBhvr>
                                        <p:cTn id="99" dur="3000" fill="hold"/>
                                        <p:tgtEl>
                                          <p:spTgt spid="3"/>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4"/>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5"/>
                                        </p:tgtEl>
                                        <p:attrNameLst>
                                          <p:attrName>r</p:attrName>
                                        </p:attrNameLst>
                                      </p:cBhvr>
                                    </p:animRot>
                                  </p:childTnLst>
                                </p:cTn>
                              </p:par>
                              <p:par>
                                <p:cTn id="104" presetID="8" presetClass="emph" presetSubtype="0" fill="hold" nodeType="withEffect">
                                  <p:stCondLst>
                                    <p:cond delay="0"/>
                                  </p:stCondLst>
                                  <p:childTnLst>
                                    <p:animRot by="21600000">
                                      <p:cBhvr>
                                        <p:cTn id="105" dur="3000" fill="hold"/>
                                        <p:tgtEl>
                                          <p:spTgt spid="6"/>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7"/>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8"/>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9"/>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10"/>
                                        </p:tgtEl>
                                        <p:attrNameLst>
                                          <p:attrName>r</p:attrName>
                                        </p:attrNameLst>
                                      </p:cBhvr>
                                    </p:animRot>
                                  </p:childTnLst>
                                </p:cTn>
                              </p:par>
                              <p:par>
                                <p:cTn id="114" presetID="8" presetClass="emph" presetSubtype="0" fill="hold" nodeType="withEffect">
                                  <p:stCondLst>
                                    <p:cond delay="0"/>
                                  </p:stCondLst>
                                  <p:childTnLst>
                                    <p:animRot by="21600000">
                                      <p:cBhvr>
                                        <p:cTn id="115" dur="3000" fill="hold"/>
                                        <p:tgtEl>
                                          <p:spTgt spid="11"/>
                                        </p:tgtEl>
                                        <p:attrNameLst>
                                          <p:attrName>r</p:attrName>
                                        </p:attrNameLst>
                                      </p:cBhvr>
                                    </p:animRot>
                                  </p:childTnLst>
                                </p:cTn>
                              </p:par>
                              <p:par>
                                <p:cTn id="116" presetID="2" presetClass="entr" presetSubtype="3" fill="hold" nodeType="withEffect">
                                  <p:stCondLst>
                                    <p:cond delay="0"/>
                                  </p:stCondLst>
                                  <p:childTnLst>
                                    <p:set>
                                      <p:cBhvr>
                                        <p:cTn id="117" dur="1" fill="hold">
                                          <p:stCondLst>
                                            <p:cond delay="0"/>
                                          </p:stCondLst>
                                        </p:cTn>
                                        <p:tgtEl>
                                          <p:spTgt spid="2"/>
                                        </p:tgtEl>
                                        <p:attrNameLst>
                                          <p:attrName>style.visibility</p:attrName>
                                        </p:attrNameLst>
                                      </p:cBhvr>
                                      <p:to>
                                        <p:strVal val="visible"/>
                                      </p:to>
                                    </p:set>
                                    <p:anim calcmode="lin" valueType="num">
                                      <p:cBhvr additive="base">
                                        <p:cTn id="118" dur="3000" fill="hold"/>
                                        <p:tgtEl>
                                          <p:spTgt spid="2"/>
                                        </p:tgtEl>
                                        <p:attrNameLst>
                                          <p:attrName>ppt_x</p:attrName>
                                        </p:attrNameLst>
                                      </p:cBhvr>
                                      <p:tavLst>
                                        <p:tav tm="0">
                                          <p:val>
                                            <p:strVal val="1+#ppt_w/2"/>
                                          </p:val>
                                        </p:tav>
                                        <p:tav tm="100000">
                                          <p:val>
                                            <p:strVal val="#ppt_x"/>
                                          </p:val>
                                        </p:tav>
                                      </p:tavLst>
                                    </p:anim>
                                    <p:anim calcmode="lin" valueType="num">
                                      <p:cBhvr additive="base">
                                        <p:cTn id="119" dur="3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9692E6">
                <a:shade val="67500"/>
                <a:satMod val="115000"/>
              </a:srgbClr>
            </a:gs>
            <a:gs pos="100000">
              <a:srgbClr val="9692E6">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10a57cc71be993b1655bb12c388-2002991.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ache_150_150_0_100_100_-1_sweetener-drops.png"/>
          <p:cNvPicPr>
            <a:picLocks noChangeAspect="1"/>
          </p:cNvPicPr>
          <p:nvPr/>
        </p:nvPicPr>
        <p:blipFill>
          <a:blip r:embed="rId3">
            <a:duotone>
              <a:schemeClr val="accent4">
                <a:shade val="45000"/>
                <a:satMod val="135000"/>
              </a:schemeClr>
              <a:prstClr val="white"/>
            </a:duotone>
            <a:lum contrast="40000"/>
          </a:blip>
          <a:stretch>
            <a:fillRect/>
          </a:stretch>
        </p:blipFill>
        <p:spPr>
          <a:xfrm rot="10800000">
            <a:off x="3857620" y="714362"/>
            <a:ext cx="1428750" cy="1428750"/>
          </a:xfrm>
          <a:prstGeom prst="rect">
            <a:avLst/>
          </a:prstGeom>
        </p:spPr>
      </p:pic>
      <p:pic>
        <p:nvPicPr>
          <p:cNvPr id="4" name="3 Imagen" descr="cache_150_150_0_100_100_-1_sweetener-drops.png"/>
          <p:cNvPicPr>
            <a:picLocks noChangeAspect="1"/>
          </p:cNvPicPr>
          <p:nvPr/>
        </p:nvPicPr>
        <p:blipFill>
          <a:blip r:embed="rId3">
            <a:duotone>
              <a:schemeClr val="accent4">
                <a:shade val="45000"/>
                <a:satMod val="135000"/>
              </a:schemeClr>
              <a:prstClr val="white"/>
            </a:duotone>
            <a:lum contrast="40000"/>
          </a:blip>
          <a:stretch>
            <a:fillRect/>
          </a:stretch>
        </p:blipFill>
        <p:spPr>
          <a:xfrm>
            <a:off x="3857620" y="2928940"/>
            <a:ext cx="1428750" cy="1428750"/>
          </a:xfrm>
          <a:prstGeom prst="rect">
            <a:avLst/>
          </a:prstGeom>
        </p:spPr>
      </p:pic>
      <p:pic>
        <p:nvPicPr>
          <p:cNvPr id="5" name="4 Imagen" descr="cache_150_150_0_100_100_-1_sweetener-drops.png"/>
          <p:cNvPicPr>
            <a:picLocks noChangeAspect="1"/>
          </p:cNvPicPr>
          <p:nvPr/>
        </p:nvPicPr>
        <p:blipFill>
          <a:blip r:embed="rId3">
            <a:duotone>
              <a:schemeClr val="accent4">
                <a:shade val="45000"/>
                <a:satMod val="135000"/>
              </a:schemeClr>
              <a:prstClr val="white"/>
            </a:duotone>
            <a:lum contrast="40000"/>
          </a:blip>
          <a:stretch>
            <a:fillRect/>
          </a:stretch>
        </p:blipFill>
        <p:spPr>
          <a:xfrm rot="16004288">
            <a:off x="4968680" y="1825423"/>
            <a:ext cx="1428750" cy="1428750"/>
          </a:xfrm>
          <a:prstGeom prst="rect">
            <a:avLst/>
          </a:prstGeom>
        </p:spPr>
      </p:pic>
      <p:pic>
        <p:nvPicPr>
          <p:cNvPr id="6" name="5 Imagen" descr="cache_150_150_0_100_100_-1_sweetener-drops.png"/>
          <p:cNvPicPr>
            <a:picLocks noChangeAspect="1"/>
          </p:cNvPicPr>
          <p:nvPr/>
        </p:nvPicPr>
        <p:blipFill>
          <a:blip r:embed="rId3">
            <a:duotone>
              <a:schemeClr val="accent4">
                <a:shade val="45000"/>
                <a:satMod val="135000"/>
              </a:schemeClr>
              <a:prstClr val="white"/>
            </a:duotone>
            <a:lum contrast="40000"/>
          </a:blip>
          <a:stretch>
            <a:fillRect/>
          </a:stretch>
        </p:blipFill>
        <p:spPr>
          <a:xfrm rot="5400000">
            <a:off x="2643174" y="1857370"/>
            <a:ext cx="1428750" cy="1428750"/>
          </a:xfrm>
          <a:prstGeom prst="rect">
            <a:avLst/>
          </a:prstGeom>
        </p:spPr>
      </p:pic>
      <p:pic>
        <p:nvPicPr>
          <p:cNvPr id="7" name="6 Imagen" descr="cache_150_150_0_100_100_-1_sweetener-drops.png"/>
          <p:cNvPicPr>
            <a:picLocks noChangeAspect="1"/>
          </p:cNvPicPr>
          <p:nvPr/>
        </p:nvPicPr>
        <p:blipFill>
          <a:blip r:embed="rId3"/>
          <a:stretch>
            <a:fillRect/>
          </a:stretch>
        </p:blipFill>
        <p:spPr>
          <a:xfrm rot="12955745">
            <a:off x="4697114" y="910915"/>
            <a:ext cx="1428750" cy="1428750"/>
          </a:xfrm>
          <a:prstGeom prst="rect">
            <a:avLst/>
          </a:prstGeom>
        </p:spPr>
      </p:pic>
      <p:pic>
        <p:nvPicPr>
          <p:cNvPr id="8" name="7 Imagen" descr="cache_150_150_0_100_100_-1_sweetener-drops.png"/>
          <p:cNvPicPr>
            <a:picLocks noChangeAspect="1"/>
          </p:cNvPicPr>
          <p:nvPr/>
        </p:nvPicPr>
        <p:blipFill>
          <a:blip r:embed="rId3"/>
          <a:stretch>
            <a:fillRect/>
          </a:stretch>
        </p:blipFill>
        <p:spPr>
          <a:xfrm rot="19022042">
            <a:off x="4724392" y="2652703"/>
            <a:ext cx="1428750" cy="1428750"/>
          </a:xfrm>
          <a:prstGeom prst="rect">
            <a:avLst/>
          </a:prstGeom>
        </p:spPr>
      </p:pic>
      <p:pic>
        <p:nvPicPr>
          <p:cNvPr id="9" name="8 Imagen" descr="cache_150_150_0_100_100_-1_sweetener-drops.png"/>
          <p:cNvPicPr>
            <a:picLocks noChangeAspect="1"/>
          </p:cNvPicPr>
          <p:nvPr/>
        </p:nvPicPr>
        <p:blipFill>
          <a:blip r:embed="rId3"/>
          <a:stretch>
            <a:fillRect/>
          </a:stretch>
        </p:blipFill>
        <p:spPr>
          <a:xfrm rot="2214557">
            <a:off x="3000461" y="2643285"/>
            <a:ext cx="1428750" cy="1428750"/>
          </a:xfrm>
          <a:prstGeom prst="rect">
            <a:avLst/>
          </a:prstGeom>
        </p:spPr>
      </p:pic>
      <p:pic>
        <p:nvPicPr>
          <p:cNvPr id="10" name="9 Imagen" descr="cache_150_150_0_100_100_-1_sweetener-drops.png"/>
          <p:cNvPicPr>
            <a:picLocks noChangeAspect="1"/>
          </p:cNvPicPr>
          <p:nvPr/>
        </p:nvPicPr>
        <p:blipFill>
          <a:blip r:embed="rId3"/>
          <a:stretch>
            <a:fillRect/>
          </a:stretch>
        </p:blipFill>
        <p:spPr>
          <a:xfrm rot="8113086">
            <a:off x="3081945" y="1010258"/>
            <a:ext cx="1428750" cy="1428750"/>
          </a:xfrm>
          <a:prstGeom prst="rect">
            <a:avLst/>
          </a:prstGeom>
        </p:spPr>
      </p:pic>
      <p:pic>
        <p:nvPicPr>
          <p:cNvPr id="11" name="10 Imagen" descr="110a57cc71be993b1655bb12c388-2002991.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3000" fill="hold"/>
                                        <p:tgtEl>
                                          <p:spTgt spid="3"/>
                                        </p:tgtEl>
                                        <p:attrNameLst>
                                          <p:attrName>ppt_w</p:attrName>
                                        </p:attrNameLst>
                                      </p:cBhvr>
                                      <p:tavLst>
                                        <p:tav tm="0">
                                          <p:val>
                                            <p:fltVal val="0"/>
                                          </p:val>
                                        </p:tav>
                                        <p:tav tm="100000">
                                          <p:val>
                                            <p:strVal val="#ppt_w"/>
                                          </p:val>
                                        </p:tav>
                                      </p:tavLst>
                                    </p:anim>
                                    <p:anim calcmode="lin" valueType="num">
                                      <p:cBhvr>
                                        <p:cTn id="10" dur="3000" fill="hold"/>
                                        <p:tgtEl>
                                          <p:spTgt spid="3"/>
                                        </p:tgtEl>
                                        <p:attrNameLst>
                                          <p:attrName>ppt_h</p:attrName>
                                        </p:attrNameLst>
                                      </p:cBhvr>
                                      <p:tavLst>
                                        <p:tav tm="0">
                                          <p:val>
                                            <p:fltVal val="0"/>
                                          </p:val>
                                        </p:tav>
                                        <p:tav tm="100000">
                                          <p:val>
                                            <p:strVal val="#ppt_h"/>
                                          </p:val>
                                        </p:tav>
                                      </p:tavLst>
                                    </p:anim>
                                    <p:anim calcmode="lin" valueType="num">
                                      <p:cBhvr>
                                        <p:cTn id="11" dur="3000" fill="hold"/>
                                        <p:tgtEl>
                                          <p:spTgt spid="3"/>
                                        </p:tgtEl>
                                        <p:attrNameLst>
                                          <p:attrName>ppt_x</p:attrName>
                                        </p:attrNameLst>
                                      </p:cBhvr>
                                      <p:tavLst>
                                        <p:tav tm="0">
                                          <p:val>
                                            <p:fltVal val="0.5"/>
                                          </p:val>
                                        </p:tav>
                                        <p:tav tm="100000">
                                          <p:val>
                                            <p:strVal val="#ppt_x"/>
                                          </p:val>
                                        </p:tav>
                                      </p:tavLst>
                                    </p:anim>
                                    <p:anim calcmode="lin" valueType="num">
                                      <p:cBhvr>
                                        <p:cTn id="12" dur="3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anim calcmode="lin" valueType="num">
                                      <p:cBhvr>
                                        <p:cTn id="17" dur="3000" fill="hold"/>
                                        <p:tgtEl>
                                          <p:spTgt spid="4"/>
                                        </p:tgtEl>
                                        <p:attrNameLst>
                                          <p:attrName>ppt_x</p:attrName>
                                        </p:attrNameLst>
                                      </p:cBhvr>
                                      <p:tavLst>
                                        <p:tav tm="0">
                                          <p:val>
                                            <p:fltVal val="0.5"/>
                                          </p:val>
                                        </p:tav>
                                        <p:tav tm="100000">
                                          <p:val>
                                            <p:strVal val="#ppt_x"/>
                                          </p:val>
                                        </p:tav>
                                      </p:tavLst>
                                    </p:anim>
                                    <p:anim calcmode="lin" valueType="num">
                                      <p:cBhvr>
                                        <p:cTn id="18" dur="3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fltVal val="0"/>
                                          </p:val>
                                        </p:tav>
                                        <p:tav tm="100000">
                                          <p:val>
                                            <p:strVal val="#ppt_w"/>
                                          </p:val>
                                        </p:tav>
                                      </p:tavLst>
                                    </p:anim>
                                    <p:anim calcmode="lin" valueType="num">
                                      <p:cBhvr>
                                        <p:cTn id="22" dur="3000" fill="hold"/>
                                        <p:tgtEl>
                                          <p:spTgt spid="5"/>
                                        </p:tgtEl>
                                        <p:attrNameLst>
                                          <p:attrName>ppt_h</p:attrName>
                                        </p:attrNameLst>
                                      </p:cBhvr>
                                      <p:tavLst>
                                        <p:tav tm="0">
                                          <p:val>
                                            <p:fltVal val="0"/>
                                          </p:val>
                                        </p:tav>
                                        <p:tav tm="100000">
                                          <p:val>
                                            <p:strVal val="#ppt_h"/>
                                          </p:val>
                                        </p:tav>
                                      </p:tavLst>
                                    </p:anim>
                                    <p:anim calcmode="lin" valueType="num">
                                      <p:cBhvr>
                                        <p:cTn id="23" dur="3000" fill="hold"/>
                                        <p:tgtEl>
                                          <p:spTgt spid="5"/>
                                        </p:tgtEl>
                                        <p:attrNameLst>
                                          <p:attrName>ppt_x</p:attrName>
                                        </p:attrNameLst>
                                      </p:cBhvr>
                                      <p:tavLst>
                                        <p:tav tm="0">
                                          <p:val>
                                            <p:fltVal val="0.5"/>
                                          </p:val>
                                        </p:tav>
                                        <p:tav tm="100000">
                                          <p:val>
                                            <p:strVal val="#ppt_x"/>
                                          </p:val>
                                        </p:tav>
                                      </p:tavLst>
                                    </p:anim>
                                    <p:anim calcmode="lin" valueType="num">
                                      <p:cBhvr>
                                        <p:cTn id="24" dur="3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3000" fill="hold"/>
                                        <p:tgtEl>
                                          <p:spTgt spid="6"/>
                                        </p:tgtEl>
                                        <p:attrNameLst>
                                          <p:attrName>ppt_w</p:attrName>
                                        </p:attrNameLst>
                                      </p:cBhvr>
                                      <p:tavLst>
                                        <p:tav tm="0">
                                          <p:val>
                                            <p:fltVal val="0"/>
                                          </p:val>
                                        </p:tav>
                                        <p:tav tm="100000">
                                          <p:val>
                                            <p:strVal val="#ppt_w"/>
                                          </p:val>
                                        </p:tav>
                                      </p:tavLst>
                                    </p:anim>
                                    <p:anim calcmode="lin" valueType="num">
                                      <p:cBhvr>
                                        <p:cTn id="28" dur="3000" fill="hold"/>
                                        <p:tgtEl>
                                          <p:spTgt spid="6"/>
                                        </p:tgtEl>
                                        <p:attrNameLst>
                                          <p:attrName>ppt_h</p:attrName>
                                        </p:attrNameLst>
                                      </p:cBhvr>
                                      <p:tavLst>
                                        <p:tav tm="0">
                                          <p:val>
                                            <p:fltVal val="0"/>
                                          </p:val>
                                        </p:tav>
                                        <p:tav tm="100000">
                                          <p:val>
                                            <p:strVal val="#ppt_h"/>
                                          </p:val>
                                        </p:tav>
                                      </p:tavLst>
                                    </p:anim>
                                    <p:anim calcmode="lin" valueType="num">
                                      <p:cBhvr>
                                        <p:cTn id="29" dur="3000" fill="hold"/>
                                        <p:tgtEl>
                                          <p:spTgt spid="6"/>
                                        </p:tgtEl>
                                        <p:attrNameLst>
                                          <p:attrName>ppt_x</p:attrName>
                                        </p:attrNameLst>
                                      </p:cBhvr>
                                      <p:tavLst>
                                        <p:tav tm="0">
                                          <p:val>
                                            <p:fltVal val="0.5"/>
                                          </p:val>
                                        </p:tav>
                                        <p:tav tm="100000">
                                          <p:val>
                                            <p:strVal val="#ppt_x"/>
                                          </p:val>
                                        </p:tav>
                                      </p:tavLst>
                                    </p:anim>
                                    <p:anim calcmode="lin" valueType="num">
                                      <p:cBhvr>
                                        <p:cTn id="30" dur="3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3000" fill="hold"/>
                                        <p:tgtEl>
                                          <p:spTgt spid="7"/>
                                        </p:tgtEl>
                                        <p:attrNameLst>
                                          <p:attrName>ppt_w</p:attrName>
                                        </p:attrNameLst>
                                      </p:cBhvr>
                                      <p:tavLst>
                                        <p:tav tm="0">
                                          <p:val>
                                            <p:fltVal val="0"/>
                                          </p:val>
                                        </p:tav>
                                        <p:tav tm="100000">
                                          <p:val>
                                            <p:strVal val="#ppt_w"/>
                                          </p:val>
                                        </p:tav>
                                      </p:tavLst>
                                    </p:anim>
                                    <p:anim calcmode="lin" valueType="num">
                                      <p:cBhvr>
                                        <p:cTn id="34" dur="3000" fill="hold"/>
                                        <p:tgtEl>
                                          <p:spTgt spid="7"/>
                                        </p:tgtEl>
                                        <p:attrNameLst>
                                          <p:attrName>ppt_h</p:attrName>
                                        </p:attrNameLst>
                                      </p:cBhvr>
                                      <p:tavLst>
                                        <p:tav tm="0">
                                          <p:val>
                                            <p:fltVal val="0"/>
                                          </p:val>
                                        </p:tav>
                                        <p:tav tm="100000">
                                          <p:val>
                                            <p:strVal val="#ppt_h"/>
                                          </p:val>
                                        </p:tav>
                                      </p:tavLst>
                                    </p:anim>
                                    <p:anim calcmode="lin" valueType="num">
                                      <p:cBhvr>
                                        <p:cTn id="35" dur="3000" fill="hold"/>
                                        <p:tgtEl>
                                          <p:spTgt spid="7"/>
                                        </p:tgtEl>
                                        <p:attrNameLst>
                                          <p:attrName>ppt_x</p:attrName>
                                        </p:attrNameLst>
                                      </p:cBhvr>
                                      <p:tavLst>
                                        <p:tav tm="0">
                                          <p:val>
                                            <p:fltVal val="0.5"/>
                                          </p:val>
                                        </p:tav>
                                        <p:tav tm="100000">
                                          <p:val>
                                            <p:strVal val="#ppt_x"/>
                                          </p:val>
                                        </p:tav>
                                      </p:tavLst>
                                    </p:anim>
                                    <p:anim calcmode="lin" valueType="num">
                                      <p:cBhvr>
                                        <p:cTn id="36" dur="3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3000" fill="hold"/>
                                        <p:tgtEl>
                                          <p:spTgt spid="8"/>
                                        </p:tgtEl>
                                        <p:attrNameLst>
                                          <p:attrName>ppt_w</p:attrName>
                                        </p:attrNameLst>
                                      </p:cBhvr>
                                      <p:tavLst>
                                        <p:tav tm="0">
                                          <p:val>
                                            <p:fltVal val="0"/>
                                          </p:val>
                                        </p:tav>
                                        <p:tav tm="100000">
                                          <p:val>
                                            <p:strVal val="#ppt_w"/>
                                          </p:val>
                                        </p:tav>
                                      </p:tavLst>
                                    </p:anim>
                                    <p:anim calcmode="lin" valueType="num">
                                      <p:cBhvr>
                                        <p:cTn id="40" dur="3000" fill="hold"/>
                                        <p:tgtEl>
                                          <p:spTgt spid="8"/>
                                        </p:tgtEl>
                                        <p:attrNameLst>
                                          <p:attrName>ppt_h</p:attrName>
                                        </p:attrNameLst>
                                      </p:cBhvr>
                                      <p:tavLst>
                                        <p:tav tm="0">
                                          <p:val>
                                            <p:fltVal val="0"/>
                                          </p:val>
                                        </p:tav>
                                        <p:tav tm="100000">
                                          <p:val>
                                            <p:strVal val="#ppt_h"/>
                                          </p:val>
                                        </p:tav>
                                      </p:tavLst>
                                    </p:anim>
                                    <p:anim calcmode="lin" valueType="num">
                                      <p:cBhvr>
                                        <p:cTn id="41" dur="3000" fill="hold"/>
                                        <p:tgtEl>
                                          <p:spTgt spid="8"/>
                                        </p:tgtEl>
                                        <p:attrNameLst>
                                          <p:attrName>ppt_x</p:attrName>
                                        </p:attrNameLst>
                                      </p:cBhvr>
                                      <p:tavLst>
                                        <p:tav tm="0">
                                          <p:val>
                                            <p:fltVal val="0.5"/>
                                          </p:val>
                                        </p:tav>
                                        <p:tav tm="100000">
                                          <p:val>
                                            <p:strVal val="#ppt_x"/>
                                          </p:val>
                                        </p:tav>
                                      </p:tavLst>
                                    </p:anim>
                                    <p:anim calcmode="lin" valueType="num">
                                      <p:cBhvr>
                                        <p:cTn id="42" dur="3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3000" fill="hold"/>
                                        <p:tgtEl>
                                          <p:spTgt spid="9"/>
                                        </p:tgtEl>
                                        <p:attrNameLst>
                                          <p:attrName>ppt_w</p:attrName>
                                        </p:attrNameLst>
                                      </p:cBhvr>
                                      <p:tavLst>
                                        <p:tav tm="0">
                                          <p:val>
                                            <p:fltVal val="0"/>
                                          </p:val>
                                        </p:tav>
                                        <p:tav tm="100000">
                                          <p:val>
                                            <p:strVal val="#ppt_w"/>
                                          </p:val>
                                        </p:tav>
                                      </p:tavLst>
                                    </p:anim>
                                    <p:anim calcmode="lin" valueType="num">
                                      <p:cBhvr>
                                        <p:cTn id="46" dur="3000" fill="hold"/>
                                        <p:tgtEl>
                                          <p:spTgt spid="9"/>
                                        </p:tgtEl>
                                        <p:attrNameLst>
                                          <p:attrName>ppt_h</p:attrName>
                                        </p:attrNameLst>
                                      </p:cBhvr>
                                      <p:tavLst>
                                        <p:tav tm="0">
                                          <p:val>
                                            <p:fltVal val="0"/>
                                          </p:val>
                                        </p:tav>
                                        <p:tav tm="100000">
                                          <p:val>
                                            <p:strVal val="#ppt_h"/>
                                          </p:val>
                                        </p:tav>
                                      </p:tavLst>
                                    </p:anim>
                                    <p:anim calcmode="lin" valueType="num">
                                      <p:cBhvr>
                                        <p:cTn id="47" dur="3000" fill="hold"/>
                                        <p:tgtEl>
                                          <p:spTgt spid="9"/>
                                        </p:tgtEl>
                                        <p:attrNameLst>
                                          <p:attrName>ppt_x</p:attrName>
                                        </p:attrNameLst>
                                      </p:cBhvr>
                                      <p:tavLst>
                                        <p:tav tm="0">
                                          <p:val>
                                            <p:fltVal val="0.5"/>
                                          </p:val>
                                        </p:tav>
                                        <p:tav tm="100000">
                                          <p:val>
                                            <p:strVal val="#ppt_x"/>
                                          </p:val>
                                        </p:tav>
                                      </p:tavLst>
                                    </p:anim>
                                    <p:anim calcmode="lin" valueType="num">
                                      <p:cBhvr>
                                        <p:cTn id="48" dur="3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3000" fill="hold"/>
                                        <p:tgtEl>
                                          <p:spTgt spid="10"/>
                                        </p:tgtEl>
                                        <p:attrNameLst>
                                          <p:attrName>ppt_w</p:attrName>
                                        </p:attrNameLst>
                                      </p:cBhvr>
                                      <p:tavLst>
                                        <p:tav tm="0">
                                          <p:val>
                                            <p:fltVal val="0"/>
                                          </p:val>
                                        </p:tav>
                                        <p:tav tm="100000">
                                          <p:val>
                                            <p:strVal val="#ppt_w"/>
                                          </p:val>
                                        </p:tav>
                                      </p:tavLst>
                                    </p:anim>
                                    <p:anim calcmode="lin" valueType="num">
                                      <p:cBhvr>
                                        <p:cTn id="52" dur="3000" fill="hold"/>
                                        <p:tgtEl>
                                          <p:spTgt spid="10"/>
                                        </p:tgtEl>
                                        <p:attrNameLst>
                                          <p:attrName>ppt_h</p:attrName>
                                        </p:attrNameLst>
                                      </p:cBhvr>
                                      <p:tavLst>
                                        <p:tav tm="0">
                                          <p:val>
                                            <p:fltVal val="0"/>
                                          </p:val>
                                        </p:tav>
                                        <p:tav tm="100000">
                                          <p:val>
                                            <p:strVal val="#ppt_h"/>
                                          </p:val>
                                        </p:tav>
                                      </p:tavLst>
                                    </p:anim>
                                    <p:anim calcmode="lin" valueType="num">
                                      <p:cBhvr>
                                        <p:cTn id="53" dur="3000" fill="hold"/>
                                        <p:tgtEl>
                                          <p:spTgt spid="10"/>
                                        </p:tgtEl>
                                        <p:attrNameLst>
                                          <p:attrName>ppt_x</p:attrName>
                                        </p:attrNameLst>
                                      </p:cBhvr>
                                      <p:tavLst>
                                        <p:tav tm="0">
                                          <p:val>
                                            <p:fltVal val="0.5"/>
                                          </p:val>
                                        </p:tav>
                                        <p:tav tm="100000">
                                          <p:val>
                                            <p:strVal val="#ppt_x"/>
                                          </p:val>
                                        </p:tav>
                                      </p:tavLst>
                                    </p:anim>
                                    <p:anim calcmode="lin" valueType="num">
                                      <p:cBhvr>
                                        <p:cTn id="54" dur="3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3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3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3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3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3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3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3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3000" fill="hold"/>
                                        <p:tgtEl>
                                          <p:spTgt spid="10"/>
                                        </p:tgtEl>
                                        <p:attrNameLst>
                                          <p:attrName>r</p:attrName>
                                        </p:attrNameLst>
                                      </p:cBhvr>
                                    </p:animRot>
                                  </p:childTnLst>
                                </p:cTn>
                              </p:par>
                            </p:childTnLst>
                          </p:cTn>
                        </p:par>
                        <p:par>
                          <p:cTn id="71" fill="hold">
                            <p:stCondLst>
                              <p:cond delay="6000"/>
                            </p:stCondLst>
                            <p:childTnLst>
                              <p:par>
                                <p:cTn id="72" presetID="23" presetClass="exit" presetSubtype="544" fill="hold" nodeType="afterEffect">
                                  <p:stCondLst>
                                    <p:cond delay="0"/>
                                  </p:stCondLst>
                                  <p:childTnLst>
                                    <p:anim calcmode="lin" valueType="num">
                                      <p:cBhvr>
                                        <p:cTn id="73" dur="3000"/>
                                        <p:tgtEl>
                                          <p:spTgt spid="3"/>
                                        </p:tgtEl>
                                        <p:attrNameLst>
                                          <p:attrName>ppt_w</p:attrName>
                                        </p:attrNameLst>
                                      </p:cBhvr>
                                      <p:tavLst>
                                        <p:tav tm="0">
                                          <p:val>
                                            <p:strVal val="ppt_w"/>
                                          </p:val>
                                        </p:tav>
                                        <p:tav tm="100000">
                                          <p:val>
                                            <p:fltVal val="0"/>
                                          </p:val>
                                        </p:tav>
                                      </p:tavLst>
                                    </p:anim>
                                    <p:anim calcmode="lin" valueType="num">
                                      <p:cBhvr>
                                        <p:cTn id="74" dur="3000"/>
                                        <p:tgtEl>
                                          <p:spTgt spid="3"/>
                                        </p:tgtEl>
                                        <p:attrNameLst>
                                          <p:attrName>ppt_h</p:attrName>
                                        </p:attrNameLst>
                                      </p:cBhvr>
                                      <p:tavLst>
                                        <p:tav tm="0">
                                          <p:val>
                                            <p:strVal val="ppt_h"/>
                                          </p:val>
                                        </p:tav>
                                        <p:tav tm="100000">
                                          <p:val>
                                            <p:fltVal val="0"/>
                                          </p:val>
                                        </p:tav>
                                      </p:tavLst>
                                    </p:anim>
                                    <p:anim calcmode="lin" valueType="num">
                                      <p:cBhvr>
                                        <p:cTn id="75" dur="3000"/>
                                        <p:tgtEl>
                                          <p:spTgt spid="3"/>
                                        </p:tgtEl>
                                        <p:attrNameLst>
                                          <p:attrName>ppt_x</p:attrName>
                                        </p:attrNameLst>
                                      </p:cBhvr>
                                      <p:tavLst>
                                        <p:tav tm="0">
                                          <p:val>
                                            <p:strVal val="ppt_x"/>
                                          </p:val>
                                        </p:tav>
                                        <p:tav tm="100000">
                                          <p:val>
                                            <p:fltVal val="0.5"/>
                                          </p:val>
                                        </p:tav>
                                      </p:tavLst>
                                    </p:anim>
                                    <p:anim calcmode="lin" valueType="num">
                                      <p:cBhvr>
                                        <p:cTn id="76" dur="3000"/>
                                        <p:tgtEl>
                                          <p:spTgt spid="3"/>
                                        </p:tgtEl>
                                        <p:attrNameLst>
                                          <p:attrName>ppt_y</p:attrName>
                                        </p:attrNameLst>
                                      </p:cBhvr>
                                      <p:tavLst>
                                        <p:tav tm="0">
                                          <p:val>
                                            <p:strVal val="ppt_y"/>
                                          </p:val>
                                        </p:tav>
                                        <p:tav tm="100000">
                                          <p:val>
                                            <p:fltVal val="0.5"/>
                                          </p:val>
                                        </p:tav>
                                      </p:tavLst>
                                    </p:anim>
                                    <p:set>
                                      <p:cBhvr>
                                        <p:cTn id="77" dur="1" fill="hold">
                                          <p:stCondLst>
                                            <p:cond delay="2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3000"/>
                                        <p:tgtEl>
                                          <p:spTgt spid="4"/>
                                        </p:tgtEl>
                                        <p:attrNameLst>
                                          <p:attrName>ppt_w</p:attrName>
                                        </p:attrNameLst>
                                      </p:cBhvr>
                                      <p:tavLst>
                                        <p:tav tm="0">
                                          <p:val>
                                            <p:strVal val="ppt_w"/>
                                          </p:val>
                                        </p:tav>
                                        <p:tav tm="100000">
                                          <p:val>
                                            <p:fltVal val="0"/>
                                          </p:val>
                                        </p:tav>
                                      </p:tavLst>
                                    </p:anim>
                                    <p:anim calcmode="lin" valueType="num">
                                      <p:cBhvr>
                                        <p:cTn id="80" dur="3000"/>
                                        <p:tgtEl>
                                          <p:spTgt spid="4"/>
                                        </p:tgtEl>
                                        <p:attrNameLst>
                                          <p:attrName>ppt_h</p:attrName>
                                        </p:attrNameLst>
                                      </p:cBhvr>
                                      <p:tavLst>
                                        <p:tav tm="0">
                                          <p:val>
                                            <p:strVal val="ppt_h"/>
                                          </p:val>
                                        </p:tav>
                                        <p:tav tm="100000">
                                          <p:val>
                                            <p:fltVal val="0"/>
                                          </p:val>
                                        </p:tav>
                                      </p:tavLst>
                                    </p:anim>
                                    <p:anim calcmode="lin" valueType="num">
                                      <p:cBhvr>
                                        <p:cTn id="81" dur="3000"/>
                                        <p:tgtEl>
                                          <p:spTgt spid="4"/>
                                        </p:tgtEl>
                                        <p:attrNameLst>
                                          <p:attrName>ppt_x</p:attrName>
                                        </p:attrNameLst>
                                      </p:cBhvr>
                                      <p:tavLst>
                                        <p:tav tm="0">
                                          <p:val>
                                            <p:strVal val="ppt_x"/>
                                          </p:val>
                                        </p:tav>
                                        <p:tav tm="100000">
                                          <p:val>
                                            <p:fltVal val="0.5"/>
                                          </p:val>
                                        </p:tav>
                                      </p:tavLst>
                                    </p:anim>
                                    <p:anim calcmode="lin" valueType="num">
                                      <p:cBhvr>
                                        <p:cTn id="82" dur="3000"/>
                                        <p:tgtEl>
                                          <p:spTgt spid="4"/>
                                        </p:tgtEl>
                                        <p:attrNameLst>
                                          <p:attrName>ppt_y</p:attrName>
                                        </p:attrNameLst>
                                      </p:cBhvr>
                                      <p:tavLst>
                                        <p:tav tm="0">
                                          <p:val>
                                            <p:strVal val="ppt_y"/>
                                          </p:val>
                                        </p:tav>
                                        <p:tav tm="100000">
                                          <p:val>
                                            <p:fltVal val="0.5"/>
                                          </p:val>
                                        </p:tav>
                                      </p:tavLst>
                                    </p:anim>
                                    <p:set>
                                      <p:cBhvr>
                                        <p:cTn id="83" dur="1" fill="hold">
                                          <p:stCondLst>
                                            <p:cond delay="2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3000"/>
                                        <p:tgtEl>
                                          <p:spTgt spid="5"/>
                                        </p:tgtEl>
                                        <p:attrNameLst>
                                          <p:attrName>ppt_w</p:attrName>
                                        </p:attrNameLst>
                                      </p:cBhvr>
                                      <p:tavLst>
                                        <p:tav tm="0">
                                          <p:val>
                                            <p:strVal val="ppt_w"/>
                                          </p:val>
                                        </p:tav>
                                        <p:tav tm="100000">
                                          <p:val>
                                            <p:fltVal val="0"/>
                                          </p:val>
                                        </p:tav>
                                      </p:tavLst>
                                    </p:anim>
                                    <p:anim calcmode="lin" valueType="num">
                                      <p:cBhvr>
                                        <p:cTn id="86" dur="3000"/>
                                        <p:tgtEl>
                                          <p:spTgt spid="5"/>
                                        </p:tgtEl>
                                        <p:attrNameLst>
                                          <p:attrName>ppt_h</p:attrName>
                                        </p:attrNameLst>
                                      </p:cBhvr>
                                      <p:tavLst>
                                        <p:tav tm="0">
                                          <p:val>
                                            <p:strVal val="ppt_h"/>
                                          </p:val>
                                        </p:tav>
                                        <p:tav tm="100000">
                                          <p:val>
                                            <p:fltVal val="0"/>
                                          </p:val>
                                        </p:tav>
                                      </p:tavLst>
                                    </p:anim>
                                    <p:anim calcmode="lin" valueType="num">
                                      <p:cBhvr>
                                        <p:cTn id="87" dur="3000"/>
                                        <p:tgtEl>
                                          <p:spTgt spid="5"/>
                                        </p:tgtEl>
                                        <p:attrNameLst>
                                          <p:attrName>ppt_x</p:attrName>
                                        </p:attrNameLst>
                                      </p:cBhvr>
                                      <p:tavLst>
                                        <p:tav tm="0">
                                          <p:val>
                                            <p:strVal val="ppt_x"/>
                                          </p:val>
                                        </p:tav>
                                        <p:tav tm="100000">
                                          <p:val>
                                            <p:fltVal val="0.5"/>
                                          </p:val>
                                        </p:tav>
                                      </p:tavLst>
                                    </p:anim>
                                    <p:anim calcmode="lin" valueType="num">
                                      <p:cBhvr>
                                        <p:cTn id="88" dur="3000"/>
                                        <p:tgtEl>
                                          <p:spTgt spid="5"/>
                                        </p:tgtEl>
                                        <p:attrNameLst>
                                          <p:attrName>ppt_y</p:attrName>
                                        </p:attrNameLst>
                                      </p:cBhvr>
                                      <p:tavLst>
                                        <p:tav tm="0">
                                          <p:val>
                                            <p:strVal val="ppt_y"/>
                                          </p:val>
                                        </p:tav>
                                        <p:tav tm="100000">
                                          <p:val>
                                            <p:fltVal val="0.5"/>
                                          </p:val>
                                        </p:tav>
                                      </p:tavLst>
                                    </p:anim>
                                    <p:set>
                                      <p:cBhvr>
                                        <p:cTn id="89" dur="1" fill="hold">
                                          <p:stCondLst>
                                            <p:cond delay="2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3000"/>
                                        <p:tgtEl>
                                          <p:spTgt spid="6"/>
                                        </p:tgtEl>
                                        <p:attrNameLst>
                                          <p:attrName>ppt_w</p:attrName>
                                        </p:attrNameLst>
                                      </p:cBhvr>
                                      <p:tavLst>
                                        <p:tav tm="0">
                                          <p:val>
                                            <p:strVal val="ppt_w"/>
                                          </p:val>
                                        </p:tav>
                                        <p:tav tm="100000">
                                          <p:val>
                                            <p:fltVal val="0"/>
                                          </p:val>
                                        </p:tav>
                                      </p:tavLst>
                                    </p:anim>
                                    <p:anim calcmode="lin" valueType="num">
                                      <p:cBhvr>
                                        <p:cTn id="92" dur="3000"/>
                                        <p:tgtEl>
                                          <p:spTgt spid="6"/>
                                        </p:tgtEl>
                                        <p:attrNameLst>
                                          <p:attrName>ppt_h</p:attrName>
                                        </p:attrNameLst>
                                      </p:cBhvr>
                                      <p:tavLst>
                                        <p:tav tm="0">
                                          <p:val>
                                            <p:strVal val="ppt_h"/>
                                          </p:val>
                                        </p:tav>
                                        <p:tav tm="100000">
                                          <p:val>
                                            <p:fltVal val="0"/>
                                          </p:val>
                                        </p:tav>
                                      </p:tavLst>
                                    </p:anim>
                                    <p:anim calcmode="lin" valueType="num">
                                      <p:cBhvr>
                                        <p:cTn id="93" dur="3000"/>
                                        <p:tgtEl>
                                          <p:spTgt spid="6"/>
                                        </p:tgtEl>
                                        <p:attrNameLst>
                                          <p:attrName>ppt_x</p:attrName>
                                        </p:attrNameLst>
                                      </p:cBhvr>
                                      <p:tavLst>
                                        <p:tav tm="0">
                                          <p:val>
                                            <p:strVal val="ppt_x"/>
                                          </p:val>
                                        </p:tav>
                                        <p:tav tm="100000">
                                          <p:val>
                                            <p:fltVal val="0.5"/>
                                          </p:val>
                                        </p:tav>
                                      </p:tavLst>
                                    </p:anim>
                                    <p:anim calcmode="lin" valueType="num">
                                      <p:cBhvr>
                                        <p:cTn id="94" dur="3000"/>
                                        <p:tgtEl>
                                          <p:spTgt spid="6"/>
                                        </p:tgtEl>
                                        <p:attrNameLst>
                                          <p:attrName>ppt_y</p:attrName>
                                        </p:attrNameLst>
                                      </p:cBhvr>
                                      <p:tavLst>
                                        <p:tav tm="0">
                                          <p:val>
                                            <p:strVal val="ppt_y"/>
                                          </p:val>
                                        </p:tav>
                                        <p:tav tm="100000">
                                          <p:val>
                                            <p:fltVal val="0.5"/>
                                          </p:val>
                                        </p:tav>
                                      </p:tavLst>
                                    </p:anim>
                                    <p:set>
                                      <p:cBhvr>
                                        <p:cTn id="95" dur="1" fill="hold">
                                          <p:stCondLst>
                                            <p:cond delay="2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3000"/>
                                        <p:tgtEl>
                                          <p:spTgt spid="7"/>
                                        </p:tgtEl>
                                        <p:attrNameLst>
                                          <p:attrName>ppt_w</p:attrName>
                                        </p:attrNameLst>
                                      </p:cBhvr>
                                      <p:tavLst>
                                        <p:tav tm="0">
                                          <p:val>
                                            <p:strVal val="ppt_w"/>
                                          </p:val>
                                        </p:tav>
                                        <p:tav tm="100000">
                                          <p:val>
                                            <p:fltVal val="0"/>
                                          </p:val>
                                        </p:tav>
                                      </p:tavLst>
                                    </p:anim>
                                    <p:anim calcmode="lin" valueType="num">
                                      <p:cBhvr>
                                        <p:cTn id="98" dur="3000"/>
                                        <p:tgtEl>
                                          <p:spTgt spid="7"/>
                                        </p:tgtEl>
                                        <p:attrNameLst>
                                          <p:attrName>ppt_h</p:attrName>
                                        </p:attrNameLst>
                                      </p:cBhvr>
                                      <p:tavLst>
                                        <p:tav tm="0">
                                          <p:val>
                                            <p:strVal val="ppt_h"/>
                                          </p:val>
                                        </p:tav>
                                        <p:tav tm="100000">
                                          <p:val>
                                            <p:fltVal val="0"/>
                                          </p:val>
                                        </p:tav>
                                      </p:tavLst>
                                    </p:anim>
                                    <p:anim calcmode="lin" valueType="num">
                                      <p:cBhvr>
                                        <p:cTn id="99" dur="3000"/>
                                        <p:tgtEl>
                                          <p:spTgt spid="7"/>
                                        </p:tgtEl>
                                        <p:attrNameLst>
                                          <p:attrName>ppt_x</p:attrName>
                                        </p:attrNameLst>
                                      </p:cBhvr>
                                      <p:tavLst>
                                        <p:tav tm="0">
                                          <p:val>
                                            <p:strVal val="ppt_x"/>
                                          </p:val>
                                        </p:tav>
                                        <p:tav tm="100000">
                                          <p:val>
                                            <p:fltVal val="0.5"/>
                                          </p:val>
                                        </p:tav>
                                      </p:tavLst>
                                    </p:anim>
                                    <p:anim calcmode="lin" valueType="num">
                                      <p:cBhvr>
                                        <p:cTn id="100" dur="3000"/>
                                        <p:tgtEl>
                                          <p:spTgt spid="7"/>
                                        </p:tgtEl>
                                        <p:attrNameLst>
                                          <p:attrName>ppt_y</p:attrName>
                                        </p:attrNameLst>
                                      </p:cBhvr>
                                      <p:tavLst>
                                        <p:tav tm="0">
                                          <p:val>
                                            <p:strVal val="ppt_y"/>
                                          </p:val>
                                        </p:tav>
                                        <p:tav tm="100000">
                                          <p:val>
                                            <p:fltVal val="0.5"/>
                                          </p:val>
                                        </p:tav>
                                      </p:tavLst>
                                    </p:anim>
                                    <p:set>
                                      <p:cBhvr>
                                        <p:cTn id="101" dur="1" fill="hold">
                                          <p:stCondLst>
                                            <p:cond delay="2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3000"/>
                                        <p:tgtEl>
                                          <p:spTgt spid="8"/>
                                        </p:tgtEl>
                                        <p:attrNameLst>
                                          <p:attrName>ppt_w</p:attrName>
                                        </p:attrNameLst>
                                      </p:cBhvr>
                                      <p:tavLst>
                                        <p:tav tm="0">
                                          <p:val>
                                            <p:strVal val="ppt_w"/>
                                          </p:val>
                                        </p:tav>
                                        <p:tav tm="100000">
                                          <p:val>
                                            <p:fltVal val="0"/>
                                          </p:val>
                                        </p:tav>
                                      </p:tavLst>
                                    </p:anim>
                                    <p:anim calcmode="lin" valueType="num">
                                      <p:cBhvr>
                                        <p:cTn id="104" dur="3000"/>
                                        <p:tgtEl>
                                          <p:spTgt spid="8"/>
                                        </p:tgtEl>
                                        <p:attrNameLst>
                                          <p:attrName>ppt_h</p:attrName>
                                        </p:attrNameLst>
                                      </p:cBhvr>
                                      <p:tavLst>
                                        <p:tav tm="0">
                                          <p:val>
                                            <p:strVal val="ppt_h"/>
                                          </p:val>
                                        </p:tav>
                                        <p:tav tm="100000">
                                          <p:val>
                                            <p:fltVal val="0"/>
                                          </p:val>
                                        </p:tav>
                                      </p:tavLst>
                                    </p:anim>
                                    <p:anim calcmode="lin" valueType="num">
                                      <p:cBhvr>
                                        <p:cTn id="105" dur="3000"/>
                                        <p:tgtEl>
                                          <p:spTgt spid="8"/>
                                        </p:tgtEl>
                                        <p:attrNameLst>
                                          <p:attrName>ppt_x</p:attrName>
                                        </p:attrNameLst>
                                      </p:cBhvr>
                                      <p:tavLst>
                                        <p:tav tm="0">
                                          <p:val>
                                            <p:strVal val="ppt_x"/>
                                          </p:val>
                                        </p:tav>
                                        <p:tav tm="100000">
                                          <p:val>
                                            <p:fltVal val="0.5"/>
                                          </p:val>
                                        </p:tav>
                                      </p:tavLst>
                                    </p:anim>
                                    <p:anim calcmode="lin" valueType="num">
                                      <p:cBhvr>
                                        <p:cTn id="106" dur="3000"/>
                                        <p:tgtEl>
                                          <p:spTgt spid="8"/>
                                        </p:tgtEl>
                                        <p:attrNameLst>
                                          <p:attrName>ppt_y</p:attrName>
                                        </p:attrNameLst>
                                      </p:cBhvr>
                                      <p:tavLst>
                                        <p:tav tm="0">
                                          <p:val>
                                            <p:strVal val="ppt_y"/>
                                          </p:val>
                                        </p:tav>
                                        <p:tav tm="100000">
                                          <p:val>
                                            <p:fltVal val="0.5"/>
                                          </p:val>
                                        </p:tav>
                                      </p:tavLst>
                                    </p:anim>
                                    <p:set>
                                      <p:cBhvr>
                                        <p:cTn id="107" dur="1" fill="hold">
                                          <p:stCondLst>
                                            <p:cond delay="2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3000"/>
                                        <p:tgtEl>
                                          <p:spTgt spid="9"/>
                                        </p:tgtEl>
                                        <p:attrNameLst>
                                          <p:attrName>ppt_w</p:attrName>
                                        </p:attrNameLst>
                                      </p:cBhvr>
                                      <p:tavLst>
                                        <p:tav tm="0">
                                          <p:val>
                                            <p:strVal val="ppt_w"/>
                                          </p:val>
                                        </p:tav>
                                        <p:tav tm="100000">
                                          <p:val>
                                            <p:fltVal val="0"/>
                                          </p:val>
                                        </p:tav>
                                      </p:tavLst>
                                    </p:anim>
                                    <p:anim calcmode="lin" valueType="num">
                                      <p:cBhvr>
                                        <p:cTn id="110" dur="3000"/>
                                        <p:tgtEl>
                                          <p:spTgt spid="9"/>
                                        </p:tgtEl>
                                        <p:attrNameLst>
                                          <p:attrName>ppt_h</p:attrName>
                                        </p:attrNameLst>
                                      </p:cBhvr>
                                      <p:tavLst>
                                        <p:tav tm="0">
                                          <p:val>
                                            <p:strVal val="ppt_h"/>
                                          </p:val>
                                        </p:tav>
                                        <p:tav tm="100000">
                                          <p:val>
                                            <p:fltVal val="0"/>
                                          </p:val>
                                        </p:tav>
                                      </p:tavLst>
                                    </p:anim>
                                    <p:anim calcmode="lin" valueType="num">
                                      <p:cBhvr>
                                        <p:cTn id="111" dur="3000"/>
                                        <p:tgtEl>
                                          <p:spTgt spid="9"/>
                                        </p:tgtEl>
                                        <p:attrNameLst>
                                          <p:attrName>ppt_x</p:attrName>
                                        </p:attrNameLst>
                                      </p:cBhvr>
                                      <p:tavLst>
                                        <p:tav tm="0">
                                          <p:val>
                                            <p:strVal val="ppt_x"/>
                                          </p:val>
                                        </p:tav>
                                        <p:tav tm="100000">
                                          <p:val>
                                            <p:fltVal val="0.5"/>
                                          </p:val>
                                        </p:tav>
                                      </p:tavLst>
                                    </p:anim>
                                    <p:anim calcmode="lin" valueType="num">
                                      <p:cBhvr>
                                        <p:cTn id="112" dur="3000"/>
                                        <p:tgtEl>
                                          <p:spTgt spid="9"/>
                                        </p:tgtEl>
                                        <p:attrNameLst>
                                          <p:attrName>ppt_y</p:attrName>
                                        </p:attrNameLst>
                                      </p:cBhvr>
                                      <p:tavLst>
                                        <p:tav tm="0">
                                          <p:val>
                                            <p:strVal val="ppt_y"/>
                                          </p:val>
                                        </p:tav>
                                        <p:tav tm="100000">
                                          <p:val>
                                            <p:fltVal val="0.5"/>
                                          </p:val>
                                        </p:tav>
                                      </p:tavLst>
                                    </p:anim>
                                    <p:set>
                                      <p:cBhvr>
                                        <p:cTn id="113" dur="1" fill="hold">
                                          <p:stCondLst>
                                            <p:cond delay="2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3000"/>
                                        <p:tgtEl>
                                          <p:spTgt spid="10"/>
                                        </p:tgtEl>
                                        <p:attrNameLst>
                                          <p:attrName>ppt_w</p:attrName>
                                        </p:attrNameLst>
                                      </p:cBhvr>
                                      <p:tavLst>
                                        <p:tav tm="0">
                                          <p:val>
                                            <p:strVal val="ppt_w"/>
                                          </p:val>
                                        </p:tav>
                                        <p:tav tm="100000">
                                          <p:val>
                                            <p:fltVal val="0"/>
                                          </p:val>
                                        </p:tav>
                                      </p:tavLst>
                                    </p:anim>
                                    <p:anim calcmode="lin" valueType="num">
                                      <p:cBhvr>
                                        <p:cTn id="116" dur="3000"/>
                                        <p:tgtEl>
                                          <p:spTgt spid="10"/>
                                        </p:tgtEl>
                                        <p:attrNameLst>
                                          <p:attrName>ppt_h</p:attrName>
                                        </p:attrNameLst>
                                      </p:cBhvr>
                                      <p:tavLst>
                                        <p:tav tm="0">
                                          <p:val>
                                            <p:strVal val="ppt_h"/>
                                          </p:val>
                                        </p:tav>
                                        <p:tav tm="100000">
                                          <p:val>
                                            <p:fltVal val="0"/>
                                          </p:val>
                                        </p:tav>
                                      </p:tavLst>
                                    </p:anim>
                                    <p:anim calcmode="lin" valueType="num">
                                      <p:cBhvr>
                                        <p:cTn id="117" dur="3000"/>
                                        <p:tgtEl>
                                          <p:spTgt spid="10"/>
                                        </p:tgtEl>
                                        <p:attrNameLst>
                                          <p:attrName>ppt_x</p:attrName>
                                        </p:attrNameLst>
                                      </p:cBhvr>
                                      <p:tavLst>
                                        <p:tav tm="0">
                                          <p:val>
                                            <p:strVal val="ppt_x"/>
                                          </p:val>
                                        </p:tav>
                                        <p:tav tm="100000">
                                          <p:val>
                                            <p:fltVal val="0.5"/>
                                          </p:val>
                                        </p:tav>
                                      </p:tavLst>
                                    </p:anim>
                                    <p:anim calcmode="lin" valueType="num">
                                      <p:cBhvr>
                                        <p:cTn id="118" dur="3000"/>
                                        <p:tgtEl>
                                          <p:spTgt spid="10"/>
                                        </p:tgtEl>
                                        <p:attrNameLst>
                                          <p:attrName>ppt_y</p:attrName>
                                        </p:attrNameLst>
                                      </p:cBhvr>
                                      <p:tavLst>
                                        <p:tav tm="0">
                                          <p:val>
                                            <p:strVal val="ppt_y"/>
                                          </p:val>
                                        </p:tav>
                                        <p:tav tm="100000">
                                          <p:val>
                                            <p:fltVal val="0.5"/>
                                          </p:val>
                                        </p:tav>
                                      </p:tavLst>
                                    </p:anim>
                                    <p:set>
                                      <p:cBhvr>
                                        <p:cTn id="119" dur="1" fill="hold">
                                          <p:stCondLst>
                                            <p:cond delay="2999"/>
                                          </p:stCondLst>
                                        </p:cTn>
                                        <p:tgtEl>
                                          <p:spTgt spid="10"/>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3000" fill="hold"/>
                                        <p:tgtEl>
                                          <p:spTgt spid="3"/>
                                        </p:tgtEl>
                                        <p:attrNameLst>
                                          <p:attrName>r</p:attrName>
                                        </p:attrNameLst>
                                      </p:cBhvr>
                                    </p:animRot>
                                  </p:childTnLst>
                                </p:cTn>
                              </p:par>
                              <p:par>
                                <p:cTn id="122" presetID="8" presetClass="emph" presetSubtype="0" autoRev="1" fill="hold" nodeType="withEffect">
                                  <p:stCondLst>
                                    <p:cond delay="0"/>
                                  </p:stCondLst>
                                  <p:childTnLst>
                                    <p:animRot by="-21600000">
                                      <p:cBhvr>
                                        <p:cTn id="123" dur="3000" fill="hold"/>
                                        <p:tgtEl>
                                          <p:spTgt spid="4"/>
                                        </p:tgtEl>
                                        <p:attrNameLst>
                                          <p:attrName>r</p:attrName>
                                        </p:attrNameLst>
                                      </p:cBhvr>
                                    </p:animRot>
                                  </p:childTnLst>
                                </p:cTn>
                              </p:par>
                              <p:par>
                                <p:cTn id="124" presetID="8" presetClass="emph" presetSubtype="0" autoRev="1" fill="hold" nodeType="withEffect">
                                  <p:stCondLst>
                                    <p:cond delay="0"/>
                                  </p:stCondLst>
                                  <p:childTnLst>
                                    <p:animRot by="-21600000">
                                      <p:cBhvr>
                                        <p:cTn id="125" dur="3000" fill="hold"/>
                                        <p:tgtEl>
                                          <p:spTgt spid="5"/>
                                        </p:tgtEl>
                                        <p:attrNameLst>
                                          <p:attrName>r</p:attrName>
                                        </p:attrNameLst>
                                      </p:cBhvr>
                                    </p:animRot>
                                  </p:childTnLst>
                                </p:cTn>
                              </p:par>
                              <p:par>
                                <p:cTn id="126" presetID="8" presetClass="emph" presetSubtype="0" autoRev="1" fill="hold" nodeType="withEffect">
                                  <p:stCondLst>
                                    <p:cond delay="0"/>
                                  </p:stCondLst>
                                  <p:childTnLst>
                                    <p:animRot by="-21600000">
                                      <p:cBhvr>
                                        <p:cTn id="127" dur="3000" fill="hold"/>
                                        <p:tgtEl>
                                          <p:spTgt spid="6"/>
                                        </p:tgtEl>
                                        <p:attrNameLst>
                                          <p:attrName>r</p:attrName>
                                        </p:attrNameLst>
                                      </p:cBhvr>
                                    </p:animRot>
                                  </p:childTnLst>
                                </p:cTn>
                              </p:par>
                              <p:par>
                                <p:cTn id="128" presetID="8" presetClass="emph" presetSubtype="0" autoRev="1" fill="hold" nodeType="withEffect">
                                  <p:stCondLst>
                                    <p:cond delay="0"/>
                                  </p:stCondLst>
                                  <p:childTnLst>
                                    <p:animRot by="-21600000">
                                      <p:cBhvr>
                                        <p:cTn id="129" dur="3000" fill="hold"/>
                                        <p:tgtEl>
                                          <p:spTgt spid="7"/>
                                        </p:tgtEl>
                                        <p:attrNameLst>
                                          <p:attrName>r</p:attrName>
                                        </p:attrNameLst>
                                      </p:cBhvr>
                                    </p:animRot>
                                  </p:childTnLst>
                                </p:cTn>
                              </p:par>
                              <p:par>
                                <p:cTn id="130" presetID="8" presetClass="emph" presetSubtype="0" autoRev="1" fill="hold" nodeType="withEffect">
                                  <p:stCondLst>
                                    <p:cond delay="0"/>
                                  </p:stCondLst>
                                  <p:childTnLst>
                                    <p:animRot by="-21600000">
                                      <p:cBhvr>
                                        <p:cTn id="131" dur="3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3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3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3000" fill="hold"/>
                                        <p:tgtEl>
                                          <p:spTgt spid="2"/>
                                        </p:tgtEl>
                                        <p:attrNameLst>
                                          <p:attrName>ppt_w</p:attrName>
                                        </p:attrNameLst>
                                      </p:cBhvr>
                                      <p:tavLst>
                                        <p:tav tm="0">
                                          <p:val>
                                            <p:strVal val="4/3*#ppt_w"/>
                                          </p:val>
                                        </p:tav>
                                        <p:tav tm="100000">
                                          <p:val>
                                            <p:strVal val="#ppt_w"/>
                                          </p:val>
                                        </p:tav>
                                      </p:tavLst>
                                    </p:anim>
                                    <p:anim calcmode="lin" valueType="num">
                                      <p:cBhvr>
                                        <p:cTn id="139" dur="3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2)">
                                      <p:cBhvr>
                                        <p:cTn id="14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pic>
        <p:nvPicPr>
          <p:cNvPr id="2" name="1 Imagen" descr="collage 4.jpg"/>
          <p:cNvPicPr>
            <a:picLocks noChangeAspect="1"/>
          </p:cNvPicPr>
          <p:nvPr/>
        </p:nvPicPr>
        <p:blipFill>
          <a:blip r:embed="rId3"/>
          <a:stretch>
            <a:fillRect/>
          </a:stretch>
        </p:blipFill>
        <p:spPr>
          <a:xfrm>
            <a:off x="2643174" y="0"/>
            <a:ext cx="4857784" cy="5143500"/>
          </a:xfrm>
          <a:prstGeom prst="roundRect">
            <a:avLst/>
          </a:prstGeom>
        </p:spPr>
      </p:pic>
      <p:sp>
        <p:nvSpPr>
          <p:cNvPr id="4" name="3 CuadroTexto"/>
          <p:cNvSpPr txBox="1"/>
          <p:nvPr/>
        </p:nvSpPr>
        <p:spPr>
          <a:xfrm>
            <a:off x="5286380" y="619185"/>
            <a:ext cx="2143140" cy="4524315"/>
          </a:xfrm>
          <a:prstGeom prst="rect">
            <a:avLst/>
          </a:prstGeom>
          <a:noFill/>
        </p:spPr>
        <p:txBody>
          <a:bodyPr wrap="square" rtlCol="0">
            <a:spAutoFit/>
          </a:bodyPr>
          <a:lstStyle/>
          <a:p>
            <a:r>
              <a:rPr lang="es-PE" dirty="0" smtClean="0">
                <a:solidFill>
                  <a:schemeClr val="bg1"/>
                </a:solidFill>
                <a:effectLst>
                  <a:outerShdw blurRad="38100" dist="38100" dir="2700000" algn="tl">
                    <a:srgbClr val="000000">
                      <a:alpha val="43137"/>
                    </a:srgbClr>
                  </a:outerShdw>
                </a:effectLst>
              </a:rPr>
              <a:t>Bajo la luz del atardecer, las flores de lavanda adquirían un resplandor mágico, como si absorbieran los colores del crepúsculo. Sus delicadas corolas parecían susurrar secretos a la luna, confiando a ella sus sueños más profundos. Era un espectáculo que conmovía el corazón, recordando a quienes lo contemplaban la fragilidad y la belleza efímera de la vida.</a:t>
            </a:r>
          </a:p>
          <a:p>
            <a:endParaRPr lang="es-PE" dirty="0">
              <a:solidFill>
                <a:schemeClr val="bg1"/>
              </a:solidFill>
              <a:effectLst>
                <a:outerShdw blurRad="38100" dist="38100" dir="2700000" algn="tl">
                  <a:srgbClr val="000000">
                    <a:alpha val="43137"/>
                  </a:srgbClr>
                </a:outerShdw>
              </a:effectLst>
            </a:endParaRPr>
          </a:p>
        </p:txBody>
      </p:sp>
      <p:pic>
        <p:nvPicPr>
          <p:cNvPr id="5" name="4 Imagen" descr="e3738e184fec863040eceee1e0d74a66.gif"/>
          <p:cNvPicPr>
            <a:picLocks noChangeAspect="1"/>
          </p:cNvPicPr>
          <p:nvPr/>
        </p:nvPicPr>
        <p:blipFill>
          <a:blip r:embed="rId4" cstate="print"/>
          <a:stretch>
            <a:fillRect/>
          </a:stretch>
        </p:blipFill>
        <p:spPr>
          <a:xfrm flipH="1">
            <a:off x="995221" y="1428742"/>
            <a:ext cx="1719389" cy="1643074"/>
          </a:xfrm>
          <a:prstGeom prst="rect">
            <a:avLst/>
          </a:prstGeom>
        </p:spPr>
      </p:pic>
    </p:spTree>
  </p:cSld>
  <p:clrMapOvr>
    <a:masterClrMapping/>
  </p:clrMapOvr>
  <p:transition advClick="0" advTm="40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50000">
              <a:srgbClr val="9692E6">
                <a:shade val="67500"/>
                <a:satMod val="115000"/>
              </a:srgbClr>
            </a:gs>
            <a:gs pos="100000">
              <a:srgbClr val="9692E6">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california_ca_flowers_green_purple_farm_lavender_atascadero-970615.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6h.png"/>
          <p:cNvPicPr>
            <a:picLocks noChangeAspect="1"/>
          </p:cNvPicPr>
          <p:nvPr/>
        </p:nvPicPr>
        <p:blipFill>
          <a:blip r:embed="rId3">
            <a:duotone>
              <a:schemeClr val="bg2">
                <a:shade val="45000"/>
                <a:satMod val="135000"/>
              </a:schemeClr>
              <a:prstClr val="white"/>
            </a:duotone>
            <a:lum bright="40000" contrast="40000"/>
          </a:blip>
          <a:srcRect l="22500" t="26250" r="17499" b="17499"/>
          <a:stretch>
            <a:fillRect/>
          </a:stretch>
        </p:blipFill>
        <p:spPr>
          <a:xfrm flipV="1">
            <a:off x="3428992" y="571486"/>
            <a:ext cx="1828813" cy="1643074"/>
          </a:xfrm>
          <a:prstGeom prst="rect">
            <a:avLst/>
          </a:prstGeom>
        </p:spPr>
      </p:pic>
      <p:pic>
        <p:nvPicPr>
          <p:cNvPr id="6" name="5 Imagen" descr="6h.png"/>
          <p:cNvPicPr>
            <a:picLocks noChangeAspect="1"/>
          </p:cNvPicPr>
          <p:nvPr/>
        </p:nvPicPr>
        <p:blipFill>
          <a:blip r:embed="rId3">
            <a:duotone>
              <a:schemeClr val="bg2">
                <a:shade val="45000"/>
                <a:satMod val="135000"/>
              </a:schemeClr>
              <a:prstClr val="white"/>
            </a:duotone>
            <a:lum bright="40000" contrast="40000"/>
          </a:blip>
          <a:srcRect l="22500" t="26250" r="17499" b="17499"/>
          <a:stretch>
            <a:fillRect/>
          </a:stretch>
        </p:blipFill>
        <p:spPr>
          <a:xfrm rot="5610894" flipV="1">
            <a:off x="4676523" y="1927448"/>
            <a:ext cx="1828813" cy="1643074"/>
          </a:xfrm>
          <a:prstGeom prst="rect">
            <a:avLst/>
          </a:prstGeom>
        </p:spPr>
      </p:pic>
      <p:pic>
        <p:nvPicPr>
          <p:cNvPr id="7" name="6 Imagen" descr="6h.png"/>
          <p:cNvPicPr>
            <a:picLocks noChangeAspect="1"/>
          </p:cNvPicPr>
          <p:nvPr/>
        </p:nvPicPr>
        <p:blipFill>
          <a:blip r:embed="rId3">
            <a:duotone>
              <a:schemeClr val="bg2">
                <a:shade val="45000"/>
                <a:satMod val="135000"/>
              </a:schemeClr>
              <a:prstClr val="white"/>
            </a:duotone>
            <a:lum bright="40000" contrast="40000"/>
          </a:blip>
          <a:srcRect l="22500" t="26250" r="17499" b="17499"/>
          <a:stretch>
            <a:fillRect/>
          </a:stretch>
        </p:blipFill>
        <p:spPr>
          <a:xfrm rot="10800000" flipV="1">
            <a:off x="3143240" y="3000378"/>
            <a:ext cx="1828813" cy="1643074"/>
          </a:xfrm>
          <a:prstGeom prst="rect">
            <a:avLst/>
          </a:prstGeom>
        </p:spPr>
      </p:pic>
      <p:pic>
        <p:nvPicPr>
          <p:cNvPr id="8" name="7 Imagen" descr="6h.png"/>
          <p:cNvPicPr>
            <a:picLocks noChangeAspect="1"/>
          </p:cNvPicPr>
          <p:nvPr/>
        </p:nvPicPr>
        <p:blipFill>
          <a:blip r:embed="rId3">
            <a:duotone>
              <a:schemeClr val="bg2">
                <a:shade val="45000"/>
                <a:satMod val="135000"/>
              </a:schemeClr>
              <a:prstClr val="white"/>
            </a:duotone>
            <a:lum bright="40000" contrast="40000"/>
          </a:blip>
          <a:srcRect l="22500" t="26250" r="17499" b="17499"/>
          <a:stretch>
            <a:fillRect/>
          </a:stretch>
        </p:blipFill>
        <p:spPr>
          <a:xfrm rot="16200000" flipV="1">
            <a:off x="1978801" y="1664487"/>
            <a:ext cx="1828813" cy="1643074"/>
          </a:xfrm>
          <a:prstGeom prst="rect">
            <a:avLst/>
          </a:prstGeom>
        </p:spPr>
      </p:pic>
      <p:pic>
        <p:nvPicPr>
          <p:cNvPr id="9" name="8 Imagen" descr="6h.png"/>
          <p:cNvPicPr>
            <a:picLocks noChangeAspect="1"/>
          </p:cNvPicPr>
          <p:nvPr/>
        </p:nvPicPr>
        <p:blipFill>
          <a:blip r:embed="rId3">
            <a:duotone>
              <a:schemeClr val="bg2">
                <a:shade val="45000"/>
                <a:satMod val="135000"/>
              </a:schemeClr>
              <a:prstClr val="white"/>
            </a:duotone>
            <a:lum bright="40000" contrast="40000"/>
          </a:blip>
          <a:srcRect l="22500" t="26250" r="17499" b="17499"/>
          <a:stretch>
            <a:fillRect/>
          </a:stretch>
        </p:blipFill>
        <p:spPr>
          <a:xfrm rot="2902549" flipV="1">
            <a:off x="4307590" y="1050620"/>
            <a:ext cx="1828813" cy="1643074"/>
          </a:xfrm>
          <a:prstGeom prst="rect">
            <a:avLst/>
          </a:prstGeom>
        </p:spPr>
      </p:pic>
      <p:pic>
        <p:nvPicPr>
          <p:cNvPr id="10" name="9 Imagen" descr="6h.png"/>
          <p:cNvPicPr>
            <a:picLocks noChangeAspect="1"/>
          </p:cNvPicPr>
          <p:nvPr/>
        </p:nvPicPr>
        <p:blipFill>
          <a:blip r:embed="rId3">
            <a:duotone>
              <a:schemeClr val="bg2">
                <a:shade val="45000"/>
                <a:satMod val="135000"/>
              </a:schemeClr>
              <a:prstClr val="white"/>
            </a:duotone>
            <a:lum bright="40000" contrast="40000"/>
          </a:blip>
          <a:srcRect l="22500" t="26250" r="17499" b="17499"/>
          <a:stretch>
            <a:fillRect/>
          </a:stretch>
        </p:blipFill>
        <p:spPr>
          <a:xfrm rot="8797397" flipV="1">
            <a:off x="4158770" y="2724993"/>
            <a:ext cx="1828813" cy="1643074"/>
          </a:xfrm>
          <a:prstGeom prst="rect">
            <a:avLst/>
          </a:prstGeom>
        </p:spPr>
      </p:pic>
      <p:pic>
        <p:nvPicPr>
          <p:cNvPr id="11" name="10 Imagen" descr="6h.png"/>
          <p:cNvPicPr>
            <a:picLocks noChangeAspect="1"/>
          </p:cNvPicPr>
          <p:nvPr/>
        </p:nvPicPr>
        <p:blipFill>
          <a:blip r:embed="rId3">
            <a:duotone>
              <a:schemeClr val="bg2">
                <a:shade val="45000"/>
                <a:satMod val="135000"/>
              </a:schemeClr>
              <a:prstClr val="white"/>
            </a:duotone>
            <a:lum bright="40000" contrast="40000"/>
          </a:blip>
          <a:srcRect l="22500" t="26250" r="17499" b="17499"/>
          <a:stretch>
            <a:fillRect/>
          </a:stretch>
        </p:blipFill>
        <p:spPr>
          <a:xfrm rot="14488699" flipV="1">
            <a:off x="2244279" y="2588730"/>
            <a:ext cx="1828813" cy="1643074"/>
          </a:xfrm>
          <a:prstGeom prst="rect">
            <a:avLst/>
          </a:prstGeom>
        </p:spPr>
      </p:pic>
      <p:pic>
        <p:nvPicPr>
          <p:cNvPr id="12" name="11 Imagen" descr="6h.png"/>
          <p:cNvPicPr>
            <a:picLocks noChangeAspect="1"/>
          </p:cNvPicPr>
          <p:nvPr/>
        </p:nvPicPr>
        <p:blipFill>
          <a:blip r:embed="rId3">
            <a:duotone>
              <a:schemeClr val="bg2">
                <a:shade val="45000"/>
                <a:satMod val="135000"/>
              </a:schemeClr>
              <a:prstClr val="white"/>
            </a:duotone>
            <a:lum bright="40000" contrast="40000"/>
          </a:blip>
          <a:srcRect l="22500" t="26250" r="17499" b="17499"/>
          <a:stretch>
            <a:fillRect/>
          </a:stretch>
        </p:blipFill>
        <p:spPr>
          <a:xfrm rot="18335741" flipV="1">
            <a:off x="2357533" y="1043116"/>
            <a:ext cx="1828813" cy="1643074"/>
          </a:xfrm>
          <a:prstGeom prst="rect">
            <a:avLst/>
          </a:prstGeom>
        </p:spPr>
      </p:pic>
      <p:pic>
        <p:nvPicPr>
          <p:cNvPr id="16" name="15 Imagen" descr="PngItem_5294243.png"/>
          <p:cNvPicPr>
            <a:picLocks noChangeAspect="1"/>
          </p:cNvPicPr>
          <p:nvPr/>
        </p:nvPicPr>
        <p:blipFill>
          <a:blip r:embed="rId4"/>
          <a:stretch>
            <a:fillRect/>
          </a:stretch>
        </p:blipFill>
        <p:spPr>
          <a:xfrm rot="902995">
            <a:off x="5045103" y="612490"/>
            <a:ext cx="1857388" cy="3339124"/>
          </a:xfrm>
          <a:prstGeom prst="rect">
            <a:avLst/>
          </a:prstGeom>
        </p:spPr>
      </p:pic>
      <p:pic>
        <p:nvPicPr>
          <p:cNvPr id="13" name="12 Imagen" descr="california_ca_flowers_green_purple_farm_lavender_atascadero-970615.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3000" fill="hold"/>
                                        <p:tgtEl>
                                          <p:spTgt spid="5"/>
                                        </p:tgtEl>
                                        <p:attrNameLst>
                                          <p:attrName>ppt_w</p:attrName>
                                        </p:attrNameLst>
                                      </p:cBhvr>
                                      <p:tavLst>
                                        <p:tav tm="0">
                                          <p:val>
                                            <p:fltVal val="0"/>
                                          </p:val>
                                        </p:tav>
                                        <p:tav tm="100000">
                                          <p:val>
                                            <p:strVal val="#ppt_w"/>
                                          </p:val>
                                        </p:tav>
                                      </p:tavLst>
                                    </p:anim>
                                    <p:anim calcmode="lin" valueType="num">
                                      <p:cBhvr>
                                        <p:cTn id="10" dur="3000" fill="hold"/>
                                        <p:tgtEl>
                                          <p:spTgt spid="5"/>
                                        </p:tgtEl>
                                        <p:attrNameLst>
                                          <p:attrName>ppt_h</p:attrName>
                                        </p:attrNameLst>
                                      </p:cBhvr>
                                      <p:tavLst>
                                        <p:tav tm="0">
                                          <p:val>
                                            <p:fltVal val="0"/>
                                          </p:val>
                                        </p:tav>
                                        <p:tav tm="100000">
                                          <p:val>
                                            <p:strVal val="#ppt_h"/>
                                          </p:val>
                                        </p:tav>
                                      </p:tavLst>
                                    </p:anim>
                                    <p:anim calcmode="lin" valueType="num">
                                      <p:cBhvr>
                                        <p:cTn id="11" dur="3000" fill="hold"/>
                                        <p:tgtEl>
                                          <p:spTgt spid="5"/>
                                        </p:tgtEl>
                                        <p:attrNameLst>
                                          <p:attrName>ppt_x</p:attrName>
                                        </p:attrNameLst>
                                      </p:cBhvr>
                                      <p:tavLst>
                                        <p:tav tm="0">
                                          <p:val>
                                            <p:fltVal val="0.5"/>
                                          </p:val>
                                        </p:tav>
                                        <p:tav tm="100000">
                                          <p:val>
                                            <p:strVal val="#ppt_x"/>
                                          </p:val>
                                        </p:tav>
                                      </p:tavLst>
                                    </p:anim>
                                    <p:anim calcmode="lin" valueType="num">
                                      <p:cBhvr>
                                        <p:cTn id="12" dur="3000" fill="hold"/>
                                        <p:tgtEl>
                                          <p:spTgt spid="5"/>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fltVal val="0"/>
                                          </p:val>
                                        </p:tav>
                                        <p:tav tm="100000">
                                          <p:val>
                                            <p:strVal val="#ppt_w"/>
                                          </p:val>
                                        </p:tav>
                                      </p:tavLst>
                                    </p:anim>
                                    <p:anim calcmode="lin" valueType="num">
                                      <p:cBhvr>
                                        <p:cTn id="16" dur="3000" fill="hold"/>
                                        <p:tgtEl>
                                          <p:spTgt spid="6"/>
                                        </p:tgtEl>
                                        <p:attrNameLst>
                                          <p:attrName>ppt_h</p:attrName>
                                        </p:attrNameLst>
                                      </p:cBhvr>
                                      <p:tavLst>
                                        <p:tav tm="0">
                                          <p:val>
                                            <p:fltVal val="0"/>
                                          </p:val>
                                        </p:tav>
                                        <p:tav tm="100000">
                                          <p:val>
                                            <p:strVal val="#ppt_h"/>
                                          </p:val>
                                        </p:tav>
                                      </p:tavLst>
                                    </p:anim>
                                    <p:anim calcmode="lin" valueType="num">
                                      <p:cBhvr>
                                        <p:cTn id="17" dur="3000" fill="hold"/>
                                        <p:tgtEl>
                                          <p:spTgt spid="6"/>
                                        </p:tgtEl>
                                        <p:attrNameLst>
                                          <p:attrName>ppt_x</p:attrName>
                                        </p:attrNameLst>
                                      </p:cBhvr>
                                      <p:tavLst>
                                        <p:tav tm="0">
                                          <p:val>
                                            <p:fltVal val="0.5"/>
                                          </p:val>
                                        </p:tav>
                                        <p:tav tm="100000">
                                          <p:val>
                                            <p:strVal val="#ppt_x"/>
                                          </p:val>
                                        </p:tav>
                                      </p:tavLst>
                                    </p:anim>
                                    <p:anim calcmode="lin" valueType="num">
                                      <p:cBhvr>
                                        <p:cTn id="18" dur="3000" fill="hold"/>
                                        <p:tgtEl>
                                          <p:spTgt spid="6"/>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3000" fill="hold"/>
                                        <p:tgtEl>
                                          <p:spTgt spid="7"/>
                                        </p:tgtEl>
                                        <p:attrNameLst>
                                          <p:attrName>ppt_w</p:attrName>
                                        </p:attrNameLst>
                                      </p:cBhvr>
                                      <p:tavLst>
                                        <p:tav tm="0">
                                          <p:val>
                                            <p:fltVal val="0"/>
                                          </p:val>
                                        </p:tav>
                                        <p:tav tm="100000">
                                          <p:val>
                                            <p:strVal val="#ppt_w"/>
                                          </p:val>
                                        </p:tav>
                                      </p:tavLst>
                                    </p:anim>
                                    <p:anim calcmode="lin" valueType="num">
                                      <p:cBhvr>
                                        <p:cTn id="22" dur="3000" fill="hold"/>
                                        <p:tgtEl>
                                          <p:spTgt spid="7"/>
                                        </p:tgtEl>
                                        <p:attrNameLst>
                                          <p:attrName>ppt_h</p:attrName>
                                        </p:attrNameLst>
                                      </p:cBhvr>
                                      <p:tavLst>
                                        <p:tav tm="0">
                                          <p:val>
                                            <p:fltVal val="0"/>
                                          </p:val>
                                        </p:tav>
                                        <p:tav tm="100000">
                                          <p:val>
                                            <p:strVal val="#ppt_h"/>
                                          </p:val>
                                        </p:tav>
                                      </p:tavLst>
                                    </p:anim>
                                    <p:anim calcmode="lin" valueType="num">
                                      <p:cBhvr>
                                        <p:cTn id="23" dur="3000" fill="hold"/>
                                        <p:tgtEl>
                                          <p:spTgt spid="7"/>
                                        </p:tgtEl>
                                        <p:attrNameLst>
                                          <p:attrName>ppt_x</p:attrName>
                                        </p:attrNameLst>
                                      </p:cBhvr>
                                      <p:tavLst>
                                        <p:tav tm="0">
                                          <p:val>
                                            <p:fltVal val="0.5"/>
                                          </p:val>
                                        </p:tav>
                                        <p:tav tm="100000">
                                          <p:val>
                                            <p:strVal val="#ppt_x"/>
                                          </p:val>
                                        </p:tav>
                                      </p:tavLst>
                                    </p:anim>
                                    <p:anim calcmode="lin" valueType="num">
                                      <p:cBhvr>
                                        <p:cTn id="24" dur="3000" fill="hold"/>
                                        <p:tgtEl>
                                          <p:spTgt spid="7"/>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3000" fill="hold"/>
                                        <p:tgtEl>
                                          <p:spTgt spid="8"/>
                                        </p:tgtEl>
                                        <p:attrNameLst>
                                          <p:attrName>ppt_w</p:attrName>
                                        </p:attrNameLst>
                                      </p:cBhvr>
                                      <p:tavLst>
                                        <p:tav tm="0">
                                          <p:val>
                                            <p:fltVal val="0"/>
                                          </p:val>
                                        </p:tav>
                                        <p:tav tm="100000">
                                          <p:val>
                                            <p:strVal val="#ppt_w"/>
                                          </p:val>
                                        </p:tav>
                                      </p:tavLst>
                                    </p:anim>
                                    <p:anim calcmode="lin" valueType="num">
                                      <p:cBhvr>
                                        <p:cTn id="28" dur="3000" fill="hold"/>
                                        <p:tgtEl>
                                          <p:spTgt spid="8"/>
                                        </p:tgtEl>
                                        <p:attrNameLst>
                                          <p:attrName>ppt_h</p:attrName>
                                        </p:attrNameLst>
                                      </p:cBhvr>
                                      <p:tavLst>
                                        <p:tav tm="0">
                                          <p:val>
                                            <p:fltVal val="0"/>
                                          </p:val>
                                        </p:tav>
                                        <p:tav tm="100000">
                                          <p:val>
                                            <p:strVal val="#ppt_h"/>
                                          </p:val>
                                        </p:tav>
                                      </p:tavLst>
                                    </p:anim>
                                    <p:anim calcmode="lin" valueType="num">
                                      <p:cBhvr>
                                        <p:cTn id="29" dur="3000" fill="hold"/>
                                        <p:tgtEl>
                                          <p:spTgt spid="8"/>
                                        </p:tgtEl>
                                        <p:attrNameLst>
                                          <p:attrName>ppt_x</p:attrName>
                                        </p:attrNameLst>
                                      </p:cBhvr>
                                      <p:tavLst>
                                        <p:tav tm="0">
                                          <p:val>
                                            <p:fltVal val="0.5"/>
                                          </p:val>
                                        </p:tav>
                                        <p:tav tm="100000">
                                          <p:val>
                                            <p:strVal val="#ppt_x"/>
                                          </p:val>
                                        </p:tav>
                                      </p:tavLst>
                                    </p:anim>
                                    <p:anim calcmode="lin" valueType="num">
                                      <p:cBhvr>
                                        <p:cTn id="30" dur="3000" fill="hold"/>
                                        <p:tgtEl>
                                          <p:spTgt spid="8"/>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3000" fill="hold"/>
                                        <p:tgtEl>
                                          <p:spTgt spid="9"/>
                                        </p:tgtEl>
                                        <p:attrNameLst>
                                          <p:attrName>ppt_w</p:attrName>
                                        </p:attrNameLst>
                                      </p:cBhvr>
                                      <p:tavLst>
                                        <p:tav tm="0">
                                          <p:val>
                                            <p:fltVal val="0"/>
                                          </p:val>
                                        </p:tav>
                                        <p:tav tm="100000">
                                          <p:val>
                                            <p:strVal val="#ppt_w"/>
                                          </p:val>
                                        </p:tav>
                                      </p:tavLst>
                                    </p:anim>
                                    <p:anim calcmode="lin" valueType="num">
                                      <p:cBhvr>
                                        <p:cTn id="34" dur="3000" fill="hold"/>
                                        <p:tgtEl>
                                          <p:spTgt spid="9"/>
                                        </p:tgtEl>
                                        <p:attrNameLst>
                                          <p:attrName>ppt_h</p:attrName>
                                        </p:attrNameLst>
                                      </p:cBhvr>
                                      <p:tavLst>
                                        <p:tav tm="0">
                                          <p:val>
                                            <p:fltVal val="0"/>
                                          </p:val>
                                        </p:tav>
                                        <p:tav tm="100000">
                                          <p:val>
                                            <p:strVal val="#ppt_h"/>
                                          </p:val>
                                        </p:tav>
                                      </p:tavLst>
                                    </p:anim>
                                    <p:anim calcmode="lin" valueType="num">
                                      <p:cBhvr>
                                        <p:cTn id="35" dur="3000" fill="hold"/>
                                        <p:tgtEl>
                                          <p:spTgt spid="9"/>
                                        </p:tgtEl>
                                        <p:attrNameLst>
                                          <p:attrName>ppt_x</p:attrName>
                                        </p:attrNameLst>
                                      </p:cBhvr>
                                      <p:tavLst>
                                        <p:tav tm="0">
                                          <p:val>
                                            <p:fltVal val="0.5"/>
                                          </p:val>
                                        </p:tav>
                                        <p:tav tm="100000">
                                          <p:val>
                                            <p:strVal val="#ppt_x"/>
                                          </p:val>
                                        </p:tav>
                                      </p:tavLst>
                                    </p:anim>
                                    <p:anim calcmode="lin" valueType="num">
                                      <p:cBhvr>
                                        <p:cTn id="36" dur="3000" fill="hold"/>
                                        <p:tgtEl>
                                          <p:spTgt spid="9"/>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3000" fill="hold"/>
                                        <p:tgtEl>
                                          <p:spTgt spid="10"/>
                                        </p:tgtEl>
                                        <p:attrNameLst>
                                          <p:attrName>ppt_w</p:attrName>
                                        </p:attrNameLst>
                                      </p:cBhvr>
                                      <p:tavLst>
                                        <p:tav tm="0">
                                          <p:val>
                                            <p:fltVal val="0"/>
                                          </p:val>
                                        </p:tav>
                                        <p:tav tm="100000">
                                          <p:val>
                                            <p:strVal val="#ppt_w"/>
                                          </p:val>
                                        </p:tav>
                                      </p:tavLst>
                                    </p:anim>
                                    <p:anim calcmode="lin" valueType="num">
                                      <p:cBhvr>
                                        <p:cTn id="40" dur="3000" fill="hold"/>
                                        <p:tgtEl>
                                          <p:spTgt spid="10"/>
                                        </p:tgtEl>
                                        <p:attrNameLst>
                                          <p:attrName>ppt_h</p:attrName>
                                        </p:attrNameLst>
                                      </p:cBhvr>
                                      <p:tavLst>
                                        <p:tav tm="0">
                                          <p:val>
                                            <p:fltVal val="0"/>
                                          </p:val>
                                        </p:tav>
                                        <p:tav tm="100000">
                                          <p:val>
                                            <p:strVal val="#ppt_h"/>
                                          </p:val>
                                        </p:tav>
                                      </p:tavLst>
                                    </p:anim>
                                    <p:anim calcmode="lin" valueType="num">
                                      <p:cBhvr>
                                        <p:cTn id="41" dur="3000" fill="hold"/>
                                        <p:tgtEl>
                                          <p:spTgt spid="10"/>
                                        </p:tgtEl>
                                        <p:attrNameLst>
                                          <p:attrName>ppt_x</p:attrName>
                                        </p:attrNameLst>
                                      </p:cBhvr>
                                      <p:tavLst>
                                        <p:tav tm="0">
                                          <p:val>
                                            <p:fltVal val="0.5"/>
                                          </p:val>
                                        </p:tav>
                                        <p:tav tm="100000">
                                          <p:val>
                                            <p:strVal val="#ppt_x"/>
                                          </p:val>
                                        </p:tav>
                                      </p:tavLst>
                                    </p:anim>
                                    <p:anim calcmode="lin" valueType="num">
                                      <p:cBhvr>
                                        <p:cTn id="42" dur="3000" fill="hold"/>
                                        <p:tgtEl>
                                          <p:spTgt spid="10"/>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3000" fill="hold"/>
                                        <p:tgtEl>
                                          <p:spTgt spid="11"/>
                                        </p:tgtEl>
                                        <p:attrNameLst>
                                          <p:attrName>ppt_w</p:attrName>
                                        </p:attrNameLst>
                                      </p:cBhvr>
                                      <p:tavLst>
                                        <p:tav tm="0">
                                          <p:val>
                                            <p:fltVal val="0"/>
                                          </p:val>
                                        </p:tav>
                                        <p:tav tm="100000">
                                          <p:val>
                                            <p:strVal val="#ppt_w"/>
                                          </p:val>
                                        </p:tav>
                                      </p:tavLst>
                                    </p:anim>
                                    <p:anim calcmode="lin" valueType="num">
                                      <p:cBhvr>
                                        <p:cTn id="46" dur="3000" fill="hold"/>
                                        <p:tgtEl>
                                          <p:spTgt spid="11"/>
                                        </p:tgtEl>
                                        <p:attrNameLst>
                                          <p:attrName>ppt_h</p:attrName>
                                        </p:attrNameLst>
                                      </p:cBhvr>
                                      <p:tavLst>
                                        <p:tav tm="0">
                                          <p:val>
                                            <p:fltVal val="0"/>
                                          </p:val>
                                        </p:tav>
                                        <p:tav tm="100000">
                                          <p:val>
                                            <p:strVal val="#ppt_h"/>
                                          </p:val>
                                        </p:tav>
                                      </p:tavLst>
                                    </p:anim>
                                    <p:anim calcmode="lin" valueType="num">
                                      <p:cBhvr>
                                        <p:cTn id="47" dur="3000" fill="hold"/>
                                        <p:tgtEl>
                                          <p:spTgt spid="11"/>
                                        </p:tgtEl>
                                        <p:attrNameLst>
                                          <p:attrName>ppt_x</p:attrName>
                                        </p:attrNameLst>
                                      </p:cBhvr>
                                      <p:tavLst>
                                        <p:tav tm="0">
                                          <p:val>
                                            <p:fltVal val="0.5"/>
                                          </p:val>
                                        </p:tav>
                                        <p:tav tm="100000">
                                          <p:val>
                                            <p:strVal val="#ppt_x"/>
                                          </p:val>
                                        </p:tav>
                                      </p:tavLst>
                                    </p:anim>
                                    <p:anim calcmode="lin" valueType="num">
                                      <p:cBhvr>
                                        <p:cTn id="48" dur="3000" fill="hold"/>
                                        <p:tgtEl>
                                          <p:spTgt spid="11"/>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3000" fill="hold"/>
                                        <p:tgtEl>
                                          <p:spTgt spid="12"/>
                                        </p:tgtEl>
                                        <p:attrNameLst>
                                          <p:attrName>ppt_w</p:attrName>
                                        </p:attrNameLst>
                                      </p:cBhvr>
                                      <p:tavLst>
                                        <p:tav tm="0">
                                          <p:val>
                                            <p:fltVal val="0"/>
                                          </p:val>
                                        </p:tav>
                                        <p:tav tm="100000">
                                          <p:val>
                                            <p:strVal val="#ppt_w"/>
                                          </p:val>
                                        </p:tav>
                                      </p:tavLst>
                                    </p:anim>
                                    <p:anim calcmode="lin" valueType="num">
                                      <p:cBhvr>
                                        <p:cTn id="52" dur="3000" fill="hold"/>
                                        <p:tgtEl>
                                          <p:spTgt spid="12"/>
                                        </p:tgtEl>
                                        <p:attrNameLst>
                                          <p:attrName>ppt_h</p:attrName>
                                        </p:attrNameLst>
                                      </p:cBhvr>
                                      <p:tavLst>
                                        <p:tav tm="0">
                                          <p:val>
                                            <p:fltVal val="0"/>
                                          </p:val>
                                        </p:tav>
                                        <p:tav tm="100000">
                                          <p:val>
                                            <p:strVal val="#ppt_h"/>
                                          </p:val>
                                        </p:tav>
                                      </p:tavLst>
                                    </p:anim>
                                    <p:anim calcmode="lin" valueType="num">
                                      <p:cBhvr>
                                        <p:cTn id="53" dur="3000" fill="hold"/>
                                        <p:tgtEl>
                                          <p:spTgt spid="12"/>
                                        </p:tgtEl>
                                        <p:attrNameLst>
                                          <p:attrName>ppt_x</p:attrName>
                                        </p:attrNameLst>
                                      </p:cBhvr>
                                      <p:tavLst>
                                        <p:tav tm="0">
                                          <p:val>
                                            <p:fltVal val="0.5"/>
                                          </p:val>
                                        </p:tav>
                                        <p:tav tm="100000">
                                          <p:val>
                                            <p:strVal val="#ppt_x"/>
                                          </p:val>
                                        </p:tav>
                                      </p:tavLst>
                                    </p:anim>
                                    <p:anim calcmode="lin" valueType="num">
                                      <p:cBhvr>
                                        <p:cTn id="54" dur="3000" fill="hold"/>
                                        <p:tgtEl>
                                          <p:spTgt spid="12"/>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3000" fill="hold"/>
                                        <p:tgtEl>
                                          <p:spTgt spid="5"/>
                                        </p:tgtEl>
                                        <p:attrNameLst>
                                          <p:attrName>r</p:attrName>
                                        </p:attrNameLst>
                                      </p:cBhvr>
                                    </p:animRot>
                                  </p:childTnLst>
                                </p:cTn>
                              </p:par>
                              <p:par>
                                <p:cTn id="57" presetID="8" presetClass="emph" presetSubtype="0" autoRev="1" fill="hold" nodeType="withEffect">
                                  <p:stCondLst>
                                    <p:cond delay="0"/>
                                  </p:stCondLst>
                                  <p:childTnLst>
                                    <p:animRot by="21600000">
                                      <p:cBhvr>
                                        <p:cTn id="58" dur="3000" fill="hold"/>
                                        <p:tgtEl>
                                          <p:spTgt spid="6"/>
                                        </p:tgtEl>
                                        <p:attrNameLst>
                                          <p:attrName>r</p:attrName>
                                        </p:attrNameLst>
                                      </p:cBhvr>
                                    </p:animRot>
                                  </p:childTnLst>
                                </p:cTn>
                              </p:par>
                              <p:par>
                                <p:cTn id="59" presetID="8" presetClass="emph" presetSubtype="0" autoRev="1" fill="hold" nodeType="withEffect">
                                  <p:stCondLst>
                                    <p:cond delay="0"/>
                                  </p:stCondLst>
                                  <p:childTnLst>
                                    <p:animRot by="21600000">
                                      <p:cBhvr>
                                        <p:cTn id="60" dur="3000" fill="hold"/>
                                        <p:tgtEl>
                                          <p:spTgt spid="7"/>
                                        </p:tgtEl>
                                        <p:attrNameLst>
                                          <p:attrName>r</p:attrName>
                                        </p:attrNameLst>
                                      </p:cBhvr>
                                    </p:animRot>
                                  </p:childTnLst>
                                </p:cTn>
                              </p:par>
                              <p:par>
                                <p:cTn id="61" presetID="8" presetClass="emph" presetSubtype="0" autoRev="1" fill="hold" nodeType="withEffect">
                                  <p:stCondLst>
                                    <p:cond delay="0"/>
                                  </p:stCondLst>
                                  <p:childTnLst>
                                    <p:animRot by="21600000">
                                      <p:cBhvr>
                                        <p:cTn id="62" dur="3000" fill="hold"/>
                                        <p:tgtEl>
                                          <p:spTgt spid="8"/>
                                        </p:tgtEl>
                                        <p:attrNameLst>
                                          <p:attrName>r</p:attrName>
                                        </p:attrNameLst>
                                      </p:cBhvr>
                                    </p:animRot>
                                  </p:childTnLst>
                                </p:cTn>
                              </p:par>
                              <p:par>
                                <p:cTn id="63" presetID="8" presetClass="emph" presetSubtype="0" autoRev="1" fill="hold" nodeType="withEffect">
                                  <p:stCondLst>
                                    <p:cond delay="0"/>
                                  </p:stCondLst>
                                  <p:childTnLst>
                                    <p:animRot by="21600000">
                                      <p:cBhvr>
                                        <p:cTn id="64" dur="3000" fill="hold"/>
                                        <p:tgtEl>
                                          <p:spTgt spid="9"/>
                                        </p:tgtEl>
                                        <p:attrNameLst>
                                          <p:attrName>r</p:attrName>
                                        </p:attrNameLst>
                                      </p:cBhvr>
                                    </p:animRot>
                                  </p:childTnLst>
                                </p:cTn>
                              </p:par>
                              <p:par>
                                <p:cTn id="65" presetID="8" presetClass="emph" presetSubtype="0" autoRev="1" fill="hold" nodeType="withEffect">
                                  <p:stCondLst>
                                    <p:cond delay="0"/>
                                  </p:stCondLst>
                                  <p:childTnLst>
                                    <p:animRot by="21600000">
                                      <p:cBhvr>
                                        <p:cTn id="66" dur="3000" fill="hold"/>
                                        <p:tgtEl>
                                          <p:spTgt spid="10"/>
                                        </p:tgtEl>
                                        <p:attrNameLst>
                                          <p:attrName>r</p:attrName>
                                        </p:attrNameLst>
                                      </p:cBhvr>
                                    </p:animRot>
                                  </p:childTnLst>
                                </p:cTn>
                              </p:par>
                              <p:par>
                                <p:cTn id="67" presetID="8" presetClass="emph" presetSubtype="0" autoRev="1" fill="hold" nodeType="withEffect">
                                  <p:stCondLst>
                                    <p:cond delay="0"/>
                                  </p:stCondLst>
                                  <p:childTnLst>
                                    <p:animRot by="21600000">
                                      <p:cBhvr>
                                        <p:cTn id="68" dur="3000" fill="hold"/>
                                        <p:tgtEl>
                                          <p:spTgt spid="11"/>
                                        </p:tgtEl>
                                        <p:attrNameLst>
                                          <p:attrName>r</p:attrName>
                                        </p:attrNameLst>
                                      </p:cBhvr>
                                    </p:animRot>
                                  </p:childTnLst>
                                </p:cTn>
                              </p:par>
                              <p:par>
                                <p:cTn id="69" presetID="8" presetClass="emph" presetSubtype="0" autoRev="1" fill="hold" nodeType="withEffect">
                                  <p:stCondLst>
                                    <p:cond delay="0"/>
                                  </p:stCondLst>
                                  <p:childTnLst>
                                    <p:animRot by="21600000">
                                      <p:cBhvr>
                                        <p:cTn id="70" dur="3000" fill="hold"/>
                                        <p:tgtEl>
                                          <p:spTgt spid="12"/>
                                        </p:tgtEl>
                                        <p:attrNameLst>
                                          <p:attrName>r</p:attrName>
                                        </p:attrNameLst>
                                      </p:cBhvr>
                                    </p:animRot>
                                  </p:childTnLst>
                                </p:cTn>
                              </p:par>
                            </p:childTnLst>
                          </p:cTn>
                        </p:par>
                        <p:par>
                          <p:cTn id="71" fill="hold">
                            <p:stCondLst>
                              <p:cond delay="6000"/>
                            </p:stCondLst>
                            <p:childTnLst>
                              <p:par>
                                <p:cTn id="72" presetID="23" presetClass="exit" presetSubtype="544" fill="hold" nodeType="afterEffect">
                                  <p:stCondLst>
                                    <p:cond delay="0"/>
                                  </p:stCondLst>
                                  <p:childTnLst>
                                    <p:anim calcmode="lin" valueType="num">
                                      <p:cBhvr>
                                        <p:cTn id="73" dur="3000"/>
                                        <p:tgtEl>
                                          <p:spTgt spid="5"/>
                                        </p:tgtEl>
                                        <p:attrNameLst>
                                          <p:attrName>ppt_w</p:attrName>
                                        </p:attrNameLst>
                                      </p:cBhvr>
                                      <p:tavLst>
                                        <p:tav tm="0">
                                          <p:val>
                                            <p:strVal val="ppt_w"/>
                                          </p:val>
                                        </p:tav>
                                        <p:tav tm="100000">
                                          <p:val>
                                            <p:fltVal val="0"/>
                                          </p:val>
                                        </p:tav>
                                      </p:tavLst>
                                    </p:anim>
                                    <p:anim calcmode="lin" valueType="num">
                                      <p:cBhvr>
                                        <p:cTn id="74" dur="3000"/>
                                        <p:tgtEl>
                                          <p:spTgt spid="5"/>
                                        </p:tgtEl>
                                        <p:attrNameLst>
                                          <p:attrName>ppt_h</p:attrName>
                                        </p:attrNameLst>
                                      </p:cBhvr>
                                      <p:tavLst>
                                        <p:tav tm="0">
                                          <p:val>
                                            <p:strVal val="ppt_h"/>
                                          </p:val>
                                        </p:tav>
                                        <p:tav tm="100000">
                                          <p:val>
                                            <p:fltVal val="0"/>
                                          </p:val>
                                        </p:tav>
                                      </p:tavLst>
                                    </p:anim>
                                    <p:anim calcmode="lin" valueType="num">
                                      <p:cBhvr>
                                        <p:cTn id="75" dur="3000"/>
                                        <p:tgtEl>
                                          <p:spTgt spid="5"/>
                                        </p:tgtEl>
                                        <p:attrNameLst>
                                          <p:attrName>ppt_x</p:attrName>
                                        </p:attrNameLst>
                                      </p:cBhvr>
                                      <p:tavLst>
                                        <p:tav tm="0">
                                          <p:val>
                                            <p:strVal val="ppt_x"/>
                                          </p:val>
                                        </p:tav>
                                        <p:tav tm="100000">
                                          <p:val>
                                            <p:fltVal val="0.5"/>
                                          </p:val>
                                        </p:tav>
                                      </p:tavLst>
                                    </p:anim>
                                    <p:anim calcmode="lin" valueType="num">
                                      <p:cBhvr>
                                        <p:cTn id="76" dur="3000"/>
                                        <p:tgtEl>
                                          <p:spTgt spid="5"/>
                                        </p:tgtEl>
                                        <p:attrNameLst>
                                          <p:attrName>ppt_y</p:attrName>
                                        </p:attrNameLst>
                                      </p:cBhvr>
                                      <p:tavLst>
                                        <p:tav tm="0">
                                          <p:val>
                                            <p:strVal val="ppt_y"/>
                                          </p:val>
                                        </p:tav>
                                        <p:tav tm="100000">
                                          <p:val>
                                            <p:fltVal val="0.5"/>
                                          </p:val>
                                        </p:tav>
                                      </p:tavLst>
                                    </p:anim>
                                    <p:set>
                                      <p:cBhvr>
                                        <p:cTn id="77" dur="1" fill="hold">
                                          <p:stCondLst>
                                            <p:cond delay="2999"/>
                                          </p:stCondLst>
                                        </p:cTn>
                                        <p:tgtEl>
                                          <p:spTgt spid="5"/>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3000"/>
                                        <p:tgtEl>
                                          <p:spTgt spid="6"/>
                                        </p:tgtEl>
                                        <p:attrNameLst>
                                          <p:attrName>ppt_w</p:attrName>
                                        </p:attrNameLst>
                                      </p:cBhvr>
                                      <p:tavLst>
                                        <p:tav tm="0">
                                          <p:val>
                                            <p:strVal val="ppt_w"/>
                                          </p:val>
                                        </p:tav>
                                        <p:tav tm="100000">
                                          <p:val>
                                            <p:fltVal val="0"/>
                                          </p:val>
                                        </p:tav>
                                      </p:tavLst>
                                    </p:anim>
                                    <p:anim calcmode="lin" valueType="num">
                                      <p:cBhvr>
                                        <p:cTn id="80" dur="3000"/>
                                        <p:tgtEl>
                                          <p:spTgt spid="6"/>
                                        </p:tgtEl>
                                        <p:attrNameLst>
                                          <p:attrName>ppt_h</p:attrName>
                                        </p:attrNameLst>
                                      </p:cBhvr>
                                      <p:tavLst>
                                        <p:tav tm="0">
                                          <p:val>
                                            <p:strVal val="ppt_h"/>
                                          </p:val>
                                        </p:tav>
                                        <p:tav tm="100000">
                                          <p:val>
                                            <p:fltVal val="0"/>
                                          </p:val>
                                        </p:tav>
                                      </p:tavLst>
                                    </p:anim>
                                    <p:anim calcmode="lin" valueType="num">
                                      <p:cBhvr>
                                        <p:cTn id="81" dur="3000"/>
                                        <p:tgtEl>
                                          <p:spTgt spid="6"/>
                                        </p:tgtEl>
                                        <p:attrNameLst>
                                          <p:attrName>ppt_x</p:attrName>
                                        </p:attrNameLst>
                                      </p:cBhvr>
                                      <p:tavLst>
                                        <p:tav tm="0">
                                          <p:val>
                                            <p:strVal val="ppt_x"/>
                                          </p:val>
                                        </p:tav>
                                        <p:tav tm="100000">
                                          <p:val>
                                            <p:fltVal val="0.5"/>
                                          </p:val>
                                        </p:tav>
                                      </p:tavLst>
                                    </p:anim>
                                    <p:anim calcmode="lin" valueType="num">
                                      <p:cBhvr>
                                        <p:cTn id="82" dur="3000"/>
                                        <p:tgtEl>
                                          <p:spTgt spid="6"/>
                                        </p:tgtEl>
                                        <p:attrNameLst>
                                          <p:attrName>ppt_y</p:attrName>
                                        </p:attrNameLst>
                                      </p:cBhvr>
                                      <p:tavLst>
                                        <p:tav tm="0">
                                          <p:val>
                                            <p:strVal val="ppt_y"/>
                                          </p:val>
                                        </p:tav>
                                        <p:tav tm="100000">
                                          <p:val>
                                            <p:fltVal val="0.5"/>
                                          </p:val>
                                        </p:tav>
                                      </p:tavLst>
                                    </p:anim>
                                    <p:set>
                                      <p:cBhvr>
                                        <p:cTn id="83" dur="1" fill="hold">
                                          <p:stCondLst>
                                            <p:cond delay="2999"/>
                                          </p:stCondLst>
                                        </p:cTn>
                                        <p:tgtEl>
                                          <p:spTgt spid="6"/>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3000"/>
                                        <p:tgtEl>
                                          <p:spTgt spid="7"/>
                                        </p:tgtEl>
                                        <p:attrNameLst>
                                          <p:attrName>ppt_w</p:attrName>
                                        </p:attrNameLst>
                                      </p:cBhvr>
                                      <p:tavLst>
                                        <p:tav tm="0">
                                          <p:val>
                                            <p:strVal val="ppt_w"/>
                                          </p:val>
                                        </p:tav>
                                        <p:tav tm="100000">
                                          <p:val>
                                            <p:fltVal val="0"/>
                                          </p:val>
                                        </p:tav>
                                      </p:tavLst>
                                    </p:anim>
                                    <p:anim calcmode="lin" valueType="num">
                                      <p:cBhvr>
                                        <p:cTn id="86" dur="3000"/>
                                        <p:tgtEl>
                                          <p:spTgt spid="7"/>
                                        </p:tgtEl>
                                        <p:attrNameLst>
                                          <p:attrName>ppt_h</p:attrName>
                                        </p:attrNameLst>
                                      </p:cBhvr>
                                      <p:tavLst>
                                        <p:tav tm="0">
                                          <p:val>
                                            <p:strVal val="ppt_h"/>
                                          </p:val>
                                        </p:tav>
                                        <p:tav tm="100000">
                                          <p:val>
                                            <p:fltVal val="0"/>
                                          </p:val>
                                        </p:tav>
                                      </p:tavLst>
                                    </p:anim>
                                    <p:anim calcmode="lin" valueType="num">
                                      <p:cBhvr>
                                        <p:cTn id="87" dur="3000"/>
                                        <p:tgtEl>
                                          <p:spTgt spid="7"/>
                                        </p:tgtEl>
                                        <p:attrNameLst>
                                          <p:attrName>ppt_x</p:attrName>
                                        </p:attrNameLst>
                                      </p:cBhvr>
                                      <p:tavLst>
                                        <p:tav tm="0">
                                          <p:val>
                                            <p:strVal val="ppt_x"/>
                                          </p:val>
                                        </p:tav>
                                        <p:tav tm="100000">
                                          <p:val>
                                            <p:fltVal val="0.5"/>
                                          </p:val>
                                        </p:tav>
                                      </p:tavLst>
                                    </p:anim>
                                    <p:anim calcmode="lin" valueType="num">
                                      <p:cBhvr>
                                        <p:cTn id="88" dur="3000"/>
                                        <p:tgtEl>
                                          <p:spTgt spid="7"/>
                                        </p:tgtEl>
                                        <p:attrNameLst>
                                          <p:attrName>ppt_y</p:attrName>
                                        </p:attrNameLst>
                                      </p:cBhvr>
                                      <p:tavLst>
                                        <p:tav tm="0">
                                          <p:val>
                                            <p:strVal val="ppt_y"/>
                                          </p:val>
                                        </p:tav>
                                        <p:tav tm="100000">
                                          <p:val>
                                            <p:fltVal val="0.5"/>
                                          </p:val>
                                        </p:tav>
                                      </p:tavLst>
                                    </p:anim>
                                    <p:set>
                                      <p:cBhvr>
                                        <p:cTn id="89" dur="1" fill="hold">
                                          <p:stCondLst>
                                            <p:cond delay="2999"/>
                                          </p:stCondLst>
                                        </p:cTn>
                                        <p:tgtEl>
                                          <p:spTgt spid="7"/>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3000"/>
                                        <p:tgtEl>
                                          <p:spTgt spid="8"/>
                                        </p:tgtEl>
                                        <p:attrNameLst>
                                          <p:attrName>ppt_w</p:attrName>
                                        </p:attrNameLst>
                                      </p:cBhvr>
                                      <p:tavLst>
                                        <p:tav tm="0">
                                          <p:val>
                                            <p:strVal val="ppt_w"/>
                                          </p:val>
                                        </p:tav>
                                        <p:tav tm="100000">
                                          <p:val>
                                            <p:fltVal val="0"/>
                                          </p:val>
                                        </p:tav>
                                      </p:tavLst>
                                    </p:anim>
                                    <p:anim calcmode="lin" valueType="num">
                                      <p:cBhvr>
                                        <p:cTn id="92" dur="3000"/>
                                        <p:tgtEl>
                                          <p:spTgt spid="8"/>
                                        </p:tgtEl>
                                        <p:attrNameLst>
                                          <p:attrName>ppt_h</p:attrName>
                                        </p:attrNameLst>
                                      </p:cBhvr>
                                      <p:tavLst>
                                        <p:tav tm="0">
                                          <p:val>
                                            <p:strVal val="ppt_h"/>
                                          </p:val>
                                        </p:tav>
                                        <p:tav tm="100000">
                                          <p:val>
                                            <p:fltVal val="0"/>
                                          </p:val>
                                        </p:tav>
                                      </p:tavLst>
                                    </p:anim>
                                    <p:anim calcmode="lin" valueType="num">
                                      <p:cBhvr>
                                        <p:cTn id="93" dur="3000"/>
                                        <p:tgtEl>
                                          <p:spTgt spid="8"/>
                                        </p:tgtEl>
                                        <p:attrNameLst>
                                          <p:attrName>ppt_x</p:attrName>
                                        </p:attrNameLst>
                                      </p:cBhvr>
                                      <p:tavLst>
                                        <p:tav tm="0">
                                          <p:val>
                                            <p:strVal val="ppt_x"/>
                                          </p:val>
                                        </p:tav>
                                        <p:tav tm="100000">
                                          <p:val>
                                            <p:fltVal val="0.5"/>
                                          </p:val>
                                        </p:tav>
                                      </p:tavLst>
                                    </p:anim>
                                    <p:anim calcmode="lin" valueType="num">
                                      <p:cBhvr>
                                        <p:cTn id="94" dur="3000"/>
                                        <p:tgtEl>
                                          <p:spTgt spid="8"/>
                                        </p:tgtEl>
                                        <p:attrNameLst>
                                          <p:attrName>ppt_y</p:attrName>
                                        </p:attrNameLst>
                                      </p:cBhvr>
                                      <p:tavLst>
                                        <p:tav tm="0">
                                          <p:val>
                                            <p:strVal val="ppt_y"/>
                                          </p:val>
                                        </p:tav>
                                        <p:tav tm="100000">
                                          <p:val>
                                            <p:fltVal val="0.5"/>
                                          </p:val>
                                        </p:tav>
                                      </p:tavLst>
                                    </p:anim>
                                    <p:set>
                                      <p:cBhvr>
                                        <p:cTn id="95" dur="1" fill="hold">
                                          <p:stCondLst>
                                            <p:cond delay="2999"/>
                                          </p:stCondLst>
                                        </p:cTn>
                                        <p:tgtEl>
                                          <p:spTgt spid="8"/>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3000"/>
                                        <p:tgtEl>
                                          <p:spTgt spid="9"/>
                                        </p:tgtEl>
                                        <p:attrNameLst>
                                          <p:attrName>ppt_w</p:attrName>
                                        </p:attrNameLst>
                                      </p:cBhvr>
                                      <p:tavLst>
                                        <p:tav tm="0">
                                          <p:val>
                                            <p:strVal val="ppt_w"/>
                                          </p:val>
                                        </p:tav>
                                        <p:tav tm="100000">
                                          <p:val>
                                            <p:fltVal val="0"/>
                                          </p:val>
                                        </p:tav>
                                      </p:tavLst>
                                    </p:anim>
                                    <p:anim calcmode="lin" valueType="num">
                                      <p:cBhvr>
                                        <p:cTn id="98" dur="3000"/>
                                        <p:tgtEl>
                                          <p:spTgt spid="9"/>
                                        </p:tgtEl>
                                        <p:attrNameLst>
                                          <p:attrName>ppt_h</p:attrName>
                                        </p:attrNameLst>
                                      </p:cBhvr>
                                      <p:tavLst>
                                        <p:tav tm="0">
                                          <p:val>
                                            <p:strVal val="ppt_h"/>
                                          </p:val>
                                        </p:tav>
                                        <p:tav tm="100000">
                                          <p:val>
                                            <p:fltVal val="0"/>
                                          </p:val>
                                        </p:tav>
                                      </p:tavLst>
                                    </p:anim>
                                    <p:anim calcmode="lin" valueType="num">
                                      <p:cBhvr>
                                        <p:cTn id="99" dur="3000"/>
                                        <p:tgtEl>
                                          <p:spTgt spid="9"/>
                                        </p:tgtEl>
                                        <p:attrNameLst>
                                          <p:attrName>ppt_x</p:attrName>
                                        </p:attrNameLst>
                                      </p:cBhvr>
                                      <p:tavLst>
                                        <p:tav tm="0">
                                          <p:val>
                                            <p:strVal val="ppt_x"/>
                                          </p:val>
                                        </p:tav>
                                        <p:tav tm="100000">
                                          <p:val>
                                            <p:fltVal val="0.5"/>
                                          </p:val>
                                        </p:tav>
                                      </p:tavLst>
                                    </p:anim>
                                    <p:anim calcmode="lin" valueType="num">
                                      <p:cBhvr>
                                        <p:cTn id="100" dur="3000"/>
                                        <p:tgtEl>
                                          <p:spTgt spid="9"/>
                                        </p:tgtEl>
                                        <p:attrNameLst>
                                          <p:attrName>ppt_y</p:attrName>
                                        </p:attrNameLst>
                                      </p:cBhvr>
                                      <p:tavLst>
                                        <p:tav tm="0">
                                          <p:val>
                                            <p:strVal val="ppt_y"/>
                                          </p:val>
                                        </p:tav>
                                        <p:tav tm="100000">
                                          <p:val>
                                            <p:fltVal val="0.5"/>
                                          </p:val>
                                        </p:tav>
                                      </p:tavLst>
                                    </p:anim>
                                    <p:set>
                                      <p:cBhvr>
                                        <p:cTn id="101" dur="1" fill="hold">
                                          <p:stCondLst>
                                            <p:cond delay="2999"/>
                                          </p:stCondLst>
                                        </p:cTn>
                                        <p:tgtEl>
                                          <p:spTgt spid="9"/>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3000"/>
                                        <p:tgtEl>
                                          <p:spTgt spid="10"/>
                                        </p:tgtEl>
                                        <p:attrNameLst>
                                          <p:attrName>ppt_w</p:attrName>
                                        </p:attrNameLst>
                                      </p:cBhvr>
                                      <p:tavLst>
                                        <p:tav tm="0">
                                          <p:val>
                                            <p:strVal val="ppt_w"/>
                                          </p:val>
                                        </p:tav>
                                        <p:tav tm="100000">
                                          <p:val>
                                            <p:fltVal val="0"/>
                                          </p:val>
                                        </p:tav>
                                      </p:tavLst>
                                    </p:anim>
                                    <p:anim calcmode="lin" valueType="num">
                                      <p:cBhvr>
                                        <p:cTn id="104" dur="3000"/>
                                        <p:tgtEl>
                                          <p:spTgt spid="10"/>
                                        </p:tgtEl>
                                        <p:attrNameLst>
                                          <p:attrName>ppt_h</p:attrName>
                                        </p:attrNameLst>
                                      </p:cBhvr>
                                      <p:tavLst>
                                        <p:tav tm="0">
                                          <p:val>
                                            <p:strVal val="ppt_h"/>
                                          </p:val>
                                        </p:tav>
                                        <p:tav tm="100000">
                                          <p:val>
                                            <p:fltVal val="0"/>
                                          </p:val>
                                        </p:tav>
                                      </p:tavLst>
                                    </p:anim>
                                    <p:anim calcmode="lin" valueType="num">
                                      <p:cBhvr>
                                        <p:cTn id="105" dur="3000"/>
                                        <p:tgtEl>
                                          <p:spTgt spid="10"/>
                                        </p:tgtEl>
                                        <p:attrNameLst>
                                          <p:attrName>ppt_x</p:attrName>
                                        </p:attrNameLst>
                                      </p:cBhvr>
                                      <p:tavLst>
                                        <p:tav tm="0">
                                          <p:val>
                                            <p:strVal val="ppt_x"/>
                                          </p:val>
                                        </p:tav>
                                        <p:tav tm="100000">
                                          <p:val>
                                            <p:fltVal val="0.5"/>
                                          </p:val>
                                        </p:tav>
                                      </p:tavLst>
                                    </p:anim>
                                    <p:anim calcmode="lin" valueType="num">
                                      <p:cBhvr>
                                        <p:cTn id="106" dur="3000"/>
                                        <p:tgtEl>
                                          <p:spTgt spid="10"/>
                                        </p:tgtEl>
                                        <p:attrNameLst>
                                          <p:attrName>ppt_y</p:attrName>
                                        </p:attrNameLst>
                                      </p:cBhvr>
                                      <p:tavLst>
                                        <p:tav tm="0">
                                          <p:val>
                                            <p:strVal val="ppt_y"/>
                                          </p:val>
                                        </p:tav>
                                        <p:tav tm="100000">
                                          <p:val>
                                            <p:fltVal val="0.5"/>
                                          </p:val>
                                        </p:tav>
                                      </p:tavLst>
                                    </p:anim>
                                    <p:set>
                                      <p:cBhvr>
                                        <p:cTn id="107" dur="1" fill="hold">
                                          <p:stCondLst>
                                            <p:cond delay="2999"/>
                                          </p:stCondLst>
                                        </p:cTn>
                                        <p:tgtEl>
                                          <p:spTgt spid="10"/>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3000"/>
                                        <p:tgtEl>
                                          <p:spTgt spid="11"/>
                                        </p:tgtEl>
                                        <p:attrNameLst>
                                          <p:attrName>ppt_w</p:attrName>
                                        </p:attrNameLst>
                                      </p:cBhvr>
                                      <p:tavLst>
                                        <p:tav tm="0">
                                          <p:val>
                                            <p:strVal val="ppt_w"/>
                                          </p:val>
                                        </p:tav>
                                        <p:tav tm="100000">
                                          <p:val>
                                            <p:fltVal val="0"/>
                                          </p:val>
                                        </p:tav>
                                      </p:tavLst>
                                    </p:anim>
                                    <p:anim calcmode="lin" valueType="num">
                                      <p:cBhvr>
                                        <p:cTn id="110" dur="3000"/>
                                        <p:tgtEl>
                                          <p:spTgt spid="11"/>
                                        </p:tgtEl>
                                        <p:attrNameLst>
                                          <p:attrName>ppt_h</p:attrName>
                                        </p:attrNameLst>
                                      </p:cBhvr>
                                      <p:tavLst>
                                        <p:tav tm="0">
                                          <p:val>
                                            <p:strVal val="ppt_h"/>
                                          </p:val>
                                        </p:tav>
                                        <p:tav tm="100000">
                                          <p:val>
                                            <p:fltVal val="0"/>
                                          </p:val>
                                        </p:tav>
                                      </p:tavLst>
                                    </p:anim>
                                    <p:anim calcmode="lin" valueType="num">
                                      <p:cBhvr>
                                        <p:cTn id="111" dur="3000"/>
                                        <p:tgtEl>
                                          <p:spTgt spid="11"/>
                                        </p:tgtEl>
                                        <p:attrNameLst>
                                          <p:attrName>ppt_x</p:attrName>
                                        </p:attrNameLst>
                                      </p:cBhvr>
                                      <p:tavLst>
                                        <p:tav tm="0">
                                          <p:val>
                                            <p:strVal val="ppt_x"/>
                                          </p:val>
                                        </p:tav>
                                        <p:tav tm="100000">
                                          <p:val>
                                            <p:fltVal val="0.5"/>
                                          </p:val>
                                        </p:tav>
                                      </p:tavLst>
                                    </p:anim>
                                    <p:anim calcmode="lin" valueType="num">
                                      <p:cBhvr>
                                        <p:cTn id="112" dur="3000"/>
                                        <p:tgtEl>
                                          <p:spTgt spid="11"/>
                                        </p:tgtEl>
                                        <p:attrNameLst>
                                          <p:attrName>ppt_y</p:attrName>
                                        </p:attrNameLst>
                                      </p:cBhvr>
                                      <p:tavLst>
                                        <p:tav tm="0">
                                          <p:val>
                                            <p:strVal val="ppt_y"/>
                                          </p:val>
                                        </p:tav>
                                        <p:tav tm="100000">
                                          <p:val>
                                            <p:fltVal val="0.5"/>
                                          </p:val>
                                        </p:tav>
                                      </p:tavLst>
                                    </p:anim>
                                    <p:set>
                                      <p:cBhvr>
                                        <p:cTn id="113" dur="1" fill="hold">
                                          <p:stCondLst>
                                            <p:cond delay="2999"/>
                                          </p:stCondLst>
                                        </p:cTn>
                                        <p:tgtEl>
                                          <p:spTgt spid="11"/>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3000"/>
                                        <p:tgtEl>
                                          <p:spTgt spid="12"/>
                                        </p:tgtEl>
                                        <p:attrNameLst>
                                          <p:attrName>ppt_w</p:attrName>
                                        </p:attrNameLst>
                                      </p:cBhvr>
                                      <p:tavLst>
                                        <p:tav tm="0">
                                          <p:val>
                                            <p:strVal val="ppt_w"/>
                                          </p:val>
                                        </p:tav>
                                        <p:tav tm="100000">
                                          <p:val>
                                            <p:fltVal val="0"/>
                                          </p:val>
                                        </p:tav>
                                      </p:tavLst>
                                    </p:anim>
                                    <p:anim calcmode="lin" valueType="num">
                                      <p:cBhvr>
                                        <p:cTn id="116" dur="3000"/>
                                        <p:tgtEl>
                                          <p:spTgt spid="12"/>
                                        </p:tgtEl>
                                        <p:attrNameLst>
                                          <p:attrName>ppt_h</p:attrName>
                                        </p:attrNameLst>
                                      </p:cBhvr>
                                      <p:tavLst>
                                        <p:tav tm="0">
                                          <p:val>
                                            <p:strVal val="ppt_h"/>
                                          </p:val>
                                        </p:tav>
                                        <p:tav tm="100000">
                                          <p:val>
                                            <p:fltVal val="0"/>
                                          </p:val>
                                        </p:tav>
                                      </p:tavLst>
                                    </p:anim>
                                    <p:anim calcmode="lin" valueType="num">
                                      <p:cBhvr>
                                        <p:cTn id="117" dur="3000"/>
                                        <p:tgtEl>
                                          <p:spTgt spid="12"/>
                                        </p:tgtEl>
                                        <p:attrNameLst>
                                          <p:attrName>ppt_x</p:attrName>
                                        </p:attrNameLst>
                                      </p:cBhvr>
                                      <p:tavLst>
                                        <p:tav tm="0">
                                          <p:val>
                                            <p:strVal val="ppt_x"/>
                                          </p:val>
                                        </p:tav>
                                        <p:tav tm="100000">
                                          <p:val>
                                            <p:fltVal val="0.5"/>
                                          </p:val>
                                        </p:tav>
                                      </p:tavLst>
                                    </p:anim>
                                    <p:anim calcmode="lin" valueType="num">
                                      <p:cBhvr>
                                        <p:cTn id="118" dur="3000"/>
                                        <p:tgtEl>
                                          <p:spTgt spid="12"/>
                                        </p:tgtEl>
                                        <p:attrNameLst>
                                          <p:attrName>ppt_y</p:attrName>
                                        </p:attrNameLst>
                                      </p:cBhvr>
                                      <p:tavLst>
                                        <p:tav tm="0">
                                          <p:val>
                                            <p:strVal val="ppt_y"/>
                                          </p:val>
                                        </p:tav>
                                        <p:tav tm="100000">
                                          <p:val>
                                            <p:fltVal val="0.5"/>
                                          </p:val>
                                        </p:tav>
                                      </p:tavLst>
                                    </p:anim>
                                    <p:set>
                                      <p:cBhvr>
                                        <p:cTn id="119" dur="1" fill="hold">
                                          <p:stCondLst>
                                            <p:cond delay="2999"/>
                                          </p:stCondLst>
                                        </p:cTn>
                                        <p:tgtEl>
                                          <p:spTgt spid="12"/>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3000" fill="hold"/>
                                        <p:tgtEl>
                                          <p:spTgt spid="5"/>
                                        </p:tgtEl>
                                        <p:attrNameLst>
                                          <p:attrName>r</p:attrName>
                                        </p:attrNameLst>
                                      </p:cBhvr>
                                    </p:animRot>
                                  </p:childTnLst>
                                </p:cTn>
                              </p:par>
                              <p:par>
                                <p:cTn id="122" presetID="8" presetClass="emph" presetSubtype="0" autoRev="1" fill="hold" nodeType="withEffect">
                                  <p:stCondLst>
                                    <p:cond delay="0"/>
                                  </p:stCondLst>
                                  <p:childTnLst>
                                    <p:animRot by="21600000">
                                      <p:cBhvr>
                                        <p:cTn id="123" dur="3000" fill="hold"/>
                                        <p:tgtEl>
                                          <p:spTgt spid="6"/>
                                        </p:tgtEl>
                                        <p:attrNameLst>
                                          <p:attrName>r</p:attrName>
                                        </p:attrNameLst>
                                      </p:cBhvr>
                                    </p:animRot>
                                  </p:childTnLst>
                                </p:cTn>
                              </p:par>
                              <p:par>
                                <p:cTn id="124" presetID="8" presetClass="emph" presetSubtype="0" autoRev="1" fill="hold" nodeType="withEffect">
                                  <p:stCondLst>
                                    <p:cond delay="0"/>
                                  </p:stCondLst>
                                  <p:childTnLst>
                                    <p:animRot by="21600000">
                                      <p:cBhvr>
                                        <p:cTn id="125" dur="3000" fill="hold"/>
                                        <p:tgtEl>
                                          <p:spTgt spid="7"/>
                                        </p:tgtEl>
                                        <p:attrNameLst>
                                          <p:attrName>r</p:attrName>
                                        </p:attrNameLst>
                                      </p:cBhvr>
                                    </p:animRot>
                                  </p:childTnLst>
                                </p:cTn>
                              </p:par>
                              <p:par>
                                <p:cTn id="126" presetID="8" presetClass="emph" presetSubtype="0" autoRev="1" fill="hold" nodeType="withEffect">
                                  <p:stCondLst>
                                    <p:cond delay="0"/>
                                  </p:stCondLst>
                                  <p:childTnLst>
                                    <p:animRot by="21600000">
                                      <p:cBhvr>
                                        <p:cTn id="127" dur="3000" fill="hold"/>
                                        <p:tgtEl>
                                          <p:spTgt spid="8"/>
                                        </p:tgtEl>
                                        <p:attrNameLst>
                                          <p:attrName>r</p:attrName>
                                        </p:attrNameLst>
                                      </p:cBhvr>
                                    </p:animRot>
                                  </p:childTnLst>
                                </p:cTn>
                              </p:par>
                              <p:par>
                                <p:cTn id="128" presetID="8" presetClass="emph" presetSubtype="0" autoRev="1" fill="hold" nodeType="withEffect">
                                  <p:stCondLst>
                                    <p:cond delay="0"/>
                                  </p:stCondLst>
                                  <p:childTnLst>
                                    <p:animRot by="21600000">
                                      <p:cBhvr>
                                        <p:cTn id="129" dur="3000" fill="hold"/>
                                        <p:tgtEl>
                                          <p:spTgt spid="9"/>
                                        </p:tgtEl>
                                        <p:attrNameLst>
                                          <p:attrName>r</p:attrName>
                                        </p:attrNameLst>
                                      </p:cBhvr>
                                    </p:animRot>
                                  </p:childTnLst>
                                </p:cTn>
                              </p:par>
                              <p:par>
                                <p:cTn id="130" presetID="8" presetClass="emph" presetSubtype="0" autoRev="1" fill="hold" nodeType="withEffect">
                                  <p:stCondLst>
                                    <p:cond delay="0"/>
                                  </p:stCondLst>
                                  <p:childTnLst>
                                    <p:animRot by="21600000">
                                      <p:cBhvr>
                                        <p:cTn id="131" dur="3000" fill="hold"/>
                                        <p:tgtEl>
                                          <p:spTgt spid="10"/>
                                        </p:tgtEl>
                                        <p:attrNameLst>
                                          <p:attrName>r</p:attrName>
                                        </p:attrNameLst>
                                      </p:cBhvr>
                                    </p:animRot>
                                  </p:childTnLst>
                                </p:cTn>
                              </p:par>
                              <p:par>
                                <p:cTn id="132" presetID="8" presetClass="emph" presetSubtype="0" autoRev="1" fill="hold" nodeType="withEffect">
                                  <p:stCondLst>
                                    <p:cond delay="0"/>
                                  </p:stCondLst>
                                  <p:childTnLst>
                                    <p:animRot by="21600000">
                                      <p:cBhvr>
                                        <p:cTn id="133" dur="3000" fill="hold"/>
                                        <p:tgtEl>
                                          <p:spTgt spid="11"/>
                                        </p:tgtEl>
                                        <p:attrNameLst>
                                          <p:attrName>r</p:attrName>
                                        </p:attrNameLst>
                                      </p:cBhvr>
                                    </p:animRot>
                                  </p:childTnLst>
                                </p:cTn>
                              </p:par>
                              <p:par>
                                <p:cTn id="134" presetID="8" presetClass="emph" presetSubtype="0" autoRev="1" fill="hold" nodeType="withEffect">
                                  <p:stCondLst>
                                    <p:cond delay="0"/>
                                  </p:stCondLst>
                                  <p:childTnLst>
                                    <p:animRot by="21600000">
                                      <p:cBhvr>
                                        <p:cTn id="135" dur="3000" fill="hold"/>
                                        <p:tgtEl>
                                          <p:spTgt spid="12"/>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3000" fill="hold"/>
                                        <p:tgtEl>
                                          <p:spTgt spid="2"/>
                                        </p:tgtEl>
                                        <p:attrNameLst>
                                          <p:attrName>ppt_w</p:attrName>
                                        </p:attrNameLst>
                                      </p:cBhvr>
                                      <p:tavLst>
                                        <p:tav tm="0">
                                          <p:val>
                                            <p:strVal val="4/3*#ppt_w"/>
                                          </p:val>
                                        </p:tav>
                                        <p:tav tm="100000">
                                          <p:val>
                                            <p:strVal val="#ppt_w"/>
                                          </p:val>
                                        </p:tav>
                                      </p:tavLst>
                                    </p:anim>
                                    <p:anim calcmode="lin" valueType="num">
                                      <p:cBhvr>
                                        <p:cTn id="139" dur="3000" fill="hold"/>
                                        <p:tgtEl>
                                          <p:spTgt spid="2"/>
                                        </p:tgtEl>
                                        <p:attrNameLst>
                                          <p:attrName>ppt_h</p:attrName>
                                        </p:attrNameLst>
                                      </p:cBhvr>
                                      <p:tavLst>
                                        <p:tav tm="0">
                                          <p:val>
                                            <p:strVal val="4/3*#ppt_h"/>
                                          </p:val>
                                        </p:tav>
                                        <p:tav tm="100000">
                                          <p:val>
                                            <p:strVal val="#ppt_h"/>
                                          </p:val>
                                        </p:tav>
                                      </p:tavLst>
                                    </p:anim>
                                  </p:childTnLst>
                                </p:cTn>
                              </p:par>
                              <p:par>
                                <p:cTn id="140" presetID="6" presetClass="entr" presetSubtype="16"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circle(in)">
                                      <p:cBhvr>
                                        <p:cTn id="142" dur="3000"/>
                                        <p:tgtEl>
                                          <p:spTgt spid="2"/>
                                        </p:tgtEl>
                                      </p:cBhvr>
                                    </p:animEffect>
                                  </p:childTnLst>
                                </p:cTn>
                              </p:par>
                            </p:childTnLst>
                          </p:cTn>
                        </p:par>
                        <p:par>
                          <p:cTn id="143" fill="hold">
                            <p:stCondLst>
                              <p:cond delay="12000"/>
                            </p:stCondLst>
                            <p:childTnLst>
                              <p:par>
                                <p:cTn id="144" presetID="10" presetClass="entr" presetSubtype="0" fill="hold" nodeType="afterEffect">
                                  <p:stCondLst>
                                    <p:cond delay="0"/>
                                  </p:stCondLst>
                                  <p:childTnLst>
                                    <p:set>
                                      <p:cBhvr>
                                        <p:cTn id="145" dur="1" fill="hold">
                                          <p:stCondLst>
                                            <p:cond delay="0"/>
                                          </p:stCondLst>
                                        </p:cTn>
                                        <p:tgtEl>
                                          <p:spTgt spid="16"/>
                                        </p:tgtEl>
                                        <p:attrNameLst>
                                          <p:attrName>style.visibility</p:attrName>
                                        </p:attrNameLst>
                                      </p:cBhvr>
                                      <p:to>
                                        <p:strVal val="visible"/>
                                      </p:to>
                                    </p:set>
                                    <p:animEffect transition="in" filter="fade">
                                      <p:cBhvr>
                                        <p:cTn id="146"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GYU.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810.png"/>
          <p:cNvPicPr>
            <a:picLocks noChangeAspect="1"/>
          </p:cNvPicPr>
          <p:nvPr/>
        </p:nvPicPr>
        <p:blipFill>
          <a:blip r:embed="rId3">
            <a:duotone>
              <a:prstClr val="black"/>
              <a:srgbClr val="9966FF">
                <a:tint val="45000"/>
                <a:satMod val="400000"/>
              </a:srgbClr>
            </a:duotone>
            <a:lum bright="20000" contrast="40000"/>
          </a:blip>
          <a:stretch>
            <a:fillRect/>
          </a:stretch>
        </p:blipFill>
        <p:spPr>
          <a:xfrm>
            <a:off x="1" y="1"/>
            <a:ext cx="1071538" cy="1071538"/>
          </a:xfrm>
          <a:prstGeom prst="rect">
            <a:avLst/>
          </a:prstGeom>
        </p:spPr>
      </p:pic>
      <p:pic>
        <p:nvPicPr>
          <p:cNvPr id="4" name="3 Imagen" descr="810.png"/>
          <p:cNvPicPr>
            <a:picLocks noChangeAspect="1"/>
          </p:cNvPicPr>
          <p:nvPr/>
        </p:nvPicPr>
        <p:blipFill>
          <a:blip r:embed="rId3">
            <a:duotone>
              <a:prstClr val="black"/>
              <a:srgbClr val="9966FF">
                <a:tint val="45000"/>
                <a:satMod val="400000"/>
              </a:srgbClr>
            </a:duotone>
            <a:lum bright="40000" contrast="40000"/>
          </a:blip>
          <a:stretch>
            <a:fillRect/>
          </a:stretch>
        </p:blipFill>
        <p:spPr>
          <a:xfrm>
            <a:off x="8072462" y="1571618"/>
            <a:ext cx="1071538" cy="1071538"/>
          </a:xfrm>
          <a:prstGeom prst="rect">
            <a:avLst/>
          </a:prstGeom>
        </p:spPr>
      </p:pic>
      <p:pic>
        <p:nvPicPr>
          <p:cNvPr id="5" name="4 Imagen" descr="810.png"/>
          <p:cNvPicPr>
            <a:picLocks noChangeAspect="1"/>
          </p:cNvPicPr>
          <p:nvPr/>
        </p:nvPicPr>
        <p:blipFill>
          <a:blip r:embed="rId3">
            <a:duotone>
              <a:prstClr val="black"/>
              <a:srgbClr val="9966FF">
                <a:tint val="45000"/>
                <a:satMod val="400000"/>
              </a:srgbClr>
            </a:duotone>
            <a:lum bright="40000" contrast="40000"/>
          </a:blip>
          <a:stretch>
            <a:fillRect/>
          </a:stretch>
        </p:blipFill>
        <p:spPr>
          <a:xfrm>
            <a:off x="8072462" y="2571750"/>
            <a:ext cx="1071538" cy="1071538"/>
          </a:xfrm>
          <a:prstGeom prst="rect">
            <a:avLst/>
          </a:prstGeom>
        </p:spPr>
      </p:pic>
      <p:pic>
        <p:nvPicPr>
          <p:cNvPr id="6" name="5 Imagen" descr="810.png"/>
          <p:cNvPicPr>
            <a:picLocks noChangeAspect="1"/>
          </p:cNvPicPr>
          <p:nvPr/>
        </p:nvPicPr>
        <p:blipFill>
          <a:blip r:embed="rId3">
            <a:duotone>
              <a:prstClr val="black"/>
              <a:srgbClr val="9966FF">
                <a:tint val="45000"/>
                <a:satMod val="400000"/>
              </a:srgbClr>
            </a:duotone>
            <a:lum bright="20000" contrast="40000"/>
          </a:blip>
          <a:stretch>
            <a:fillRect/>
          </a:stretch>
        </p:blipFill>
        <p:spPr>
          <a:xfrm>
            <a:off x="0" y="4071962"/>
            <a:ext cx="1071538" cy="1071538"/>
          </a:xfrm>
          <a:prstGeom prst="rect">
            <a:avLst/>
          </a:prstGeom>
        </p:spPr>
      </p:pic>
      <p:pic>
        <p:nvPicPr>
          <p:cNvPr id="7" name="6 Imagen" descr="810.png"/>
          <p:cNvPicPr>
            <a:picLocks noChangeAspect="1"/>
          </p:cNvPicPr>
          <p:nvPr/>
        </p:nvPicPr>
        <p:blipFill>
          <a:blip r:embed="rId3">
            <a:duotone>
              <a:prstClr val="black"/>
              <a:srgbClr val="9966FF">
                <a:tint val="45000"/>
                <a:satMod val="400000"/>
              </a:srgbClr>
            </a:duotone>
            <a:lum bright="40000" contrast="40000"/>
          </a:blip>
          <a:stretch>
            <a:fillRect/>
          </a:stretch>
        </p:blipFill>
        <p:spPr>
          <a:xfrm>
            <a:off x="928662" y="500048"/>
            <a:ext cx="1071538" cy="1071538"/>
          </a:xfrm>
          <a:prstGeom prst="rect">
            <a:avLst/>
          </a:prstGeom>
        </p:spPr>
      </p:pic>
      <p:pic>
        <p:nvPicPr>
          <p:cNvPr id="8" name="7 Imagen" descr="810.png"/>
          <p:cNvPicPr>
            <a:picLocks noChangeAspect="1"/>
          </p:cNvPicPr>
          <p:nvPr/>
        </p:nvPicPr>
        <p:blipFill>
          <a:blip r:embed="rId3">
            <a:duotone>
              <a:prstClr val="black"/>
              <a:srgbClr val="9966FF">
                <a:tint val="45000"/>
                <a:satMod val="400000"/>
              </a:srgbClr>
            </a:duotone>
            <a:lum bright="40000" contrast="40000"/>
          </a:blip>
          <a:stretch>
            <a:fillRect/>
          </a:stretch>
        </p:blipFill>
        <p:spPr>
          <a:xfrm>
            <a:off x="928662" y="3714758"/>
            <a:ext cx="1071538" cy="1071538"/>
          </a:xfrm>
          <a:prstGeom prst="rect">
            <a:avLst/>
          </a:prstGeom>
        </p:spPr>
      </p:pic>
      <p:pic>
        <p:nvPicPr>
          <p:cNvPr id="9" name="8 Imagen" descr="810.png"/>
          <p:cNvPicPr>
            <a:picLocks noChangeAspect="1"/>
          </p:cNvPicPr>
          <p:nvPr/>
        </p:nvPicPr>
        <p:blipFill>
          <a:blip r:embed="rId3">
            <a:duotone>
              <a:prstClr val="black"/>
              <a:srgbClr val="9966FF">
                <a:tint val="45000"/>
                <a:satMod val="400000"/>
              </a:srgbClr>
            </a:duotone>
            <a:lum bright="20000" contrast="40000"/>
          </a:blip>
          <a:stretch>
            <a:fillRect/>
          </a:stretch>
        </p:blipFill>
        <p:spPr>
          <a:xfrm>
            <a:off x="2000232" y="1071552"/>
            <a:ext cx="1071538" cy="1071538"/>
          </a:xfrm>
          <a:prstGeom prst="rect">
            <a:avLst/>
          </a:prstGeom>
        </p:spPr>
      </p:pic>
      <p:pic>
        <p:nvPicPr>
          <p:cNvPr id="10" name="9 Imagen" descr="810.png"/>
          <p:cNvPicPr>
            <a:picLocks noChangeAspect="1"/>
          </p:cNvPicPr>
          <p:nvPr/>
        </p:nvPicPr>
        <p:blipFill>
          <a:blip r:embed="rId3">
            <a:duotone>
              <a:prstClr val="black"/>
              <a:srgbClr val="9966FF">
                <a:tint val="45000"/>
                <a:satMod val="400000"/>
              </a:srgbClr>
            </a:duotone>
            <a:lum bright="20000" contrast="40000"/>
          </a:blip>
          <a:stretch>
            <a:fillRect/>
          </a:stretch>
        </p:blipFill>
        <p:spPr>
          <a:xfrm>
            <a:off x="2000232" y="3357568"/>
            <a:ext cx="1071538" cy="1071538"/>
          </a:xfrm>
          <a:prstGeom prst="rect">
            <a:avLst/>
          </a:prstGeom>
        </p:spPr>
      </p:pic>
      <p:pic>
        <p:nvPicPr>
          <p:cNvPr id="11" name="10 Imagen" descr="810.png"/>
          <p:cNvPicPr>
            <a:picLocks noChangeAspect="1"/>
          </p:cNvPicPr>
          <p:nvPr/>
        </p:nvPicPr>
        <p:blipFill>
          <a:blip r:embed="rId3">
            <a:duotone>
              <a:prstClr val="black"/>
              <a:srgbClr val="9966FF">
                <a:tint val="45000"/>
                <a:satMod val="400000"/>
              </a:srgbClr>
            </a:duotone>
            <a:lum bright="40000" contrast="40000"/>
          </a:blip>
          <a:stretch>
            <a:fillRect/>
          </a:stretch>
        </p:blipFill>
        <p:spPr>
          <a:xfrm>
            <a:off x="3071802" y="1428742"/>
            <a:ext cx="1071538" cy="1071538"/>
          </a:xfrm>
          <a:prstGeom prst="rect">
            <a:avLst/>
          </a:prstGeom>
        </p:spPr>
      </p:pic>
      <p:pic>
        <p:nvPicPr>
          <p:cNvPr id="12" name="11 Imagen" descr="810.png"/>
          <p:cNvPicPr>
            <a:picLocks noChangeAspect="1"/>
          </p:cNvPicPr>
          <p:nvPr/>
        </p:nvPicPr>
        <p:blipFill>
          <a:blip r:embed="rId3">
            <a:duotone>
              <a:prstClr val="black"/>
              <a:srgbClr val="9966FF">
                <a:tint val="45000"/>
                <a:satMod val="400000"/>
              </a:srgbClr>
            </a:duotone>
            <a:lum bright="40000" contrast="40000"/>
          </a:blip>
          <a:stretch>
            <a:fillRect/>
          </a:stretch>
        </p:blipFill>
        <p:spPr>
          <a:xfrm>
            <a:off x="3071802" y="3000378"/>
            <a:ext cx="1071538" cy="1071538"/>
          </a:xfrm>
          <a:prstGeom prst="rect">
            <a:avLst/>
          </a:prstGeom>
        </p:spPr>
      </p:pic>
      <p:pic>
        <p:nvPicPr>
          <p:cNvPr id="13" name="12 Imagen" descr="810.png"/>
          <p:cNvPicPr>
            <a:picLocks noChangeAspect="1"/>
          </p:cNvPicPr>
          <p:nvPr/>
        </p:nvPicPr>
        <p:blipFill>
          <a:blip r:embed="rId3">
            <a:duotone>
              <a:prstClr val="black"/>
              <a:srgbClr val="9966FF">
                <a:tint val="45000"/>
                <a:satMod val="400000"/>
              </a:srgbClr>
            </a:duotone>
            <a:lum bright="20000" contrast="40000"/>
          </a:blip>
          <a:stretch>
            <a:fillRect/>
          </a:stretch>
        </p:blipFill>
        <p:spPr>
          <a:xfrm>
            <a:off x="4214810" y="1643056"/>
            <a:ext cx="1071538" cy="1071538"/>
          </a:xfrm>
          <a:prstGeom prst="rect">
            <a:avLst/>
          </a:prstGeom>
        </p:spPr>
      </p:pic>
      <p:pic>
        <p:nvPicPr>
          <p:cNvPr id="14" name="13 Imagen" descr="810.png"/>
          <p:cNvPicPr>
            <a:picLocks noChangeAspect="1"/>
          </p:cNvPicPr>
          <p:nvPr/>
        </p:nvPicPr>
        <p:blipFill>
          <a:blip r:embed="rId3">
            <a:duotone>
              <a:prstClr val="black"/>
              <a:srgbClr val="9966FF">
                <a:tint val="45000"/>
                <a:satMod val="400000"/>
              </a:srgbClr>
            </a:duotone>
            <a:lum bright="20000" contrast="40000"/>
          </a:blip>
          <a:stretch>
            <a:fillRect/>
          </a:stretch>
        </p:blipFill>
        <p:spPr>
          <a:xfrm>
            <a:off x="4214810" y="2928940"/>
            <a:ext cx="1071538" cy="1071538"/>
          </a:xfrm>
          <a:prstGeom prst="rect">
            <a:avLst/>
          </a:prstGeom>
        </p:spPr>
      </p:pic>
      <p:pic>
        <p:nvPicPr>
          <p:cNvPr id="15" name="14 Imagen" descr="810.png"/>
          <p:cNvPicPr>
            <a:picLocks noChangeAspect="1"/>
          </p:cNvPicPr>
          <p:nvPr/>
        </p:nvPicPr>
        <p:blipFill>
          <a:blip r:embed="rId3">
            <a:duotone>
              <a:prstClr val="black"/>
              <a:srgbClr val="9966FF">
                <a:tint val="45000"/>
                <a:satMod val="400000"/>
              </a:srgbClr>
            </a:duotone>
            <a:lum bright="40000" contrast="40000"/>
          </a:blip>
          <a:stretch>
            <a:fillRect/>
          </a:stretch>
        </p:blipFill>
        <p:spPr>
          <a:xfrm>
            <a:off x="5357818" y="1714494"/>
            <a:ext cx="1071538" cy="1071538"/>
          </a:xfrm>
          <a:prstGeom prst="rect">
            <a:avLst/>
          </a:prstGeom>
        </p:spPr>
      </p:pic>
      <p:pic>
        <p:nvPicPr>
          <p:cNvPr id="16" name="15 Imagen" descr="810.png"/>
          <p:cNvPicPr>
            <a:picLocks noChangeAspect="1"/>
          </p:cNvPicPr>
          <p:nvPr/>
        </p:nvPicPr>
        <p:blipFill>
          <a:blip r:embed="rId3">
            <a:duotone>
              <a:prstClr val="black"/>
              <a:srgbClr val="9966FF">
                <a:tint val="45000"/>
                <a:satMod val="400000"/>
              </a:srgbClr>
            </a:duotone>
            <a:lum bright="40000" contrast="40000"/>
          </a:blip>
          <a:stretch>
            <a:fillRect/>
          </a:stretch>
        </p:blipFill>
        <p:spPr>
          <a:xfrm>
            <a:off x="5357818" y="2786064"/>
            <a:ext cx="1071538" cy="1071538"/>
          </a:xfrm>
          <a:prstGeom prst="rect">
            <a:avLst/>
          </a:prstGeom>
        </p:spPr>
      </p:pic>
      <p:pic>
        <p:nvPicPr>
          <p:cNvPr id="17" name="16 Imagen" descr="810.png"/>
          <p:cNvPicPr>
            <a:picLocks noChangeAspect="1"/>
          </p:cNvPicPr>
          <p:nvPr/>
        </p:nvPicPr>
        <p:blipFill>
          <a:blip r:embed="rId3">
            <a:duotone>
              <a:prstClr val="black"/>
              <a:srgbClr val="9966FF">
                <a:tint val="45000"/>
                <a:satMod val="400000"/>
              </a:srgbClr>
            </a:duotone>
            <a:lum bright="20000" contrast="40000"/>
          </a:blip>
          <a:stretch>
            <a:fillRect/>
          </a:stretch>
        </p:blipFill>
        <p:spPr>
          <a:xfrm>
            <a:off x="6786578" y="1643056"/>
            <a:ext cx="1071538" cy="1071538"/>
          </a:xfrm>
          <a:prstGeom prst="rect">
            <a:avLst/>
          </a:prstGeom>
        </p:spPr>
      </p:pic>
      <p:pic>
        <p:nvPicPr>
          <p:cNvPr id="18" name="17 Imagen" descr="810.png"/>
          <p:cNvPicPr>
            <a:picLocks noChangeAspect="1"/>
          </p:cNvPicPr>
          <p:nvPr/>
        </p:nvPicPr>
        <p:blipFill>
          <a:blip r:embed="rId3">
            <a:duotone>
              <a:prstClr val="black"/>
              <a:srgbClr val="9966FF">
                <a:tint val="45000"/>
                <a:satMod val="400000"/>
              </a:srgbClr>
            </a:duotone>
            <a:lum bright="20000" contrast="40000"/>
          </a:blip>
          <a:stretch>
            <a:fillRect/>
          </a:stretch>
        </p:blipFill>
        <p:spPr>
          <a:xfrm>
            <a:off x="6786578" y="2714626"/>
            <a:ext cx="1071538" cy="1071538"/>
          </a:xfrm>
          <a:prstGeom prst="rect">
            <a:avLst/>
          </a:prstGeom>
        </p:spPr>
      </p:pic>
      <p:pic>
        <p:nvPicPr>
          <p:cNvPr id="19" name="18 Imagen" descr="CGYU.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1+#ppt_w/2"/>
                                          </p:val>
                                        </p:tav>
                                        <p:tav tm="100000">
                                          <p:val>
                                            <p:strVal val="#ppt_x"/>
                                          </p:val>
                                        </p:tav>
                                      </p:tavLst>
                                    </p:anim>
                                    <p:anim calcmode="lin" valueType="num">
                                      <p:cBhvr additive="base">
                                        <p:cTn id="14" dur="3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1+#ppt_w/2"/>
                                          </p:val>
                                        </p:tav>
                                        <p:tav tm="100000">
                                          <p:val>
                                            <p:strVal val="#ppt_x"/>
                                          </p:val>
                                        </p:tav>
                                      </p:tavLst>
                                    </p:anim>
                                    <p:anim calcmode="lin" valueType="num">
                                      <p:cBhvr additive="base">
                                        <p:cTn id="18" dur="3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1+#ppt_w/2"/>
                                          </p:val>
                                        </p:tav>
                                        <p:tav tm="100000">
                                          <p:val>
                                            <p:strVal val="#ppt_x"/>
                                          </p:val>
                                        </p:tav>
                                      </p:tavLst>
                                    </p:anim>
                                    <p:anim calcmode="lin" valueType="num">
                                      <p:cBhvr additive="base">
                                        <p:cTn id="22" dur="3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1+#ppt_w/2"/>
                                          </p:val>
                                        </p:tav>
                                        <p:tav tm="100000">
                                          <p:val>
                                            <p:strVal val="#ppt_x"/>
                                          </p:val>
                                        </p:tav>
                                      </p:tavLst>
                                    </p:anim>
                                    <p:anim calcmode="lin" valueType="num">
                                      <p:cBhvr additive="base">
                                        <p:cTn id="26" dur="3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3000" fill="hold"/>
                                        <p:tgtEl>
                                          <p:spTgt spid="13"/>
                                        </p:tgtEl>
                                        <p:attrNameLst>
                                          <p:attrName>ppt_x</p:attrName>
                                        </p:attrNameLst>
                                      </p:cBhvr>
                                      <p:tavLst>
                                        <p:tav tm="0">
                                          <p:val>
                                            <p:strVal val="1+#ppt_w/2"/>
                                          </p:val>
                                        </p:tav>
                                        <p:tav tm="100000">
                                          <p:val>
                                            <p:strVal val="#ppt_x"/>
                                          </p:val>
                                        </p:tav>
                                      </p:tavLst>
                                    </p:anim>
                                    <p:anim calcmode="lin" valueType="num">
                                      <p:cBhvr additive="base">
                                        <p:cTn id="30" dur="3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3000" fill="hold"/>
                                        <p:tgtEl>
                                          <p:spTgt spid="15"/>
                                        </p:tgtEl>
                                        <p:attrNameLst>
                                          <p:attrName>ppt_x</p:attrName>
                                        </p:attrNameLst>
                                      </p:cBhvr>
                                      <p:tavLst>
                                        <p:tav tm="0">
                                          <p:val>
                                            <p:strVal val="1+#ppt_w/2"/>
                                          </p:val>
                                        </p:tav>
                                        <p:tav tm="100000">
                                          <p:val>
                                            <p:strVal val="#ppt_x"/>
                                          </p:val>
                                        </p:tav>
                                      </p:tavLst>
                                    </p:anim>
                                    <p:anim calcmode="lin" valueType="num">
                                      <p:cBhvr additive="base">
                                        <p:cTn id="34" dur="3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3000" fill="hold"/>
                                        <p:tgtEl>
                                          <p:spTgt spid="17"/>
                                        </p:tgtEl>
                                        <p:attrNameLst>
                                          <p:attrName>ppt_x</p:attrName>
                                        </p:attrNameLst>
                                      </p:cBhvr>
                                      <p:tavLst>
                                        <p:tav tm="0">
                                          <p:val>
                                            <p:strVal val="1+#ppt_w/2"/>
                                          </p:val>
                                        </p:tav>
                                        <p:tav tm="100000">
                                          <p:val>
                                            <p:strVal val="#ppt_x"/>
                                          </p:val>
                                        </p:tav>
                                      </p:tavLst>
                                    </p:anim>
                                    <p:anim calcmode="lin" valueType="num">
                                      <p:cBhvr additive="base">
                                        <p:cTn id="38" dur="3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3000" fill="hold"/>
                                        <p:tgtEl>
                                          <p:spTgt spid="5"/>
                                        </p:tgtEl>
                                        <p:attrNameLst>
                                          <p:attrName>ppt_x</p:attrName>
                                        </p:attrNameLst>
                                      </p:cBhvr>
                                      <p:tavLst>
                                        <p:tav tm="0">
                                          <p:val>
                                            <p:strVal val="1+#ppt_w/2"/>
                                          </p:val>
                                        </p:tav>
                                        <p:tav tm="100000">
                                          <p:val>
                                            <p:strVal val="#ppt_x"/>
                                          </p:val>
                                        </p:tav>
                                      </p:tavLst>
                                    </p:anim>
                                    <p:anim calcmode="lin" valueType="num">
                                      <p:cBhvr additive="base">
                                        <p:cTn id="42" dur="3000" fill="hold"/>
                                        <p:tgtEl>
                                          <p:spTgt spid="5"/>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3000" fill="hold"/>
                                        <p:tgtEl>
                                          <p:spTgt spid="6"/>
                                        </p:tgtEl>
                                        <p:attrNameLst>
                                          <p:attrName>ppt_x</p:attrName>
                                        </p:attrNameLst>
                                      </p:cBhvr>
                                      <p:tavLst>
                                        <p:tav tm="0">
                                          <p:val>
                                            <p:strVal val="1+#ppt_w/2"/>
                                          </p:val>
                                        </p:tav>
                                        <p:tav tm="100000">
                                          <p:val>
                                            <p:strVal val="#ppt_x"/>
                                          </p:val>
                                        </p:tav>
                                      </p:tavLst>
                                    </p:anim>
                                    <p:anim calcmode="lin" valueType="num">
                                      <p:cBhvr additive="base">
                                        <p:cTn id="46" dur="3000" fill="hold"/>
                                        <p:tgtEl>
                                          <p:spTgt spid="6"/>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3000" fill="hold"/>
                                        <p:tgtEl>
                                          <p:spTgt spid="8"/>
                                        </p:tgtEl>
                                        <p:attrNameLst>
                                          <p:attrName>ppt_x</p:attrName>
                                        </p:attrNameLst>
                                      </p:cBhvr>
                                      <p:tavLst>
                                        <p:tav tm="0">
                                          <p:val>
                                            <p:strVal val="1+#ppt_w/2"/>
                                          </p:val>
                                        </p:tav>
                                        <p:tav tm="100000">
                                          <p:val>
                                            <p:strVal val="#ppt_x"/>
                                          </p:val>
                                        </p:tav>
                                      </p:tavLst>
                                    </p:anim>
                                    <p:anim calcmode="lin" valueType="num">
                                      <p:cBhvr additive="base">
                                        <p:cTn id="50" dur="3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3000" fill="hold"/>
                                        <p:tgtEl>
                                          <p:spTgt spid="10"/>
                                        </p:tgtEl>
                                        <p:attrNameLst>
                                          <p:attrName>ppt_x</p:attrName>
                                        </p:attrNameLst>
                                      </p:cBhvr>
                                      <p:tavLst>
                                        <p:tav tm="0">
                                          <p:val>
                                            <p:strVal val="1+#ppt_w/2"/>
                                          </p:val>
                                        </p:tav>
                                        <p:tav tm="100000">
                                          <p:val>
                                            <p:strVal val="#ppt_x"/>
                                          </p:val>
                                        </p:tav>
                                      </p:tavLst>
                                    </p:anim>
                                    <p:anim calcmode="lin" valueType="num">
                                      <p:cBhvr additive="base">
                                        <p:cTn id="54" dur="3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3000" fill="hold"/>
                                        <p:tgtEl>
                                          <p:spTgt spid="12"/>
                                        </p:tgtEl>
                                        <p:attrNameLst>
                                          <p:attrName>ppt_x</p:attrName>
                                        </p:attrNameLst>
                                      </p:cBhvr>
                                      <p:tavLst>
                                        <p:tav tm="0">
                                          <p:val>
                                            <p:strVal val="1+#ppt_w/2"/>
                                          </p:val>
                                        </p:tav>
                                        <p:tav tm="100000">
                                          <p:val>
                                            <p:strVal val="#ppt_x"/>
                                          </p:val>
                                        </p:tav>
                                      </p:tavLst>
                                    </p:anim>
                                    <p:anim calcmode="lin" valueType="num">
                                      <p:cBhvr additive="base">
                                        <p:cTn id="58" dur="3000" fill="hold"/>
                                        <p:tgtEl>
                                          <p:spTgt spid="12"/>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3000" fill="hold"/>
                                        <p:tgtEl>
                                          <p:spTgt spid="14"/>
                                        </p:tgtEl>
                                        <p:attrNameLst>
                                          <p:attrName>ppt_x</p:attrName>
                                        </p:attrNameLst>
                                      </p:cBhvr>
                                      <p:tavLst>
                                        <p:tav tm="0">
                                          <p:val>
                                            <p:strVal val="1+#ppt_w/2"/>
                                          </p:val>
                                        </p:tav>
                                        <p:tav tm="100000">
                                          <p:val>
                                            <p:strVal val="#ppt_x"/>
                                          </p:val>
                                        </p:tav>
                                      </p:tavLst>
                                    </p:anim>
                                    <p:anim calcmode="lin" valueType="num">
                                      <p:cBhvr additive="base">
                                        <p:cTn id="62" dur="3000" fill="hold"/>
                                        <p:tgtEl>
                                          <p:spTgt spid="14"/>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3000" fill="hold"/>
                                        <p:tgtEl>
                                          <p:spTgt spid="16"/>
                                        </p:tgtEl>
                                        <p:attrNameLst>
                                          <p:attrName>ppt_x</p:attrName>
                                        </p:attrNameLst>
                                      </p:cBhvr>
                                      <p:tavLst>
                                        <p:tav tm="0">
                                          <p:val>
                                            <p:strVal val="1+#ppt_w/2"/>
                                          </p:val>
                                        </p:tav>
                                        <p:tav tm="100000">
                                          <p:val>
                                            <p:strVal val="#ppt_x"/>
                                          </p:val>
                                        </p:tav>
                                      </p:tavLst>
                                    </p:anim>
                                    <p:anim calcmode="lin" valueType="num">
                                      <p:cBhvr additive="base">
                                        <p:cTn id="66" dur="3000" fill="hold"/>
                                        <p:tgtEl>
                                          <p:spTgt spid="16"/>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1+#ppt_w/2"/>
                                          </p:val>
                                        </p:tav>
                                        <p:tav tm="100000">
                                          <p:val>
                                            <p:strVal val="#ppt_x"/>
                                          </p:val>
                                        </p:tav>
                                      </p:tavLst>
                                    </p:anim>
                                    <p:anim calcmode="lin" valueType="num">
                                      <p:cBhvr additive="base">
                                        <p:cTn id="70" dur="3000" fill="hold"/>
                                        <p:tgtEl>
                                          <p:spTgt spid="18"/>
                                        </p:tgtEl>
                                        <p:attrNameLst>
                                          <p:attrName>ppt_y</p:attrName>
                                        </p:attrNameLst>
                                      </p:cBhvr>
                                      <p:tavLst>
                                        <p:tav tm="0">
                                          <p:val>
                                            <p:strVal val="0-#ppt_h/2"/>
                                          </p:val>
                                        </p:tav>
                                        <p:tav tm="100000">
                                          <p:val>
                                            <p:strVal val="#ppt_y"/>
                                          </p:val>
                                        </p:tav>
                                      </p:tavLst>
                                    </p:anim>
                                  </p:childTnLst>
                                </p:cTn>
                              </p:par>
                              <p:par>
                                <p:cTn id="71" presetID="6" presetClass="emph" presetSubtype="0" autoRev="1" fill="hold" nodeType="withEffect">
                                  <p:stCondLst>
                                    <p:cond delay="0"/>
                                  </p:stCondLst>
                                  <p:childTnLst>
                                    <p:animScale>
                                      <p:cBhvr>
                                        <p:cTn id="72" dur="3000" fill="hold"/>
                                        <p:tgtEl>
                                          <p:spTgt spid="3"/>
                                        </p:tgtEl>
                                      </p:cBhvr>
                                      <p:by x="50000" y="50000"/>
                                    </p:animScale>
                                  </p:childTnLst>
                                </p:cTn>
                              </p:par>
                              <p:par>
                                <p:cTn id="73" presetID="6" presetClass="emph" presetSubtype="0" autoRev="1" fill="hold" nodeType="withEffect">
                                  <p:stCondLst>
                                    <p:cond delay="0"/>
                                  </p:stCondLst>
                                  <p:childTnLst>
                                    <p:animScale>
                                      <p:cBhvr>
                                        <p:cTn id="74" dur="3000" fill="hold"/>
                                        <p:tgtEl>
                                          <p:spTgt spid="4"/>
                                        </p:tgtEl>
                                      </p:cBhvr>
                                      <p:by x="50000" y="50000"/>
                                    </p:animScale>
                                  </p:childTnLst>
                                </p:cTn>
                              </p:par>
                              <p:par>
                                <p:cTn id="75" presetID="6" presetClass="emph" presetSubtype="0" autoRev="1" fill="hold" nodeType="withEffect">
                                  <p:stCondLst>
                                    <p:cond delay="0"/>
                                  </p:stCondLst>
                                  <p:childTnLst>
                                    <p:animScale>
                                      <p:cBhvr>
                                        <p:cTn id="76" dur="3000" fill="hold"/>
                                        <p:tgtEl>
                                          <p:spTgt spid="7"/>
                                        </p:tgtEl>
                                      </p:cBhvr>
                                      <p:by x="50000" y="50000"/>
                                    </p:animScale>
                                  </p:childTnLst>
                                </p:cTn>
                              </p:par>
                              <p:par>
                                <p:cTn id="77" presetID="6" presetClass="emph" presetSubtype="0" autoRev="1" fill="hold" nodeType="withEffect">
                                  <p:stCondLst>
                                    <p:cond delay="0"/>
                                  </p:stCondLst>
                                  <p:childTnLst>
                                    <p:animScale>
                                      <p:cBhvr>
                                        <p:cTn id="78" dur="3000" fill="hold"/>
                                        <p:tgtEl>
                                          <p:spTgt spid="9"/>
                                        </p:tgtEl>
                                      </p:cBhvr>
                                      <p:by x="50000" y="50000"/>
                                    </p:animScale>
                                  </p:childTnLst>
                                </p:cTn>
                              </p:par>
                              <p:par>
                                <p:cTn id="79" presetID="6" presetClass="emph" presetSubtype="0" autoRev="1" fill="hold" nodeType="withEffect">
                                  <p:stCondLst>
                                    <p:cond delay="0"/>
                                  </p:stCondLst>
                                  <p:childTnLst>
                                    <p:animScale>
                                      <p:cBhvr>
                                        <p:cTn id="80" dur="3000" fill="hold"/>
                                        <p:tgtEl>
                                          <p:spTgt spid="11"/>
                                        </p:tgtEl>
                                      </p:cBhvr>
                                      <p:by x="50000" y="50000"/>
                                    </p:animScale>
                                  </p:childTnLst>
                                </p:cTn>
                              </p:par>
                              <p:par>
                                <p:cTn id="81" presetID="6" presetClass="emph" presetSubtype="0" autoRev="1" fill="hold" nodeType="withEffect">
                                  <p:stCondLst>
                                    <p:cond delay="0"/>
                                  </p:stCondLst>
                                  <p:childTnLst>
                                    <p:animScale>
                                      <p:cBhvr>
                                        <p:cTn id="82" dur="3000" fill="hold"/>
                                        <p:tgtEl>
                                          <p:spTgt spid="13"/>
                                        </p:tgtEl>
                                      </p:cBhvr>
                                      <p:by x="50000" y="50000"/>
                                    </p:animScale>
                                  </p:childTnLst>
                                </p:cTn>
                              </p:par>
                              <p:par>
                                <p:cTn id="83" presetID="6" presetClass="emph" presetSubtype="0" autoRev="1" fill="hold" nodeType="withEffect">
                                  <p:stCondLst>
                                    <p:cond delay="0"/>
                                  </p:stCondLst>
                                  <p:childTnLst>
                                    <p:animScale>
                                      <p:cBhvr>
                                        <p:cTn id="84" dur="3000" fill="hold"/>
                                        <p:tgtEl>
                                          <p:spTgt spid="15"/>
                                        </p:tgtEl>
                                      </p:cBhvr>
                                      <p:by x="50000" y="50000"/>
                                    </p:animScale>
                                  </p:childTnLst>
                                </p:cTn>
                              </p:par>
                              <p:par>
                                <p:cTn id="85" presetID="6" presetClass="emph" presetSubtype="0" autoRev="1" fill="hold" nodeType="withEffect">
                                  <p:stCondLst>
                                    <p:cond delay="0"/>
                                  </p:stCondLst>
                                  <p:childTnLst>
                                    <p:animScale>
                                      <p:cBhvr>
                                        <p:cTn id="86" dur="3000" fill="hold"/>
                                        <p:tgtEl>
                                          <p:spTgt spid="17"/>
                                        </p:tgtEl>
                                      </p:cBhvr>
                                      <p:by x="50000" y="50000"/>
                                    </p:animScale>
                                  </p:childTnLst>
                                </p:cTn>
                              </p:par>
                              <p:par>
                                <p:cTn id="87" presetID="6" presetClass="emph" presetSubtype="0" autoRev="1" fill="hold" nodeType="withEffect">
                                  <p:stCondLst>
                                    <p:cond delay="0"/>
                                  </p:stCondLst>
                                  <p:childTnLst>
                                    <p:animScale>
                                      <p:cBhvr>
                                        <p:cTn id="88" dur="3000" fill="hold"/>
                                        <p:tgtEl>
                                          <p:spTgt spid="5"/>
                                        </p:tgtEl>
                                      </p:cBhvr>
                                      <p:by x="50000" y="50000"/>
                                    </p:animScale>
                                  </p:childTnLst>
                                </p:cTn>
                              </p:par>
                              <p:par>
                                <p:cTn id="89" presetID="6" presetClass="emph" presetSubtype="0" autoRev="1" fill="hold" nodeType="withEffect">
                                  <p:stCondLst>
                                    <p:cond delay="0"/>
                                  </p:stCondLst>
                                  <p:childTnLst>
                                    <p:animScale>
                                      <p:cBhvr>
                                        <p:cTn id="90" dur="3000" fill="hold"/>
                                        <p:tgtEl>
                                          <p:spTgt spid="6"/>
                                        </p:tgtEl>
                                      </p:cBhvr>
                                      <p:by x="50000" y="50000"/>
                                    </p:animScale>
                                  </p:childTnLst>
                                </p:cTn>
                              </p:par>
                              <p:par>
                                <p:cTn id="91" presetID="6" presetClass="emph" presetSubtype="0" autoRev="1" fill="hold" nodeType="withEffect">
                                  <p:stCondLst>
                                    <p:cond delay="0"/>
                                  </p:stCondLst>
                                  <p:childTnLst>
                                    <p:animScale>
                                      <p:cBhvr>
                                        <p:cTn id="92" dur="3000" fill="hold"/>
                                        <p:tgtEl>
                                          <p:spTgt spid="8"/>
                                        </p:tgtEl>
                                      </p:cBhvr>
                                      <p:by x="50000" y="50000"/>
                                    </p:animScale>
                                  </p:childTnLst>
                                </p:cTn>
                              </p:par>
                              <p:par>
                                <p:cTn id="93" presetID="6" presetClass="emph" presetSubtype="0" autoRev="1" fill="hold" nodeType="withEffect">
                                  <p:stCondLst>
                                    <p:cond delay="0"/>
                                  </p:stCondLst>
                                  <p:childTnLst>
                                    <p:animScale>
                                      <p:cBhvr>
                                        <p:cTn id="94" dur="3000" fill="hold"/>
                                        <p:tgtEl>
                                          <p:spTgt spid="10"/>
                                        </p:tgtEl>
                                      </p:cBhvr>
                                      <p:by x="50000" y="50000"/>
                                    </p:animScale>
                                  </p:childTnLst>
                                </p:cTn>
                              </p:par>
                              <p:par>
                                <p:cTn id="95" presetID="6" presetClass="emph" presetSubtype="0" autoRev="1" fill="hold" nodeType="withEffect">
                                  <p:stCondLst>
                                    <p:cond delay="0"/>
                                  </p:stCondLst>
                                  <p:childTnLst>
                                    <p:animScale>
                                      <p:cBhvr>
                                        <p:cTn id="96" dur="3000" fill="hold"/>
                                        <p:tgtEl>
                                          <p:spTgt spid="12"/>
                                        </p:tgtEl>
                                      </p:cBhvr>
                                      <p:by x="50000" y="50000"/>
                                    </p:animScale>
                                  </p:childTnLst>
                                </p:cTn>
                              </p:par>
                              <p:par>
                                <p:cTn id="97" presetID="6" presetClass="emph" presetSubtype="0" autoRev="1" fill="hold" nodeType="withEffect">
                                  <p:stCondLst>
                                    <p:cond delay="0"/>
                                  </p:stCondLst>
                                  <p:childTnLst>
                                    <p:animScale>
                                      <p:cBhvr>
                                        <p:cTn id="98" dur="3000" fill="hold"/>
                                        <p:tgtEl>
                                          <p:spTgt spid="14"/>
                                        </p:tgtEl>
                                      </p:cBhvr>
                                      <p:by x="50000" y="50000"/>
                                    </p:animScale>
                                  </p:childTnLst>
                                </p:cTn>
                              </p:par>
                              <p:par>
                                <p:cTn id="99" presetID="6" presetClass="emph" presetSubtype="0" autoRev="1" fill="hold" nodeType="withEffect">
                                  <p:stCondLst>
                                    <p:cond delay="0"/>
                                  </p:stCondLst>
                                  <p:childTnLst>
                                    <p:animScale>
                                      <p:cBhvr>
                                        <p:cTn id="100" dur="3000" fill="hold"/>
                                        <p:tgtEl>
                                          <p:spTgt spid="16"/>
                                        </p:tgtEl>
                                      </p:cBhvr>
                                      <p:by x="50000" y="50000"/>
                                    </p:animScale>
                                  </p:childTnLst>
                                </p:cTn>
                              </p:par>
                              <p:par>
                                <p:cTn id="101" presetID="6" presetClass="emph" presetSubtype="0" autoRev="1" fill="hold" nodeType="withEffect">
                                  <p:stCondLst>
                                    <p:cond delay="0"/>
                                  </p:stCondLst>
                                  <p:childTnLst>
                                    <p:animScale>
                                      <p:cBhvr>
                                        <p:cTn id="102" dur="3000" fill="hold"/>
                                        <p:tgtEl>
                                          <p:spTgt spid="18"/>
                                        </p:tgtEl>
                                      </p:cBhvr>
                                      <p:by x="50000" y="50000"/>
                                    </p:animScale>
                                  </p:childTnLst>
                                </p:cTn>
                              </p:par>
                            </p:childTnLst>
                          </p:cTn>
                        </p:par>
                        <p:par>
                          <p:cTn id="103" fill="hold">
                            <p:stCondLst>
                              <p:cond delay="6000"/>
                            </p:stCondLst>
                            <p:childTnLst>
                              <p:par>
                                <p:cTn id="104" presetID="2" presetClass="exit" presetSubtype="6" fill="hold" nodeType="afterEffect">
                                  <p:stCondLst>
                                    <p:cond delay="0"/>
                                  </p:stCondLst>
                                  <p:childTnLst>
                                    <p:anim calcmode="lin" valueType="num">
                                      <p:cBhvr additive="base">
                                        <p:cTn id="105" dur="3000"/>
                                        <p:tgtEl>
                                          <p:spTgt spid="3"/>
                                        </p:tgtEl>
                                        <p:attrNameLst>
                                          <p:attrName>ppt_x</p:attrName>
                                        </p:attrNameLst>
                                      </p:cBhvr>
                                      <p:tavLst>
                                        <p:tav tm="0">
                                          <p:val>
                                            <p:strVal val="ppt_x"/>
                                          </p:val>
                                        </p:tav>
                                        <p:tav tm="100000">
                                          <p:val>
                                            <p:strVal val="1+ppt_w/2"/>
                                          </p:val>
                                        </p:tav>
                                      </p:tavLst>
                                    </p:anim>
                                    <p:anim calcmode="lin" valueType="num">
                                      <p:cBhvr additive="base">
                                        <p:cTn id="106" dur="3000"/>
                                        <p:tgtEl>
                                          <p:spTgt spid="3"/>
                                        </p:tgtEl>
                                        <p:attrNameLst>
                                          <p:attrName>ppt_y</p:attrName>
                                        </p:attrNameLst>
                                      </p:cBhvr>
                                      <p:tavLst>
                                        <p:tav tm="0">
                                          <p:val>
                                            <p:strVal val="ppt_y"/>
                                          </p:val>
                                        </p:tav>
                                        <p:tav tm="100000">
                                          <p:val>
                                            <p:strVal val="1+ppt_h/2"/>
                                          </p:val>
                                        </p:tav>
                                      </p:tavLst>
                                    </p:anim>
                                    <p:set>
                                      <p:cBhvr>
                                        <p:cTn id="107" dur="1" fill="hold">
                                          <p:stCondLst>
                                            <p:cond delay="2999"/>
                                          </p:stCondLst>
                                        </p:cTn>
                                        <p:tgtEl>
                                          <p:spTgt spid="3"/>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3000"/>
                                        <p:tgtEl>
                                          <p:spTgt spid="4"/>
                                        </p:tgtEl>
                                        <p:attrNameLst>
                                          <p:attrName>ppt_x</p:attrName>
                                        </p:attrNameLst>
                                      </p:cBhvr>
                                      <p:tavLst>
                                        <p:tav tm="0">
                                          <p:val>
                                            <p:strVal val="ppt_x"/>
                                          </p:val>
                                        </p:tav>
                                        <p:tav tm="100000">
                                          <p:val>
                                            <p:strVal val="1+ppt_w/2"/>
                                          </p:val>
                                        </p:tav>
                                      </p:tavLst>
                                    </p:anim>
                                    <p:anim calcmode="lin" valueType="num">
                                      <p:cBhvr additive="base">
                                        <p:cTn id="110" dur="3000"/>
                                        <p:tgtEl>
                                          <p:spTgt spid="4"/>
                                        </p:tgtEl>
                                        <p:attrNameLst>
                                          <p:attrName>ppt_y</p:attrName>
                                        </p:attrNameLst>
                                      </p:cBhvr>
                                      <p:tavLst>
                                        <p:tav tm="0">
                                          <p:val>
                                            <p:strVal val="ppt_y"/>
                                          </p:val>
                                        </p:tav>
                                        <p:tav tm="100000">
                                          <p:val>
                                            <p:strVal val="1+ppt_h/2"/>
                                          </p:val>
                                        </p:tav>
                                      </p:tavLst>
                                    </p:anim>
                                    <p:set>
                                      <p:cBhvr>
                                        <p:cTn id="111" dur="1" fill="hold">
                                          <p:stCondLst>
                                            <p:cond delay="2999"/>
                                          </p:stCondLst>
                                        </p:cTn>
                                        <p:tgtEl>
                                          <p:spTgt spid="4"/>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3000"/>
                                        <p:tgtEl>
                                          <p:spTgt spid="7"/>
                                        </p:tgtEl>
                                        <p:attrNameLst>
                                          <p:attrName>ppt_x</p:attrName>
                                        </p:attrNameLst>
                                      </p:cBhvr>
                                      <p:tavLst>
                                        <p:tav tm="0">
                                          <p:val>
                                            <p:strVal val="ppt_x"/>
                                          </p:val>
                                        </p:tav>
                                        <p:tav tm="100000">
                                          <p:val>
                                            <p:strVal val="1+ppt_w/2"/>
                                          </p:val>
                                        </p:tav>
                                      </p:tavLst>
                                    </p:anim>
                                    <p:anim calcmode="lin" valueType="num">
                                      <p:cBhvr additive="base">
                                        <p:cTn id="114" dur="3000"/>
                                        <p:tgtEl>
                                          <p:spTgt spid="7"/>
                                        </p:tgtEl>
                                        <p:attrNameLst>
                                          <p:attrName>ppt_y</p:attrName>
                                        </p:attrNameLst>
                                      </p:cBhvr>
                                      <p:tavLst>
                                        <p:tav tm="0">
                                          <p:val>
                                            <p:strVal val="ppt_y"/>
                                          </p:val>
                                        </p:tav>
                                        <p:tav tm="100000">
                                          <p:val>
                                            <p:strVal val="1+ppt_h/2"/>
                                          </p:val>
                                        </p:tav>
                                      </p:tavLst>
                                    </p:anim>
                                    <p:set>
                                      <p:cBhvr>
                                        <p:cTn id="115" dur="1" fill="hold">
                                          <p:stCondLst>
                                            <p:cond delay="2999"/>
                                          </p:stCondLst>
                                        </p:cTn>
                                        <p:tgtEl>
                                          <p:spTgt spid="7"/>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3000"/>
                                        <p:tgtEl>
                                          <p:spTgt spid="9"/>
                                        </p:tgtEl>
                                        <p:attrNameLst>
                                          <p:attrName>ppt_x</p:attrName>
                                        </p:attrNameLst>
                                      </p:cBhvr>
                                      <p:tavLst>
                                        <p:tav tm="0">
                                          <p:val>
                                            <p:strVal val="ppt_x"/>
                                          </p:val>
                                        </p:tav>
                                        <p:tav tm="100000">
                                          <p:val>
                                            <p:strVal val="1+ppt_w/2"/>
                                          </p:val>
                                        </p:tav>
                                      </p:tavLst>
                                    </p:anim>
                                    <p:anim calcmode="lin" valueType="num">
                                      <p:cBhvr additive="base">
                                        <p:cTn id="118" dur="3000"/>
                                        <p:tgtEl>
                                          <p:spTgt spid="9"/>
                                        </p:tgtEl>
                                        <p:attrNameLst>
                                          <p:attrName>ppt_y</p:attrName>
                                        </p:attrNameLst>
                                      </p:cBhvr>
                                      <p:tavLst>
                                        <p:tav tm="0">
                                          <p:val>
                                            <p:strVal val="ppt_y"/>
                                          </p:val>
                                        </p:tav>
                                        <p:tav tm="100000">
                                          <p:val>
                                            <p:strVal val="1+ppt_h/2"/>
                                          </p:val>
                                        </p:tav>
                                      </p:tavLst>
                                    </p:anim>
                                    <p:set>
                                      <p:cBhvr>
                                        <p:cTn id="119" dur="1" fill="hold">
                                          <p:stCondLst>
                                            <p:cond delay="2999"/>
                                          </p:stCondLst>
                                        </p:cTn>
                                        <p:tgtEl>
                                          <p:spTgt spid="9"/>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3000"/>
                                        <p:tgtEl>
                                          <p:spTgt spid="11"/>
                                        </p:tgtEl>
                                        <p:attrNameLst>
                                          <p:attrName>ppt_x</p:attrName>
                                        </p:attrNameLst>
                                      </p:cBhvr>
                                      <p:tavLst>
                                        <p:tav tm="0">
                                          <p:val>
                                            <p:strVal val="ppt_x"/>
                                          </p:val>
                                        </p:tav>
                                        <p:tav tm="100000">
                                          <p:val>
                                            <p:strVal val="1+ppt_w/2"/>
                                          </p:val>
                                        </p:tav>
                                      </p:tavLst>
                                    </p:anim>
                                    <p:anim calcmode="lin" valueType="num">
                                      <p:cBhvr additive="base">
                                        <p:cTn id="122" dur="3000"/>
                                        <p:tgtEl>
                                          <p:spTgt spid="11"/>
                                        </p:tgtEl>
                                        <p:attrNameLst>
                                          <p:attrName>ppt_y</p:attrName>
                                        </p:attrNameLst>
                                      </p:cBhvr>
                                      <p:tavLst>
                                        <p:tav tm="0">
                                          <p:val>
                                            <p:strVal val="ppt_y"/>
                                          </p:val>
                                        </p:tav>
                                        <p:tav tm="100000">
                                          <p:val>
                                            <p:strVal val="1+ppt_h/2"/>
                                          </p:val>
                                        </p:tav>
                                      </p:tavLst>
                                    </p:anim>
                                    <p:set>
                                      <p:cBhvr>
                                        <p:cTn id="123" dur="1" fill="hold">
                                          <p:stCondLst>
                                            <p:cond delay="2999"/>
                                          </p:stCondLst>
                                        </p:cTn>
                                        <p:tgtEl>
                                          <p:spTgt spid="11"/>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3000"/>
                                        <p:tgtEl>
                                          <p:spTgt spid="13"/>
                                        </p:tgtEl>
                                        <p:attrNameLst>
                                          <p:attrName>ppt_x</p:attrName>
                                        </p:attrNameLst>
                                      </p:cBhvr>
                                      <p:tavLst>
                                        <p:tav tm="0">
                                          <p:val>
                                            <p:strVal val="ppt_x"/>
                                          </p:val>
                                        </p:tav>
                                        <p:tav tm="100000">
                                          <p:val>
                                            <p:strVal val="1+ppt_w/2"/>
                                          </p:val>
                                        </p:tav>
                                      </p:tavLst>
                                    </p:anim>
                                    <p:anim calcmode="lin" valueType="num">
                                      <p:cBhvr additive="base">
                                        <p:cTn id="126" dur="3000"/>
                                        <p:tgtEl>
                                          <p:spTgt spid="13"/>
                                        </p:tgtEl>
                                        <p:attrNameLst>
                                          <p:attrName>ppt_y</p:attrName>
                                        </p:attrNameLst>
                                      </p:cBhvr>
                                      <p:tavLst>
                                        <p:tav tm="0">
                                          <p:val>
                                            <p:strVal val="ppt_y"/>
                                          </p:val>
                                        </p:tav>
                                        <p:tav tm="100000">
                                          <p:val>
                                            <p:strVal val="1+ppt_h/2"/>
                                          </p:val>
                                        </p:tav>
                                      </p:tavLst>
                                    </p:anim>
                                    <p:set>
                                      <p:cBhvr>
                                        <p:cTn id="127" dur="1" fill="hold">
                                          <p:stCondLst>
                                            <p:cond delay="2999"/>
                                          </p:stCondLst>
                                        </p:cTn>
                                        <p:tgtEl>
                                          <p:spTgt spid="13"/>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3000"/>
                                        <p:tgtEl>
                                          <p:spTgt spid="15"/>
                                        </p:tgtEl>
                                        <p:attrNameLst>
                                          <p:attrName>ppt_x</p:attrName>
                                        </p:attrNameLst>
                                      </p:cBhvr>
                                      <p:tavLst>
                                        <p:tav tm="0">
                                          <p:val>
                                            <p:strVal val="ppt_x"/>
                                          </p:val>
                                        </p:tav>
                                        <p:tav tm="100000">
                                          <p:val>
                                            <p:strVal val="1+ppt_w/2"/>
                                          </p:val>
                                        </p:tav>
                                      </p:tavLst>
                                    </p:anim>
                                    <p:anim calcmode="lin" valueType="num">
                                      <p:cBhvr additive="base">
                                        <p:cTn id="130" dur="3000"/>
                                        <p:tgtEl>
                                          <p:spTgt spid="15"/>
                                        </p:tgtEl>
                                        <p:attrNameLst>
                                          <p:attrName>ppt_y</p:attrName>
                                        </p:attrNameLst>
                                      </p:cBhvr>
                                      <p:tavLst>
                                        <p:tav tm="0">
                                          <p:val>
                                            <p:strVal val="ppt_y"/>
                                          </p:val>
                                        </p:tav>
                                        <p:tav tm="100000">
                                          <p:val>
                                            <p:strVal val="1+ppt_h/2"/>
                                          </p:val>
                                        </p:tav>
                                      </p:tavLst>
                                    </p:anim>
                                    <p:set>
                                      <p:cBhvr>
                                        <p:cTn id="131" dur="1" fill="hold">
                                          <p:stCondLst>
                                            <p:cond delay="2999"/>
                                          </p:stCondLst>
                                        </p:cTn>
                                        <p:tgtEl>
                                          <p:spTgt spid="15"/>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3000"/>
                                        <p:tgtEl>
                                          <p:spTgt spid="17"/>
                                        </p:tgtEl>
                                        <p:attrNameLst>
                                          <p:attrName>ppt_x</p:attrName>
                                        </p:attrNameLst>
                                      </p:cBhvr>
                                      <p:tavLst>
                                        <p:tav tm="0">
                                          <p:val>
                                            <p:strVal val="ppt_x"/>
                                          </p:val>
                                        </p:tav>
                                        <p:tav tm="100000">
                                          <p:val>
                                            <p:strVal val="1+ppt_w/2"/>
                                          </p:val>
                                        </p:tav>
                                      </p:tavLst>
                                    </p:anim>
                                    <p:anim calcmode="lin" valueType="num">
                                      <p:cBhvr additive="base">
                                        <p:cTn id="134" dur="3000"/>
                                        <p:tgtEl>
                                          <p:spTgt spid="17"/>
                                        </p:tgtEl>
                                        <p:attrNameLst>
                                          <p:attrName>ppt_y</p:attrName>
                                        </p:attrNameLst>
                                      </p:cBhvr>
                                      <p:tavLst>
                                        <p:tav tm="0">
                                          <p:val>
                                            <p:strVal val="ppt_y"/>
                                          </p:val>
                                        </p:tav>
                                        <p:tav tm="100000">
                                          <p:val>
                                            <p:strVal val="1+ppt_h/2"/>
                                          </p:val>
                                        </p:tav>
                                      </p:tavLst>
                                    </p:anim>
                                    <p:set>
                                      <p:cBhvr>
                                        <p:cTn id="135" dur="1" fill="hold">
                                          <p:stCondLst>
                                            <p:cond delay="2999"/>
                                          </p:stCondLst>
                                        </p:cTn>
                                        <p:tgtEl>
                                          <p:spTgt spid="17"/>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3000"/>
                                        <p:tgtEl>
                                          <p:spTgt spid="5"/>
                                        </p:tgtEl>
                                        <p:attrNameLst>
                                          <p:attrName>ppt_x</p:attrName>
                                        </p:attrNameLst>
                                      </p:cBhvr>
                                      <p:tavLst>
                                        <p:tav tm="0">
                                          <p:val>
                                            <p:strVal val="ppt_x"/>
                                          </p:val>
                                        </p:tav>
                                        <p:tav tm="100000">
                                          <p:val>
                                            <p:strVal val="1+ppt_w/2"/>
                                          </p:val>
                                        </p:tav>
                                      </p:tavLst>
                                    </p:anim>
                                    <p:anim calcmode="lin" valueType="num">
                                      <p:cBhvr additive="base">
                                        <p:cTn id="138" dur="3000"/>
                                        <p:tgtEl>
                                          <p:spTgt spid="5"/>
                                        </p:tgtEl>
                                        <p:attrNameLst>
                                          <p:attrName>ppt_y</p:attrName>
                                        </p:attrNameLst>
                                      </p:cBhvr>
                                      <p:tavLst>
                                        <p:tav tm="0">
                                          <p:val>
                                            <p:strVal val="ppt_y"/>
                                          </p:val>
                                        </p:tav>
                                        <p:tav tm="100000">
                                          <p:val>
                                            <p:strVal val="0-ppt_h/2"/>
                                          </p:val>
                                        </p:tav>
                                      </p:tavLst>
                                    </p:anim>
                                    <p:set>
                                      <p:cBhvr>
                                        <p:cTn id="139" dur="1" fill="hold">
                                          <p:stCondLst>
                                            <p:cond delay="2999"/>
                                          </p:stCondLst>
                                        </p:cTn>
                                        <p:tgtEl>
                                          <p:spTgt spid="5"/>
                                        </p:tgtEl>
                                        <p:attrNameLst>
                                          <p:attrName>style.visibility</p:attrName>
                                        </p:attrNameLst>
                                      </p:cBhvr>
                                      <p:to>
                                        <p:strVal val="hidden"/>
                                      </p:to>
                                    </p:set>
                                  </p:childTnLst>
                                </p:cTn>
                              </p:par>
                              <p:par>
                                <p:cTn id="140" presetID="2" presetClass="exit" presetSubtype="3" fill="hold" nodeType="withEffect">
                                  <p:stCondLst>
                                    <p:cond delay="0"/>
                                  </p:stCondLst>
                                  <p:childTnLst>
                                    <p:anim calcmode="lin" valueType="num">
                                      <p:cBhvr additive="base">
                                        <p:cTn id="141" dur="3000"/>
                                        <p:tgtEl>
                                          <p:spTgt spid="6"/>
                                        </p:tgtEl>
                                        <p:attrNameLst>
                                          <p:attrName>ppt_x</p:attrName>
                                        </p:attrNameLst>
                                      </p:cBhvr>
                                      <p:tavLst>
                                        <p:tav tm="0">
                                          <p:val>
                                            <p:strVal val="ppt_x"/>
                                          </p:val>
                                        </p:tav>
                                        <p:tav tm="100000">
                                          <p:val>
                                            <p:strVal val="1+ppt_w/2"/>
                                          </p:val>
                                        </p:tav>
                                      </p:tavLst>
                                    </p:anim>
                                    <p:anim calcmode="lin" valueType="num">
                                      <p:cBhvr additive="base">
                                        <p:cTn id="142" dur="3000"/>
                                        <p:tgtEl>
                                          <p:spTgt spid="6"/>
                                        </p:tgtEl>
                                        <p:attrNameLst>
                                          <p:attrName>ppt_y</p:attrName>
                                        </p:attrNameLst>
                                      </p:cBhvr>
                                      <p:tavLst>
                                        <p:tav tm="0">
                                          <p:val>
                                            <p:strVal val="ppt_y"/>
                                          </p:val>
                                        </p:tav>
                                        <p:tav tm="100000">
                                          <p:val>
                                            <p:strVal val="0-ppt_h/2"/>
                                          </p:val>
                                        </p:tav>
                                      </p:tavLst>
                                    </p:anim>
                                    <p:set>
                                      <p:cBhvr>
                                        <p:cTn id="143" dur="1" fill="hold">
                                          <p:stCondLst>
                                            <p:cond delay="2999"/>
                                          </p:stCondLst>
                                        </p:cTn>
                                        <p:tgtEl>
                                          <p:spTgt spid="6"/>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3000"/>
                                        <p:tgtEl>
                                          <p:spTgt spid="8"/>
                                        </p:tgtEl>
                                        <p:attrNameLst>
                                          <p:attrName>ppt_x</p:attrName>
                                        </p:attrNameLst>
                                      </p:cBhvr>
                                      <p:tavLst>
                                        <p:tav tm="0">
                                          <p:val>
                                            <p:strVal val="ppt_x"/>
                                          </p:val>
                                        </p:tav>
                                        <p:tav tm="100000">
                                          <p:val>
                                            <p:strVal val="1+ppt_w/2"/>
                                          </p:val>
                                        </p:tav>
                                      </p:tavLst>
                                    </p:anim>
                                    <p:anim calcmode="lin" valueType="num">
                                      <p:cBhvr additive="base">
                                        <p:cTn id="146" dur="3000"/>
                                        <p:tgtEl>
                                          <p:spTgt spid="8"/>
                                        </p:tgtEl>
                                        <p:attrNameLst>
                                          <p:attrName>ppt_y</p:attrName>
                                        </p:attrNameLst>
                                      </p:cBhvr>
                                      <p:tavLst>
                                        <p:tav tm="0">
                                          <p:val>
                                            <p:strVal val="ppt_y"/>
                                          </p:val>
                                        </p:tav>
                                        <p:tav tm="100000">
                                          <p:val>
                                            <p:strVal val="0-ppt_h/2"/>
                                          </p:val>
                                        </p:tav>
                                      </p:tavLst>
                                    </p:anim>
                                    <p:set>
                                      <p:cBhvr>
                                        <p:cTn id="147" dur="1" fill="hold">
                                          <p:stCondLst>
                                            <p:cond delay="2999"/>
                                          </p:stCondLst>
                                        </p:cTn>
                                        <p:tgtEl>
                                          <p:spTgt spid="8"/>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3000"/>
                                        <p:tgtEl>
                                          <p:spTgt spid="10"/>
                                        </p:tgtEl>
                                        <p:attrNameLst>
                                          <p:attrName>ppt_x</p:attrName>
                                        </p:attrNameLst>
                                      </p:cBhvr>
                                      <p:tavLst>
                                        <p:tav tm="0">
                                          <p:val>
                                            <p:strVal val="ppt_x"/>
                                          </p:val>
                                        </p:tav>
                                        <p:tav tm="100000">
                                          <p:val>
                                            <p:strVal val="1+ppt_w/2"/>
                                          </p:val>
                                        </p:tav>
                                      </p:tavLst>
                                    </p:anim>
                                    <p:anim calcmode="lin" valueType="num">
                                      <p:cBhvr additive="base">
                                        <p:cTn id="150" dur="3000"/>
                                        <p:tgtEl>
                                          <p:spTgt spid="10"/>
                                        </p:tgtEl>
                                        <p:attrNameLst>
                                          <p:attrName>ppt_y</p:attrName>
                                        </p:attrNameLst>
                                      </p:cBhvr>
                                      <p:tavLst>
                                        <p:tav tm="0">
                                          <p:val>
                                            <p:strVal val="ppt_y"/>
                                          </p:val>
                                        </p:tav>
                                        <p:tav tm="100000">
                                          <p:val>
                                            <p:strVal val="0-ppt_h/2"/>
                                          </p:val>
                                        </p:tav>
                                      </p:tavLst>
                                    </p:anim>
                                    <p:set>
                                      <p:cBhvr>
                                        <p:cTn id="151" dur="1" fill="hold">
                                          <p:stCondLst>
                                            <p:cond delay="2999"/>
                                          </p:stCondLst>
                                        </p:cTn>
                                        <p:tgtEl>
                                          <p:spTgt spid="10"/>
                                        </p:tgtEl>
                                        <p:attrNameLst>
                                          <p:attrName>style.visibility</p:attrName>
                                        </p:attrNameLst>
                                      </p:cBhvr>
                                      <p:to>
                                        <p:strVal val="hidden"/>
                                      </p:to>
                                    </p:set>
                                  </p:childTnLst>
                                </p:cTn>
                              </p:par>
                              <p:par>
                                <p:cTn id="152" presetID="2" presetClass="exit" presetSubtype="3" fill="hold" nodeType="withEffect">
                                  <p:stCondLst>
                                    <p:cond delay="0"/>
                                  </p:stCondLst>
                                  <p:childTnLst>
                                    <p:anim calcmode="lin" valueType="num">
                                      <p:cBhvr additive="base">
                                        <p:cTn id="153" dur="3000"/>
                                        <p:tgtEl>
                                          <p:spTgt spid="12"/>
                                        </p:tgtEl>
                                        <p:attrNameLst>
                                          <p:attrName>ppt_x</p:attrName>
                                        </p:attrNameLst>
                                      </p:cBhvr>
                                      <p:tavLst>
                                        <p:tav tm="0">
                                          <p:val>
                                            <p:strVal val="ppt_x"/>
                                          </p:val>
                                        </p:tav>
                                        <p:tav tm="100000">
                                          <p:val>
                                            <p:strVal val="1+ppt_w/2"/>
                                          </p:val>
                                        </p:tav>
                                      </p:tavLst>
                                    </p:anim>
                                    <p:anim calcmode="lin" valueType="num">
                                      <p:cBhvr additive="base">
                                        <p:cTn id="154" dur="3000"/>
                                        <p:tgtEl>
                                          <p:spTgt spid="12"/>
                                        </p:tgtEl>
                                        <p:attrNameLst>
                                          <p:attrName>ppt_y</p:attrName>
                                        </p:attrNameLst>
                                      </p:cBhvr>
                                      <p:tavLst>
                                        <p:tav tm="0">
                                          <p:val>
                                            <p:strVal val="ppt_y"/>
                                          </p:val>
                                        </p:tav>
                                        <p:tav tm="100000">
                                          <p:val>
                                            <p:strVal val="0-ppt_h/2"/>
                                          </p:val>
                                        </p:tav>
                                      </p:tavLst>
                                    </p:anim>
                                    <p:set>
                                      <p:cBhvr>
                                        <p:cTn id="155" dur="1" fill="hold">
                                          <p:stCondLst>
                                            <p:cond delay="2999"/>
                                          </p:stCondLst>
                                        </p:cTn>
                                        <p:tgtEl>
                                          <p:spTgt spid="12"/>
                                        </p:tgtEl>
                                        <p:attrNameLst>
                                          <p:attrName>style.visibility</p:attrName>
                                        </p:attrNameLst>
                                      </p:cBhvr>
                                      <p:to>
                                        <p:strVal val="hidden"/>
                                      </p:to>
                                    </p:set>
                                  </p:childTnLst>
                                </p:cTn>
                              </p:par>
                              <p:par>
                                <p:cTn id="156" presetID="2" presetClass="exit" presetSubtype="3" fill="hold" nodeType="withEffect">
                                  <p:stCondLst>
                                    <p:cond delay="0"/>
                                  </p:stCondLst>
                                  <p:childTnLst>
                                    <p:anim calcmode="lin" valueType="num">
                                      <p:cBhvr additive="base">
                                        <p:cTn id="157" dur="3000"/>
                                        <p:tgtEl>
                                          <p:spTgt spid="14"/>
                                        </p:tgtEl>
                                        <p:attrNameLst>
                                          <p:attrName>ppt_x</p:attrName>
                                        </p:attrNameLst>
                                      </p:cBhvr>
                                      <p:tavLst>
                                        <p:tav tm="0">
                                          <p:val>
                                            <p:strVal val="ppt_x"/>
                                          </p:val>
                                        </p:tav>
                                        <p:tav tm="100000">
                                          <p:val>
                                            <p:strVal val="1+ppt_w/2"/>
                                          </p:val>
                                        </p:tav>
                                      </p:tavLst>
                                    </p:anim>
                                    <p:anim calcmode="lin" valueType="num">
                                      <p:cBhvr additive="base">
                                        <p:cTn id="158" dur="3000"/>
                                        <p:tgtEl>
                                          <p:spTgt spid="14"/>
                                        </p:tgtEl>
                                        <p:attrNameLst>
                                          <p:attrName>ppt_y</p:attrName>
                                        </p:attrNameLst>
                                      </p:cBhvr>
                                      <p:tavLst>
                                        <p:tav tm="0">
                                          <p:val>
                                            <p:strVal val="ppt_y"/>
                                          </p:val>
                                        </p:tav>
                                        <p:tav tm="100000">
                                          <p:val>
                                            <p:strVal val="0-ppt_h/2"/>
                                          </p:val>
                                        </p:tav>
                                      </p:tavLst>
                                    </p:anim>
                                    <p:set>
                                      <p:cBhvr>
                                        <p:cTn id="159" dur="1" fill="hold">
                                          <p:stCondLst>
                                            <p:cond delay="2999"/>
                                          </p:stCondLst>
                                        </p:cTn>
                                        <p:tgtEl>
                                          <p:spTgt spid="14"/>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3000"/>
                                        <p:tgtEl>
                                          <p:spTgt spid="16"/>
                                        </p:tgtEl>
                                        <p:attrNameLst>
                                          <p:attrName>ppt_x</p:attrName>
                                        </p:attrNameLst>
                                      </p:cBhvr>
                                      <p:tavLst>
                                        <p:tav tm="0">
                                          <p:val>
                                            <p:strVal val="ppt_x"/>
                                          </p:val>
                                        </p:tav>
                                        <p:tav tm="100000">
                                          <p:val>
                                            <p:strVal val="1+ppt_w/2"/>
                                          </p:val>
                                        </p:tav>
                                      </p:tavLst>
                                    </p:anim>
                                    <p:anim calcmode="lin" valueType="num">
                                      <p:cBhvr additive="base">
                                        <p:cTn id="162" dur="3000"/>
                                        <p:tgtEl>
                                          <p:spTgt spid="16"/>
                                        </p:tgtEl>
                                        <p:attrNameLst>
                                          <p:attrName>ppt_y</p:attrName>
                                        </p:attrNameLst>
                                      </p:cBhvr>
                                      <p:tavLst>
                                        <p:tav tm="0">
                                          <p:val>
                                            <p:strVal val="ppt_y"/>
                                          </p:val>
                                        </p:tav>
                                        <p:tav tm="100000">
                                          <p:val>
                                            <p:strVal val="0-ppt_h/2"/>
                                          </p:val>
                                        </p:tav>
                                      </p:tavLst>
                                    </p:anim>
                                    <p:set>
                                      <p:cBhvr>
                                        <p:cTn id="163" dur="1" fill="hold">
                                          <p:stCondLst>
                                            <p:cond delay="2999"/>
                                          </p:stCondLst>
                                        </p:cTn>
                                        <p:tgtEl>
                                          <p:spTgt spid="16"/>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3000"/>
                                        <p:tgtEl>
                                          <p:spTgt spid="18"/>
                                        </p:tgtEl>
                                        <p:attrNameLst>
                                          <p:attrName>ppt_x</p:attrName>
                                        </p:attrNameLst>
                                      </p:cBhvr>
                                      <p:tavLst>
                                        <p:tav tm="0">
                                          <p:val>
                                            <p:strVal val="ppt_x"/>
                                          </p:val>
                                        </p:tav>
                                        <p:tav tm="100000">
                                          <p:val>
                                            <p:strVal val="1+ppt_w/2"/>
                                          </p:val>
                                        </p:tav>
                                      </p:tavLst>
                                    </p:anim>
                                    <p:anim calcmode="lin" valueType="num">
                                      <p:cBhvr additive="base">
                                        <p:cTn id="166" dur="3000"/>
                                        <p:tgtEl>
                                          <p:spTgt spid="18"/>
                                        </p:tgtEl>
                                        <p:attrNameLst>
                                          <p:attrName>ppt_y</p:attrName>
                                        </p:attrNameLst>
                                      </p:cBhvr>
                                      <p:tavLst>
                                        <p:tav tm="0">
                                          <p:val>
                                            <p:strVal val="ppt_y"/>
                                          </p:val>
                                        </p:tav>
                                        <p:tav tm="100000">
                                          <p:val>
                                            <p:strVal val="0-ppt_h/2"/>
                                          </p:val>
                                        </p:tav>
                                      </p:tavLst>
                                    </p:anim>
                                    <p:set>
                                      <p:cBhvr>
                                        <p:cTn id="167" dur="1" fill="hold">
                                          <p:stCondLst>
                                            <p:cond delay="2999"/>
                                          </p:stCondLst>
                                        </p:cTn>
                                        <p:tgtEl>
                                          <p:spTgt spid="18"/>
                                        </p:tgtEl>
                                        <p:attrNameLst>
                                          <p:attrName>style.visibility</p:attrName>
                                        </p:attrNameLst>
                                      </p:cBhvr>
                                      <p:to>
                                        <p:strVal val="hidden"/>
                                      </p:to>
                                    </p:set>
                                  </p:childTnLst>
                                </p:cTn>
                              </p:par>
                              <p:par>
                                <p:cTn id="168" presetID="8" presetClass="emph" presetSubtype="0" fill="hold" nodeType="withEffect">
                                  <p:stCondLst>
                                    <p:cond delay="0"/>
                                  </p:stCondLst>
                                  <p:childTnLst>
                                    <p:animRot by="21600000">
                                      <p:cBhvr>
                                        <p:cTn id="169" dur="3000" fill="hold"/>
                                        <p:tgtEl>
                                          <p:spTgt spid="3"/>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4"/>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7"/>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9"/>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11"/>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13"/>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15"/>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17"/>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5"/>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6"/>
                                        </p:tgtEl>
                                        <p:attrNameLst>
                                          <p:attrName>r</p:attrName>
                                        </p:attrNameLst>
                                      </p:cBhvr>
                                    </p:animRot>
                                  </p:childTnLst>
                                </p:cTn>
                              </p:par>
                              <p:par>
                                <p:cTn id="188" presetID="8" presetClass="emph" presetSubtype="0" fill="hold" nodeType="withEffect">
                                  <p:stCondLst>
                                    <p:cond delay="0"/>
                                  </p:stCondLst>
                                  <p:childTnLst>
                                    <p:animRot by="-21600000">
                                      <p:cBhvr>
                                        <p:cTn id="189" dur="3000" fill="hold"/>
                                        <p:tgtEl>
                                          <p:spTgt spid="8"/>
                                        </p:tgtEl>
                                        <p:attrNameLst>
                                          <p:attrName>r</p:attrName>
                                        </p:attrNameLst>
                                      </p:cBhvr>
                                    </p:animRot>
                                  </p:childTnLst>
                                </p:cTn>
                              </p:par>
                              <p:par>
                                <p:cTn id="190" presetID="8" presetClass="emph" presetSubtype="0" fill="hold" nodeType="withEffect">
                                  <p:stCondLst>
                                    <p:cond delay="0"/>
                                  </p:stCondLst>
                                  <p:childTnLst>
                                    <p:animRot by="-21600000">
                                      <p:cBhvr>
                                        <p:cTn id="191" dur="3000" fill="hold"/>
                                        <p:tgtEl>
                                          <p:spTgt spid="10"/>
                                        </p:tgtEl>
                                        <p:attrNameLst>
                                          <p:attrName>r</p:attrName>
                                        </p:attrNameLst>
                                      </p:cBhvr>
                                    </p:animRot>
                                  </p:childTnLst>
                                </p:cTn>
                              </p:par>
                              <p:par>
                                <p:cTn id="192" presetID="8" presetClass="emph" presetSubtype="0" fill="hold" nodeType="withEffect">
                                  <p:stCondLst>
                                    <p:cond delay="0"/>
                                  </p:stCondLst>
                                  <p:childTnLst>
                                    <p:animRot by="-21600000">
                                      <p:cBhvr>
                                        <p:cTn id="193" dur="3000" fill="hold"/>
                                        <p:tgtEl>
                                          <p:spTgt spid="12"/>
                                        </p:tgtEl>
                                        <p:attrNameLst>
                                          <p:attrName>r</p:attrName>
                                        </p:attrNameLst>
                                      </p:cBhvr>
                                    </p:animRot>
                                  </p:childTnLst>
                                </p:cTn>
                              </p:par>
                              <p:par>
                                <p:cTn id="194" presetID="8" presetClass="emph" presetSubtype="0" fill="hold" nodeType="withEffect">
                                  <p:stCondLst>
                                    <p:cond delay="0"/>
                                  </p:stCondLst>
                                  <p:childTnLst>
                                    <p:animRot by="-21600000">
                                      <p:cBhvr>
                                        <p:cTn id="195" dur="3000" fill="hold"/>
                                        <p:tgtEl>
                                          <p:spTgt spid="14"/>
                                        </p:tgtEl>
                                        <p:attrNameLst>
                                          <p:attrName>r</p:attrName>
                                        </p:attrNameLst>
                                      </p:cBhvr>
                                    </p:animRot>
                                  </p:childTnLst>
                                </p:cTn>
                              </p:par>
                              <p:par>
                                <p:cTn id="196" presetID="8" presetClass="emph" presetSubtype="0" fill="hold" nodeType="withEffect">
                                  <p:stCondLst>
                                    <p:cond delay="0"/>
                                  </p:stCondLst>
                                  <p:childTnLst>
                                    <p:animRot by="-21600000">
                                      <p:cBhvr>
                                        <p:cTn id="197" dur="3000" fill="hold"/>
                                        <p:tgtEl>
                                          <p:spTgt spid="16"/>
                                        </p:tgtEl>
                                        <p:attrNameLst>
                                          <p:attrName>r</p:attrName>
                                        </p:attrNameLst>
                                      </p:cBhvr>
                                    </p:animRot>
                                  </p:childTnLst>
                                </p:cTn>
                              </p:par>
                              <p:par>
                                <p:cTn id="198" presetID="8" presetClass="emph" presetSubtype="0" fill="hold" nodeType="withEffect">
                                  <p:stCondLst>
                                    <p:cond delay="0"/>
                                  </p:stCondLst>
                                  <p:childTnLst>
                                    <p:animRot by="-21600000">
                                      <p:cBhvr>
                                        <p:cTn id="199" dur="3000" fill="hold"/>
                                        <p:tgtEl>
                                          <p:spTgt spid="18"/>
                                        </p:tgtEl>
                                        <p:attrNameLst>
                                          <p:attrName>r</p:attrName>
                                        </p:attrNameLst>
                                      </p:cBhvr>
                                    </p:animRot>
                                  </p:childTnLst>
                                </p:cTn>
                              </p:par>
                              <p:par>
                                <p:cTn id="200" presetID="17" presetClass="entr" presetSubtype="8"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3000" fill="hold"/>
                                        <p:tgtEl>
                                          <p:spTgt spid="2"/>
                                        </p:tgtEl>
                                        <p:attrNameLst>
                                          <p:attrName>ppt_x</p:attrName>
                                        </p:attrNameLst>
                                      </p:cBhvr>
                                      <p:tavLst>
                                        <p:tav tm="0">
                                          <p:val>
                                            <p:strVal val="#ppt_x-#ppt_w/2"/>
                                          </p:val>
                                        </p:tav>
                                        <p:tav tm="100000">
                                          <p:val>
                                            <p:strVal val="#ppt_x"/>
                                          </p:val>
                                        </p:tav>
                                      </p:tavLst>
                                    </p:anim>
                                    <p:anim calcmode="lin" valueType="num">
                                      <p:cBhvr>
                                        <p:cTn id="203" dur="3000" fill="hold"/>
                                        <p:tgtEl>
                                          <p:spTgt spid="2"/>
                                        </p:tgtEl>
                                        <p:attrNameLst>
                                          <p:attrName>ppt_y</p:attrName>
                                        </p:attrNameLst>
                                      </p:cBhvr>
                                      <p:tavLst>
                                        <p:tav tm="0">
                                          <p:val>
                                            <p:strVal val="#ppt_y"/>
                                          </p:val>
                                        </p:tav>
                                        <p:tav tm="100000">
                                          <p:val>
                                            <p:strVal val="#ppt_y"/>
                                          </p:val>
                                        </p:tav>
                                      </p:tavLst>
                                    </p:anim>
                                    <p:anim calcmode="lin" valueType="num">
                                      <p:cBhvr>
                                        <p:cTn id="204" dur="3000" fill="hold"/>
                                        <p:tgtEl>
                                          <p:spTgt spid="2"/>
                                        </p:tgtEl>
                                        <p:attrNameLst>
                                          <p:attrName>ppt_w</p:attrName>
                                        </p:attrNameLst>
                                      </p:cBhvr>
                                      <p:tavLst>
                                        <p:tav tm="0">
                                          <p:val>
                                            <p:fltVal val="0"/>
                                          </p:val>
                                        </p:tav>
                                        <p:tav tm="100000">
                                          <p:val>
                                            <p:strVal val="#ppt_w"/>
                                          </p:val>
                                        </p:tav>
                                      </p:tavLst>
                                    </p:anim>
                                    <p:anim calcmode="lin" valueType="num">
                                      <p:cBhvr>
                                        <p:cTn id="205" dur="3000" fill="hold"/>
                                        <p:tgtEl>
                                          <p:spTgt spid="2"/>
                                        </p:tgtEl>
                                        <p:attrNameLst>
                                          <p:attrName>ppt_h</p:attrName>
                                        </p:attrNameLst>
                                      </p:cBhvr>
                                      <p:tavLst>
                                        <p:tav tm="0">
                                          <p:val>
                                            <p:strVal val="#ppt_h"/>
                                          </p:val>
                                        </p:tav>
                                        <p:tav tm="100000">
                                          <p:val>
                                            <p:strVal val="#ppt_h"/>
                                          </p:val>
                                        </p:tav>
                                      </p:tavLst>
                                    </p:anim>
                                  </p:childTnLst>
                                </p:cTn>
                              </p:par>
                              <p:par>
                                <p:cTn id="206" presetID="8" presetClass="entr" presetSubtype="16"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diamond(in)">
                                      <p:cBhvr>
                                        <p:cTn id="20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5000" b="-15000"/>
          </a:stretch>
        </a:blipFill>
        <a:effectLst/>
      </p:bgPr>
    </p:bg>
    <p:spTree>
      <p:nvGrpSpPr>
        <p:cNvPr id="1" name=""/>
        <p:cNvGrpSpPr/>
        <p:nvPr/>
      </p:nvGrpSpPr>
      <p:grpSpPr>
        <a:xfrm>
          <a:off x="0" y="0"/>
          <a:ext cx="0" cy="0"/>
          <a:chOff x="0" y="0"/>
          <a:chExt cx="0" cy="0"/>
        </a:xfrm>
      </p:grpSpPr>
      <p:pic>
        <p:nvPicPr>
          <p:cNvPr id="2" name="1 Imagen" descr="collage 6.jpg"/>
          <p:cNvPicPr>
            <a:picLocks noChangeAspect="1"/>
          </p:cNvPicPr>
          <p:nvPr/>
        </p:nvPicPr>
        <p:blipFill>
          <a:blip r:embed="rId3"/>
          <a:stretch>
            <a:fillRect/>
          </a:stretch>
        </p:blipFill>
        <p:spPr>
          <a:xfrm>
            <a:off x="2214546" y="0"/>
            <a:ext cx="5000642" cy="5143500"/>
          </a:xfrm>
          <a:prstGeom prst="roundRect">
            <a:avLst/>
          </a:prstGeom>
        </p:spPr>
      </p:pic>
      <p:sp>
        <p:nvSpPr>
          <p:cNvPr id="3" name="2 CuadroTexto"/>
          <p:cNvSpPr txBox="1"/>
          <p:nvPr/>
        </p:nvSpPr>
        <p:spPr>
          <a:xfrm>
            <a:off x="5143504" y="619185"/>
            <a:ext cx="2000264" cy="4524315"/>
          </a:xfrm>
          <a:prstGeom prst="rect">
            <a:avLst/>
          </a:prstGeom>
          <a:noFill/>
        </p:spPr>
        <p:txBody>
          <a:bodyPr wrap="square" rtlCol="0">
            <a:spAutoFit/>
          </a:bodyPr>
          <a:lstStyle/>
          <a:p>
            <a:r>
              <a:rPr lang="es-PE" dirty="0" smtClean="0">
                <a:solidFill>
                  <a:schemeClr val="bg1"/>
                </a:solidFill>
                <a:effectLst>
                  <a:outerShdw blurRad="38100" dist="38100" dir="2700000" algn="tl">
                    <a:srgbClr val="000000">
                      <a:alpha val="43137"/>
                    </a:srgbClr>
                  </a:outerShdw>
                </a:effectLst>
              </a:rPr>
              <a:t>En ese campo de lavanda, un antiguo roble extendía sus ramas protectoras, como un guardián silencioso de tan preciado tesoro. Las abejas danzaban entre las flores, realizando su labor con devoción, uniendo sus esfuerzos con la naturaleza para crear un ballet de polinización que aseguraba la perpetuidad de esta maravilla floral.</a:t>
            </a:r>
          </a:p>
          <a:p>
            <a:endParaRPr lang="es-PE" dirty="0">
              <a:solidFill>
                <a:schemeClr val="bg1"/>
              </a:solidFill>
              <a:effectLst>
                <a:outerShdw blurRad="38100" dist="38100" dir="2700000" algn="tl">
                  <a:srgbClr val="000000">
                    <a:alpha val="43137"/>
                  </a:srgbClr>
                </a:outerShdw>
              </a:effectLst>
            </a:endParaRPr>
          </a:p>
        </p:txBody>
      </p:sp>
      <p:pic>
        <p:nvPicPr>
          <p:cNvPr id="6" name="5 Imagen" descr="1801925_e965f.gif"/>
          <p:cNvPicPr>
            <a:picLocks noChangeAspect="1"/>
          </p:cNvPicPr>
          <p:nvPr/>
        </p:nvPicPr>
        <p:blipFill>
          <a:blip r:embed="rId4"/>
          <a:stretch>
            <a:fillRect/>
          </a:stretch>
        </p:blipFill>
        <p:spPr>
          <a:xfrm flipH="1">
            <a:off x="1142976" y="1785928"/>
            <a:ext cx="1500198" cy="1071563"/>
          </a:xfrm>
          <a:prstGeom prst="rect">
            <a:avLst/>
          </a:prstGeom>
        </p:spPr>
      </p:pic>
    </p:spTree>
  </p:cSld>
  <p:clrMapOvr>
    <a:masterClrMapping/>
  </p:clrMapOvr>
  <p:transition advClick="0"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accel="50000" decel="50000" autoRev="1" fill="hold" nodeType="withEffect">
                                  <p:stCondLst>
                                    <p:cond delay="0"/>
                                  </p:stCondLst>
                                  <p:childTnLst>
                                    <p:animMotion origin="layout" path="M -6.11111E-6 -4.91824E-6 C -0.01824 0.03981 -0.03646 0.07961 -0.02969 0.11571 C -0.02292 0.15181 0.02517 0.21845 0.04079 0.21629 C 0.05642 0.21413 0.0592 0.14656 0.06423 0.10182 C 0.06926 0.05708 0.06058 -0.04042 0.07117 -0.05276 C 0.08176 -0.0651 0.10781 -0.00185 0.12777 0.02777 C 0.14774 0.05739 0.16944 0.09102 0.19131 0.12496 " pathEditMode="relative" ptsTypes="aaaaaaA">
                                      <p:cBhvr>
                                        <p:cTn id="6" dur="5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B20B0"/>
            </a:gs>
            <a:gs pos="50000">
              <a:srgbClr val="9692E6">
                <a:shade val="67500"/>
                <a:satMod val="115000"/>
              </a:srgbClr>
            </a:gs>
            <a:gs pos="100000">
              <a:srgbClr val="9692E6">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city_travel_plants_house_france_flores_color_colour-594247.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68433154010211.png"/>
          <p:cNvPicPr>
            <a:picLocks noChangeAspect="1"/>
          </p:cNvPicPr>
          <p:nvPr/>
        </p:nvPicPr>
        <p:blipFill>
          <a:blip r:embed="rId3">
            <a:lum bright="-20000" contrast="40000"/>
          </a:blip>
          <a:stretch>
            <a:fillRect/>
          </a:stretch>
        </p:blipFill>
        <p:spPr>
          <a:xfrm>
            <a:off x="4572000" y="0"/>
            <a:ext cx="1071570" cy="1356418"/>
          </a:xfrm>
          <a:prstGeom prst="rect">
            <a:avLst/>
          </a:prstGeom>
          <a:effectLst>
            <a:reflection blurRad="6350" stA="50000" endA="300" endPos="90000" dir="5400000" sy="-100000" algn="bl" rotWithShape="0"/>
          </a:effectLst>
        </p:spPr>
      </p:pic>
      <p:pic>
        <p:nvPicPr>
          <p:cNvPr id="4" name="3 Imagen" descr="268433154010211.png"/>
          <p:cNvPicPr>
            <a:picLocks noChangeAspect="1"/>
          </p:cNvPicPr>
          <p:nvPr/>
        </p:nvPicPr>
        <p:blipFill>
          <a:blip r:embed="rId3">
            <a:lum contrast="40000"/>
          </a:blip>
          <a:stretch>
            <a:fillRect/>
          </a:stretch>
        </p:blipFill>
        <p:spPr>
          <a:xfrm flipH="1">
            <a:off x="3643306" y="0"/>
            <a:ext cx="1009656" cy="1356418"/>
          </a:xfrm>
          <a:prstGeom prst="rect">
            <a:avLst/>
          </a:prstGeom>
          <a:effectLst>
            <a:reflection blurRad="6350" stA="50000" endA="300" endPos="90000" dir="5400000" sy="-100000" algn="bl" rotWithShape="0"/>
          </a:effectLst>
        </p:spPr>
      </p:pic>
      <p:pic>
        <p:nvPicPr>
          <p:cNvPr id="5" name="4 Imagen" descr="268433154010211.png"/>
          <p:cNvPicPr>
            <a:picLocks noChangeAspect="1"/>
          </p:cNvPicPr>
          <p:nvPr/>
        </p:nvPicPr>
        <p:blipFill>
          <a:blip r:embed="rId3">
            <a:lum bright="-20000" contrast="40000"/>
          </a:blip>
          <a:stretch>
            <a:fillRect/>
          </a:stretch>
        </p:blipFill>
        <p:spPr>
          <a:xfrm>
            <a:off x="4572000" y="1071552"/>
            <a:ext cx="1071570" cy="1356418"/>
          </a:xfrm>
          <a:prstGeom prst="rect">
            <a:avLst/>
          </a:prstGeom>
          <a:effectLst>
            <a:reflection blurRad="6350" stA="50000" endA="300" endPos="90000" dir="5400000" sy="-100000" algn="bl" rotWithShape="0"/>
          </a:effectLst>
        </p:spPr>
      </p:pic>
      <p:pic>
        <p:nvPicPr>
          <p:cNvPr id="6" name="5 Imagen" descr="268433154010211.png"/>
          <p:cNvPicPr>
            <a:picLocks noChangeAspect="1"/>
          </p:cNvPicPr>
          <p:nvPr/>
        </p:nvPicPr>
        <p:blipFill>
          <a:blip r:embed="rId3">
            <a:lum contrast="40000"/>
          </a:blip>
          <a:stretch>
            <a:fillRect/>
          </a:stretch>
        </p:blipFill>
        <p:spPr>
          <a:xfrm flipH="1">
            <a:off x="3643306" y="1071552"/>
            <a:ext cx="1009656" cy="1356418"/>
          </a:xfrm>
          <a:prstGeom prst="rect">
            <a:avLst/>
          </a:prstGeom>
          <a:effectLst>
            <a:reflection blurRad="6350" stA="50000" endA="300" endPos="90000" dir="5400000" sy="-100000" algn="bl" rotWithShape="0"/>
          </a:effectLst>
        </p:spPr>
      </p:pic>
      <p:pic>
        <p:nvPicPr>
          <p:cNvPr id="7" name="6 Imagen" descr="268433154010211.png"/>
          <p:cNvPicPr>
            <a:picLocks noChangeAspect="1"/>
          </p:cNvPicPr>
          <p:nvPr/>
        </p:nvPicPr>
        <p:blipFill>
          <a:blip r:embed="rId3">
            <a:lum bright="-20000" contrast="40000"/>
          </a:blip>
          <a:stretch>
            <a:fillRect/>
          </a:stretch>
        </p:blipFill>
        <p:spPr>
          <a:xfrm>
            <a:off x="4572000" y="2143140"/>
            <a:ext cx="1071570" cy="1356418"/>
          </a:xfrm>
          <a:prstGeom prst="rect">
            <a:avLst/>
          </a:prstGeom>
          <a:effectLst>
            <a:reflection blurRad="6350" stA="50000" endA="300" endPos="90000" dir="5400000" sy="-100000" algn="bl" rotWithShape="0"/>
          </a:effectLst>
        </p:spPr>
      </p:pic>
      <p:pic>
        <p:nvPicPr>
          <p:cNvPr id="8" name="7 Imagen" descr="268433154010211.png"/>
          <p:cNvPicPr>
            <a:picLocks noChangeAspect="1"/>
          </p:cNvPicPr>
          <p:nvPr/>
        </p:nvPicPr>
        <p:blipFill>
          <a:blip r:embed="rId3">
            <a:lum contrast="40000"/>
          </a:blip>
          <a:stretch>
            <a:fillRect/>
          </a:stretch>
        </p:blipFill>
        <p:spPr>
          <a:xfrm flipH="1">
            <a:off x="3643306" y="2143140"/>
            <a:ext cx="1009656" cy="1356418"/>
          </a:xfrm>
          <a:prstGeom prst="rect">
            <a:avLst/>
          </a:prstGeom>
          <a:effectLst>
            <a:reflection blurRad="6350" stA="50000" endA="300" endPos="90000" dir="5400000" sy="-100000" algn="bl" rotWithShape="0"/>
          </a:effectLst>
        </p:spPr>
      </p:pic>
      <p:pic>
        <p:nvPicPr>
          <p:cNvPr id="9" name="8 Imagen" descr="268433154010211.png"/>
          <p:cNvPicPr>
            <a:picLocks noChangeAspect="1"/>
          </p:cNvPicPr>
          <p:nvPr/>
        </p:nvPicPr>
        <p:blipFill>
          <a:blip r:embed="rId3">
            <a:lum bright="-20000" contrast="40000"/>
          </a:blip>
          <a:stretch>
            <a:fillRect/>
          </a:stretch>
        </p:blipFill>
        <p:spPr>
          <a:xfrm>
            <a:off x="4572000" y="3214692"/>
            <a:ext cx="1071570" cy="1356418"/>
          </a:xfrm>
          <a:prstGeom prst="rect">
            <a:avLst/>
          </a:prstGeom>
          <a:effectLst>
            <a:reflection blurRad="6350" stA="50000" endA="300" endPos="90000" dir="5400000" sy="-100000" algn="bl" rotWithShape="0"/>
          </a:effectLst>
        </p:spPr>
      </p:pic>
      <p:pic>
        <p:nvPicPr>
          <p:cNvPr id="10" name="9 Imagen" descr="268433154010211.png"/>
          <p:cNvPicPr>
            <a:picLocks noChangeAspect="1"/>
          </p:cNvPicPr>
          <p:nvPr/>
        </p:nvPicPr>
        <p:blipFill>
          <a:blip r:embed="rId3">
            <a:lum contrast="40000"/>
          </a:blip>
          <a:stretch>
            <a:fillRect/>
          </a:stretch>
        </p:blipFill>
        <p:spPr>
          <a:xfrm flipH="1">
            <a:off x="3643306" y="3214692"/>
            <a:ext cx="1009656" cy="1356418"/>
          </a:xfrm>
          <a:prstGeom prst="rect">
            <a:avLst/>
          </a:prstGeom>
          <a:effectLst>
            <a:reflection blurRad="6350" stA="50000" endA="300" endPos="90000" dir="5400000" sy="-100000" algn="bl" rotWithShape="0"/>
          </a:effectLst>
        </p:spPr>
      </p:pic>
      <p:pic>
        <p:nvPicPr>
          <p:cNvPr id="11" name="10 Imagen" descr="268433154010211.png"/>
          <p:cNvPicPr>
            <a:picLocks noChangeAspect="1"/>
          </p:cNvPicPr>
          <p:nvPr/>
        </p:nvPicPr>
        <p:blipFill>
          <a:blip r:embed="rId3">
            <a:lum bright="-20000" contrast="40000"/>
          </a:blip>
          <a:stretch>
            <a:fillRect/>
          </a:stretch>
        </p:blipFill>
        <p:spPr>
          <a:xfrm>
            <a:off x="4572000" y="4143386"/>
            <a:ext cx="1071570" cy="1356418"/>
          </a:xfrm>
          <a:prstGeom prst="rect">
            <a:avLst/>
          </a:prstGeom>
          <a:effectLst>
            <a:reflection blurRad="6350" stA="50000" endA="300" endPos="90000" dir="5400000" sy="-100000" algn="bl" rotWithShape="0"/>
          </a:effectLst>
        </p:spPr>
      </p:pic>
      <p:pic>
        <p:nvPicPr>
          <p:cNvPr id="12" name="11 Imagen" descr="268433154010211.png"/>
          <p:cNvPicPr>
            <a:picLocks noChangeAspect="1"/>
          </p:cNvPicPr>
          <p:nvPr/>
        </p:nvPicPr>
        <p:blipFill>
          <a:blip r:embed="rId3">
            <a:lum contrast="40000"/>
          </a:blip>
          <a:stretch>
            <a:fillRect/>
          </a:stretch>
        </p:blipFill>
        <p:spPr>
          <a:xfrm flipH="1">
            <a:off x="3643306" y="4143386"/>
            <a:ext cx="1009656" cy="1356418"/>
          </a:xfrm>
          <a:prstGeom prst="rect">
            <a:avLst/>
          </a:prstGeom>
          <a:effectLst>
            <a:reflection blurRad="6350" stA="50000" endA="300" endPos="90000" dir="5400000" sy="-100000" algn="bl" rotWithShape="0"/>
          </a:effectLst>
        </p:spPr>
      </p:pic>
      <p:pic>
        <p:nvPicPr>
          <p:cNvPr id="13" name="12 Imagen" descr="268433154010211.png"/>
          <p:cNvPicPr>
            <a:picLocks noChangeAspect="1"/>
          </p:cNvPicPr>
          <p:nvPr/>
        </p:nvPicPr>
        <p:blipFill>
          <a:blip r:embed="rId3">
            <a:lum bright="-20000" contrast="40000"/>
          </a:blip>
          <a:stretch>
            <a:fillRect/>
          </a:stretch>
        </p:blipFill>
        <p:spPr>
          <a:xfrm>
            <a:off x="7000892" y="0"/>
            <a:ext cx="1071570" cy="1356418"/>
          </a:xfrm>
          <a:prstGeom prst="rect">
            <a:avLst/>
          </a:prstGeom>
          <a:effectLst>
            <a:reflection blurRad="6350" stA="50000" endA="300" endPos="90000" dir="5400000" sy="-100000" algn="bl" rotWithShape="0"/>
          </a:effectLst>
        </p:spPr>
      </p:pic>
      <p:pic>
        <p:nvPicPr>
          <p:cNvPr id="14" name="13 Imagen" descr="268433154010211.png"/>
          <p:cNvPicPr>
            <a:picLocks noChangeAspect="1"/>
          </p:cNvPicPr>
          <p:nvPr/>
        </p:nvPicPr>
        <p:blipFill>
          <a:blip r:embed="rId3">
            <a:lum contrast="40000"/>
          </a:blip>
          <a:stretch>
            <a:fillRect/>
          </a:stretch>
        </p:blipFill>
        <p:spPr>
          <a:xfrm flipH="1">
            <a:off x="6072198" y="0"/>
            <a:ext cx="1009656" cy="1356418"/>
          </a:xfrm>
          <a:prstGeom prst="rect">
            <a:avLst/>
          </a:prstGeom>
          <a:effectLst>
            <a:reflection blurRad="6350" stA="50000" endA="300" endPos="90000" dir="5400000" sy="-100000" algn="bl" rotWithShape="0"/>
          </a:effectLst>
        </p:spPr>
      </p:pic>
      <p:pic>
        <p:nvPicPr>
          <p:cNvPr id="15" name="14 Imagen" descr="268433154010211.png"/>
          <p:cNvPicPr>
            <a:picLocks noChangeAspect="1"/>
          </p:cNvPicPr>
          <p:nvPr/>
        </p:nvPicPr>
        <p:blipFill>
          <a:blip r:embed="rId3">
            <a:lum bright="-20000" contrast="40000"/>
          </a:blip>
          <a:stretch>
            <a:fillRect/>
          </a:stretch>
        </p:blipFill>
        <p:spPr>
          <a:xfrm>
            <a:off x="7000892" y="1071552"/>
            <a:ext cx="1071570" cy="1356418"/>
          </a:xfrm>
          <a:prstGeom prst="rect">
            <a:avLst/>
          </a:prstGeom>
          <a:effectLst>
            <a:reflection blurRad="6350" stA="50000" endA="300" endPos="90000" dir="5400000" sy="-100000" algn="bl" rotWithShape="0"/>
          </a:effectLst>
        </p:spPr>
      </p:pic>
      <p:pic>
        <p:nvPicPr>
          <p:cNvPr id="16" name="15 Imagen" descr="268433154010211.png"/>
          <p:cNvPicPr>
            <a:picLocks noChangeAspect="1"/>
          </p:cNvPicPr>
          <p:nvPr/>
        </p:nvPicPr>
        <p:blipFill>
          <a:blip r:embed="rId3">
            <a:lum contrast="40000"/>
          </a:blip>
          <a:stretch>
            <a:fillRect/>
          </a:stretch>
        </p:blipFill>
        <p:spPr>
          <a:xfrm flipH="1">
            <a:off x="6072198" y="1071552"/>
            <a:ext cx="1009656" cy="1356418"/>
          </a:xfrm>
          <a:prstGeom prst="rect">
            <a:avLst/>
          </a:prstGeom>
          <a:effectLst>
            <a:reflection blurRad="6350" stA="50000" endA="300" endPos="90000" dir="5400000" sy="-100000" algn="bl" rotWithShape="0"/>
          </a:effectLst>
        </p:spPr>
      </p:pic>
      <p:pic>
        <p:nvPicPr>
          <p:cNvPr id="17" name="16 Imagen" descr="268433154010211.png"/>
          <p:cNvPicPr>
            <a:picLocks noChangeAspect="1"/>
          </p:cNvPicPr>
          <p:nvPr/>
        </p:nvPicPr>
        <p:blipFill>
          <a:blip r:embed="rId3">
            <a:lum bright="-20000" contrast="40000"/>
          </a:blip>
          <a:stretch>
            <a:fillRect/>
          </a:stretch>
        </p:blipFill>
        <p:spPr>
          <a:xfrm>
            <a:off x="7000892" y="2143140"/>
            <a:ext cx="1071570" cy="1356418"/>
          </a:xfrm>
          <a:prstGeom prst="rect">
            <a:avLst/>
          </a:prstGeom>
          <a:effectLst>
            <a:reflection blurRad="6350" stA="50000" endA="300" endPos="90000" dir="5400000" sy="-100000" algn="bl" rotWithShape="0"/>
          </a:effectLst>
        </p:spPr>
      </p:pic>
      <p:pic>
        <p:nvPicPr>
          <p:cNvPr id="18" name="17 Imagen" descr="268433154010211.png"/>
          <p:cNvPicPr>
            <a:picLocks noChangeAspect="1"/>
          </p:cNvPicPr>
          <p:nvPr/>
        </p:nvPicPr>
        <p:blipFill>
          <a:blip r:embed="rId3">
            <a:lum contrast="40000"/>
          </a:blip>
          <a:stretch>
            <a:fillRect/>
          </a:stretch>
        </p:blipFill>
        <p:spPr>
          <a:xfrm flipH="1">
            <a:off x="6072198" y="2143140"/>
            <a:ext cx="1009656" cy="1356418"/>
          </a:xfrm>
          <a:prstGeom prst="rect">
            <a:avLst/>
          </a:prstGeom>
          <a:effectLst>
            <a:reflection blurRad="6350" stA="50000" endA="300" endPos="90000" dir="5400000" sy="-100000" algn="bl" rotWithShape="0"/>
          </a:effectLst>
        </p:spPr>
      </p:pic>
      <p:pic>
        <p:nvPicPr>
          <p:cNvPr id="19" name="18 Imagen" descr="268433154010211.png"/>
          <p:cNvPicPr>
            <a:picLocks noChangeAspect="1"/>
          </p:cNvPicPr>
          <p:nvPr/>
        </p:nvPicPr>
        <p:blipFill>
          <a:blip r:embed="rId3">
            <a:lum bright="-20000" contrast="40000"/>
          </a:blip>
          <a:stretch>
            <a:fillRect/>
          </a:stretch>
        </p:blipFill>
        <p:spPr>
          <a:xfrm>
            <a:off x="7000892" y="3214692"/>
            <a:ext cx="1071570" cy="1356418"/>
          </a:xfrm>
          <a:prstGeom prst="rect">
            <a:avLst/>
          </a:prstGeom>
          <a:effectLst>
            <a:reflection blurRad="6350" stA="50000" endA="300" endPos="90000" dir="5400000" sy="-100000" algn="bl" rotWithShape="0"/>
          </a:effectLst>
        </p:spPr>
      </p:pic>
      <p:pic>
        <p:nvPicPr>
          <p:cNvPr id="20" name="19 Imagen" descr="268433154010211.png"/>
          <p:cNvPicPr>
            <a:picLocks noChangeAspect="1"/>
          </p:cNvPicPr>
          <p:nvPr/>
        </p:nvPicPr>
        <p:blipFill>
          <a:blip r:embed="rId3">
            <a:lum contrast="40000"/>
          </a:blip>
          <a:stretch>
            <a:fillRect/>
          </a:stretch>
        </p:blipFill>
        <p:spPr>
          <a:xfrm flipH="1">
            <a:off x="6072198" y="3214692"/>
            <a:ext cx="1009656" cy="1356418"/>
          </a:xfrm>
          <a:prstGeom prst="rect">
            <a:avLst/>
          </a:prstGeom>
          <a:effectLst>
            <a:reflection blurRad="6350" stA="50000" endA="300" endPos="90000" dir="5400000" sy="-100000" algn="bl" rotWithShape="0"/>
          </a:effectLst>
        </p:spPr>
      </p:pic>
      <p:pic>
        <p:nvPicPr>
          <p:cNvPr id="21" name="20 Imagen" descr="268433154010211.png"/>
          <p:cNvPicPr>
            <a:picLocks noChangeAspect="1"/>
          </p:cNvPicPr>
          <p:nvPr/>
        </p:nvPicPr>
        <p:blipFill>
          <a:blip r:embed="rId3">
            <a:lum bright="-20000" contrast="40000"/>
          </a:blip>
          <a:stretch>
            <a:fillRect/>
          </a:stretch>
        </p:blipFill>
        <p:spPr>
          <a:xfrm>
            <a:off x="7000892" y="4143386"/>
            <a:ext cx="1071570" cy="1356418"/>
          </a:xfrm>
          <a:prstGeom prst="rect">
            <a:avLst/>
          </a:prstGeom>
          <a:effectLst>
            <a:reflection blurRad="6350" stA="50000" endA="300" endPos="90000" dir="5400000" sy="-100000" algn="bl" rotWithShape="0"/>
          </a:effectLst>
        </p:spPr>
      </p:pic>
      <p:pic>
        <p:nvPicPr>
          <p:cNvPr id="22" name="21 Imagen" descr="268433154010211.png"/>
          <p:cNvPicPr>
            <a:picLocks noChangeAspect="1"/>
          </p:cNvPicPr>
          <p:nvPr/>
        </p:nvPicPr>
        <p:blipFill>
          <a:blip r:embed="rId3">
            <a:lum contrast="40000"/>
          </a:blip>
          <a:stretch>
            <a:fillRect/>
          </a:stretch>
        </p:blipFill>
        <p:spPr>
          <a:xfrm flipH="1">
            <a:off x="6072198" y="4143386"/>
            <a:ext cx="1009656" cy="1356418"/>
          </a:xfrm>
          <a:prstGeom prst="rect">
            <a:avLst/>
          </a:prstGeom>
          <a:effectLst>
            <a:reflection blurRad="6350" stA="50000" endA="300" endPos="90000" dir="5400000" sy="-100000" algn="bl" rotWithShape="0"/>
          </a:effectLst>
        </p:spPr>
      </p:pic>
      <p:pic>
        <p:nvPicPr>
          <p:cNvPr id="23" name="22 Imagen" descr="268433154010211.png"/>
          <p:cNvPicPr>
            <a:picLocks noChangeAspect="1"/>
          </p:cNvPicPr>
          <p:nvPr/>
        </p:nvPicPr>
        <p:blipFill>
          <a:blip r:embed="rId3">
            <a:lum bright="-20000" contrast="40000"/>
          </a:blip>
          <a:stretch>
            <a:fillRect/>
          </a:stretch>
        </p:blipFill>
        <p:spPr>
          <a:xfrm>
            <a:off x="2214546" y="-142876"/>
            <a:ext cx="1071570" cy="1356418"/>
          </a:xfrm>
          <a:prstGeom prst="rect">
            <a:avLst/>
          </a:prstGeom>
          <a:effectLst>
            <a:reflection blurRad="6350" stA="50000" endA="300" endPos="90000" dir="5400000" sy="-100000" algn="bl" rotWithShape="0"/>
          </a:effectLst>
        </p:spPr>
      </p:pic>
      <p:pic>
        <p:nvPicPr>
          <p:cNvPr id="24" name="23 Imagen" descr="268433154010211.png"/>
          <p:cNvPicPr>
            <a:picLocks noChangeAspect="1"/>
          </p:cNvPicPr>
          <p:nvPr/>
        </p:nvPicPr>
        <p:blipFill>
          <a:blip r:embed="rId3">
            <a:lum contrast="40000"/>
          </a:blip>
          <a:stretch>
            <a:fillRect/>
          </a:stretch>
        </p:blipFill>
        <p:spPr>
          <a:xfrm flipH="1">
            <a:off x="1285852" y="-142876"/>
            <a:ext cx="1009656" cy="1356418"/>
          </a:xfrm>
          <a:prstGeom prst="rect">
            <a:avLst/>
          </a:prstGeom>
          <a:effectLst>
            <a:reflection blurRad="6350" stA="50000" endA="300" endPos="90000" dir="5400000" sy="-100000" algn="bl" rotWithShape="0"/>
          </a:effectLst>
        </p:spPr>
      </p:pic>
      <p:pic>
        <p:nvPicPr>
          <p:cNvPr id="25" name="24 Imagen" descr="268433154010211.png"/>
          <p:cNvPicPr>
            <a:picLocks noChangeAspect="1"/>
          </p:cNvPicPr>
          <p:nvPr/>
        </p:nvPicPr>
        <p:blipFill>
          <a:blip r:embed="rId3">
            <a:lum bright="-20000" contrast="40000"/>
          </a:blip>
          <a:stretch>
            <a:fillRect/>
          </a:stretch>
        </p:blipFill>
        <p:spPr>
          <a:xfrm>
            <a:off x="2214546" y="928676"/>
            <a:ext cx="1071570" cy="1356418"/>
          </a:xfrm>
          <a:prstGeom prst="rect">
            <a:avLst/>
          </a:prstGeom>
          <a:effectLst>
            <a:reflection blurRad="6350" stA="50000" endA="300" endPos="90000" dir="5400000" sy="-100000" algn="bl" rotWithShape="0"/>
          </a:effectLst>
        </p:spPr>
      </p:pic>
      <p:pic>
        <p:nvPicPr>
          <p:cNvPr id="26" name="25 Imagen" descr="268433154010211.png"/>
          <p:cNvPicPr>
            <a:picLocks noChangeAspect="1"/>
          </p:cNvPicPr>
          <p:nvPr/>
        </p:nvPicPr>
        <p:blipFill>
          <a:blip r:embed="rId3">
            <a:lum contrast="40000"/>
          </a:blip>
          <a:stretch>
            <a:fillRect/>
          </a:stretch>
        </p:blipFill>
        <p:spPr>
          <a:xfrm flipH="1">
            <a:off x="1285852" y="928676"/>
            <a:ext cx="1009656" cy="1356418"/>
          </a:xfrm>
          <a:prstGeom prst="rect">
            <a:avLst/>
          </a:prstGeom>
          <a:effectLst>
            <a:reflection blurRad="6350" stA="50000" endA="300" endPos="90000" dir="5400000" sy="-100000" algn="bl" rotWithShape="0"/>
          </a:effectLst>
        </p:spPr>
      </p:pic>
      <p:pic>
        <p:nvPicPr>
          <p:cNvPr id="27" name="26 Imagen" descr="268433154010211.png"/>
          <p:cNvPicPr>
            <a:picLocks noChangeAspect="1"/>
          </p:cNvPicPr>
          <p:nvPr/>
        </p:nvPicPr>
        <p:blipFill>
          <a:blip r:embed="rId3">
            <a:lum bright="-20000" contrast="40000"/>
          </a:blip>
          <a:stretch>
            <a:fillRect/>
          </a:stretch>
        </p:blipFill>
        <p:spPr>
          <a:xfrm>
            <a:off x="2214546" y="2000264"/>
            <a:ext cx="1071570" cy="1356418"/>
          </a:xfrm>
          <a:prstGeom prst="rect">
            <a:avLst/>
          </a:prstGeom>
          <a:effectLst>
            <a:reflection blurRad="6350" stA="50000" endA="300" endPos="90000" dir="5400000" sy="-100000" algn="bl" rotWithShape="0"/>
          </a:effectLst>
        </p:spPr>
      </p:pic>
      <p:pic>
        <p:nvPicPr>
          <p:cNvPr id="28" name="27 Imagen" descr="268433154010211.png"/>
          <p:cNvPicPr>
            <a:picLocks noChangeAspect="1"/>
          </p:cNvPicPr>
          <p:nvPr/>
        </p:nvPicPr>
        <p:blipFill>
          <a:blip r:embed="rId3">
            <a:lum contrast="40000"/>
          </a:blip>
          <a:stretch>
            <a:fillRect/>
          </a:stretch>
        </p:blipFill>
        <p:spPr>
          <a:xfrm flipH="1">
            <a:off x="1285852" y="2000264"/>
            <a:ext cx="1009656" cy="1356418"/>
          </a:xfrm>
          <a:prstGeom prst="rect">
            <a:avLst/>
          </a:prstGeom>
          <a:effectLst>
            <a:reflection blurRad="6350" stA="50000" endA="300" endPos="90000" dir="5400000" sy="-100000" algn="bl" rotWithShape="0"/>
          </a:effectLst>
        </p:spPr>
      </p:pic>
      <p:pic>
        <p:nvPicPr>
          <p:cNvPr id="29" name="28 Imagen" descr="268433154010211.png"/>
          <p:cNvPicPr>
            <a:picLocks noChangeAspect="1"/>
          </p:cNvPicPr>
          <p:nvPr/>
        </p:nvPicPr>
        <p:blipFill>
          <a:blip r:embed="rId3">
            <a:lum bright="-20000" contrast="40000"/>
          </a:blip>
          <a:stretch>
            <a:fillRect/>
          </a:stretch>
        </p:blipFill>
        <p:spPr>
          <a:xfrm>
            <a:off x="2214546" y="3071816"/>
            <a:ext cx="1071570" cy="1356418"/>
          </a:xfrm>
          <a:prstGeom prst="rect">
            <a:avLst/>
          </a:prstGeom>
          <a:effectLst>
            <a:reflection blurRad="6350" stA="50000" endA="300" endPos="90000" dir="5400000" sy="-100000" algn="bl" rotWithShape="0"/>
          </a:effectLst>
        </p:spPr>
      </p:pic>
      <p:pic>
        <p:nvPicPr>
          <p:cNvPr id="30" name="29 Imagen" descr="268433154010211.png"/>
          <p:cNvPicPr>
            <a:picLocks noChangeAspect="1"/>
          </p:cNvPicPr>
          <p:nvPr/>
        </p:nvPicPr>
        <p:blipFill>
          <a:blip r:embed="rId3">
            <a:lum contrast="40000"/>
          </a:blip>
          <a:stretch>
            <a:fillRect/>
          </a:stretch>
        </p:blipFill>
        <p:spPr>
          <a:xfrm flipH="1">
            <a:off x="1285852" y="3071816"/>
            <a:ext cx="1009656" cy="1356418"/>
          </a:xfrm>
          <a:prstGeom prst="rect">
            <a:avLst/>
          </a:prstGeom>
          <a:effectLst>
            <a:reflection blurRad="6350" stA="50000" endA="300" endPos="90000" dir="5400000" sy="-100000" algn="bl" rotWithShape="0"/>
          </a:effectLst>
        </p:spPr>
      </p:pic>
      <p:pic>
        <p:nvPicPr>
          <p:cNvPr id="31" name="30 Imagen" descr="268433154010211.png"/>
          <p:cNvPicPr>
            <a:picLocks noChangeAspect="1"/>
          </p:cNvPicPr>
          <p:nvPr/>
        </p:nvPicPr>
        <p:blipFill>
          <a:blip r:embed="rId3">
            <a:lum bright="-20000" contrast="40000"/>
          </a:blip>
          <a:stretch>
            <a:fillRect/>
          </a:stretch>
        </p:blipFill>
        <p:spPr>
          <a:xfrm>
            <a:off x="2214546" y="4000510"/>
            <a:ext cx="1071570" cy="1356418"/>
          </a:xfrm>
          <a:prstGeom prst="rect">
            <a:avLst/>
          </a:prstGeom>
          <a:effectLst>
            <a:reflection blurRad="6350" stA="50000" endA="300" endPos="90000" dir="5400000" sy="-100000" algn="bl" rotWithShape="0"/>
          </a:effectLst>
        </p:spPr>
      </p:pic>
      <p:pic>
        <p:nvPicPr>
          <p:cNvPr id="32" name="31 Imagen" descr="268433154010211.png"/>
          <p:cNvPicPr>
            <a:picLocks noChangeAspect="1"/>
          </p:cNvPicPr>
          <p:nvPr/>
        </p:nvPicPr>
        <p:blipFill>
          <a:blip r:embed="rId3">
            <a:lum contrast="40000"/>
          </a:blip>
          <a:stretch>
            <a:fillRect/>
          </a:stretch>
        </p:blipFill>
        <p:spPr>
          <a:xfrm flipH="1">
            <a:off x="1285852" y="4000510"/>
            <a:ext cx="1009656" cy="1356418"/>
          </a:xfrm>
          <a:prstGeom prst="rect">
            <a:avLst/>
          </a:prstGeom>
          <a:effectLst>
            <a:reflection blurRad="6350" stA="50000" endA="300" endPos="90000" dir="5400000" sy="-100000" algn="bl" rotWithShape="0"/>
          </a:effectLst>
        </p:spPr>
      </p:pic>
      <p:pic>
        <p:nvPicPr>
          <p:cNvPr id="33" name="32 Imagen" descr="SeekPng.com_tubes-femmes-png_3040504.png"/>
          <p:cNvPicPr>
            <a:picLocks noChangeAspect="1"/>
          </p:cNvPicPr>
          <p:nvPr/>
        </p:nvPicPr>
        <p:blipFill>
          <a:blip r:embed="rId4"/>
          <a:stretch>
            <a:fillRect/>
          </a:stretch>
        </p:blipFill>
        <p:spPr>
          <a:xfrm>
            <a:off x="5929322" y="1428742"/>
            <a:ext cx="2857520" cy="3336119"/>
          </a:xfrm>
          <a:prstGeom prst="rect">
            <a:avLst/>
          </a:prstGeom>
        </p:spPr>
      </p:pic>
      <p:pic>
        <p:nvPicPr>
          <p:cNvPr id="34" name="33 Imagen" descr="city_travel_plants_house_france_flores_color_colour-594247.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4"/>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ppt_x"/>
                                          </p:val>
                                        </p:tav>
                                        <p:tav tm="100000">
                                          <p:val>
                                            <p:strVal val="#ppt_x"/>
                                          </p:val>
                                        </p:tav>
                                      </p:tavLst>
                                    </p:anim>
                                    <p:anim calcmode="lin" valueType="num">
                                      <p:cBhvr additive="base">
                                        <p:cTn id="14" dur="3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ppt_x"/>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ppt_x"/>
                                          </p:val>
                                        </p:tav>
                                        <p:tav tm="100000">
                                          <p:val>
                                            <p:strVal val="#ppt_x"/>
                                          </p:val>
                                        </p:tav>
                                      </p:tavLst>
                                    </p:anim>
                                    <p:anim calcmode="lin" valueType="num">
                                      <p:cBhvr additive="base">
                                        <p:cTn id="22" dur="3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ppt_x"/>
                                          </p:val>
                                        </p:tav>
                                        <p:tav tm="100000">
                                          <p:val>
                                            <p:strVal val="#ppt_x"/>
                                          </p:val>
                                        </p:tav>
                                      </p:tavLst>
                                    </p:anim>
                                    <p:anim calcmode="lin" valueType="num">
                                      <p:cBhvr additive="base">
                                        <p:cTn id="26" dur="3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ppt_x"/>
                                          </p:val>
                                        </p:tav>
                                        <p:tav tm="100000">
                                          <p:val>
                                            <p:strVal val="#ppt_x"/>
                                          </p:val>
                                        </p:tav>
                                      </p:tavLst>
                                    </p:anim>
                                    <p:anim calcmode="lin" valueType="num">
                                      <p:cBhvr additive="base">
                                        <p:cTn id="30" dur="3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ppt_x"/>
                                          </p:val>
                                        </p:tav>
                                        <p:tav tm="100000">
                                          <p:val>
                                            <p:strVal val="#ppt_x"/>
                                          </p:val>
                                        </p:tav>
                                      </p:tavLst>
                                    </p:anim>
                                    <p:anim calcmode="lin" valueType="num">
                                      <p:cBhvr additive="base">
                                        <p:cTn id="34" dur="3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ppt_x"/>
                                          </p:val>
                                        </p:tav>
                                        <p:tav tm="100000">
                                          <p:val>
                                            <p:strVal val="#ppt_x"/>
                                          </p:val>
                                        </p:tav>
                                      </p:tavLst>
                                    </p:anim>
                                    <p:anim calcmode="lin" valueType="num">
                                      <p:cBhvr additive="base">
                                        <p:cTn id="38" dur="3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ppt_x"/>
                                          </p:val>
                                        </p:tav>
                                        <p:tav tm="100000">
                                          <p:val>
                                            <p:strVal val="#ppt_x"/>
                                          </p:val>
                                        </p:tav>
                                      </p:tavLst>
                                    </p:anim>
                                    <p:anim calcmode="lin" valueType="num">
                                      <p:cBhvr additive="base">
                                        <p:cTn id="42" dur="3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ppt_x"/>
                                          </p:val>
                                        </p:tav>
                                        <p:tav tm="100000">
                                          <p:val>
                                            <p:strVal val="#ppt_x"/>
                                          </p:val>
                                        </p:tav>
                                      </p:tavLst>
                                    </p:anim>
                                    <p:anim calcmode="lin" valueType="num">
                                      <p:cBhvr additive="base">
                                        <p:cTn id="46" dur="3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ppt_x"/>
                                          </p:val>
                                        </p:tav>
                                        <p:tav tm="100000">
                                          <p:val>
                                            <p:strVal val="#ppt_x"/>
                                          </p:val>
                                        </p:tav>
                                      </p:tavLst>
                                    </p:anim>
                                    <p:anim calcmode="lin" valueType="num">
                                      <p:cBhvr additive="base">
                                        <p:cTn id="50" dur="3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ppt_x"/>
                                          </p:val>
                                        </p:tav>
                                        <p:tav tm="100000">
                                          <p:val>
                                            <p:strVal val="#ppt_x"/>
                                          </p:val>
                                        </p:tav>
                                      </p:tavLst>
                                    </p:anim>
                                    <p:anim calcmode="lin" valueType="num">
                                      <p:cBhvr additive="base">
                                        <p:cTn id="54" dur="3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3000" fill="hold"/>
                                        <p:tgtEl>
                                          <p:spTgt spid="15"/>
                                        </p:tgtEl>
                                        <p:attrNameLst>
                                          <p:attrName>ppt_x</p:attrName>
                                        </p:attrNameLst>
                                      </p:cBhvr>
                                      <p:tavLst>
                                        <p:tav tm="0">
                                          <p:val>
                                            <p:strVal val="#ppt_x"/>
                                          </p:val>
                                        </p:tav>
                                        <p:tav tm="100000">
                                          <p:val>
                                            <p:strVal val="#ppt_x"/>
                                          </p:val>
                                        </p:tav>
                                      </p:tavLst>
                                    </p:anim>
                                    <p:anim calcmode="lin" valueType="num">
                                      <p:cBhvr additive="base">
                                        <p:cTn id="58" dur="3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3000" fill="hold"/>
                                        <p:tgtEl>
                                          <p:spTgt spid="16"/>
                                        </p:tgtEl>
                                        <p:attrNameLst>
                                          <p:attrName>ppt_x</p:attrName>
                                        </p:attrNameLst>
                                      </p:cBhvr>
                                      <p:tavLst>
                                        <p:tav tm="0">
                                          <p:val>
                                            <p:strVal val="#ppt_x"/>
                                          </p:val>
                                        </p:tav>
                                        <p:tav tm="100000">
                                          <p:val>
                                            <p:strVal val="#ppt_x"/>
                                          </p:val>
                                        </p:tav>
                                      </p:tavLst>
                                    </p:anim>
                                    <p:anim calcmode="lin" valueType="num">
                                      <p:cBhvr additive="base">
                                        <p:cTn id="62" dur="3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3000" fill="hold"/>
                                        <p:tgtEl>
                                          <p:spTgt spid="17"/>
                                        </p:tgtEl>
                                        <p:attrNameLst>
                                          <p:attrName>ppt_x</p:attrName>
                                        </p:attrNameLst>
                                      </p:cBhvr>
                                      <p:tavLst>
                                        <p:tav tm="0">
                                          <p:val>
                                            <p:strVal val="#ppt_x"/>
                                          </p:val>
                                        </p:tav>
                                        <p:tav tm="100000">
                                          <p:val>
                                            <p:strVal val="#ppt_x"/>
                                          </p:val>
                                        </p:tav>
                                      </p:tavLst>
                                    </p:anim>
                                    <p:anim calcmode="lin" valueType="num">
                                      <p:cBhvr additive="base">
                                        <p:cTn id="66" dur="3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ppt_x"/>
                                          </p:val>
                                        </p:tav>
                                        <p:tav tm="100000">
                                          <p:val>
                                            <p:strVal val="#ppt_x"/>
                                          </p:val>
                                        </p:tav>
                                      </p:tavLst>
                                    </p:anim>
                                    <p:anim calcmode="lin" valueType="num">
                                      <p:cBhvr additive="base">
                                        <p:cTn id="70" dur="3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3000" fill="hold"/>
                                        <p:tgtEl>
                                          <p:spTgt spid="19"/>
                                        </p:tgtEl>
                                        <p:attrNameLst>
                                          <p:attrName>ppt_x</p:attrName>
                                        </p:attrNameLst>
                                      </p:cBhvr>
                                      <p:tavLst>
                                        <p:tav tm="0">
                                          <p:val>
                                            <p:strVal val="#ppt_x"/>
                                          </p:val>
                                        </p:tav>
                                        <p:tav tm="100000">
                                          <p:val>
                                            <p:strVal val="#ppt_x"/>
                                          </p:val>
                                        </p:tav>
                                      </p:tavLst>
                                    </p:anim>
                                    <p:anim calcmode="lin" valueType="num">
                                      <p:cBhvr additive="base">
                                        <p:cTn id="74" dur="3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3000" fill="hold"/>
                                        <p:tgtEl>
                                          <p:spTgt spid="20"/>
                                        </p:tgtEl>
                                        <p:attrNameLst>
                                          <p:attrName>ppt_x</p:attrName>
                                        </p:attrNameLst>
                                      </p:cBhvr>
                                      <p:tavLst>
                                        <p:tav tm="0">
                                          <p:val>
                                            <p:strVal val="#ppt_x"/>
                                          </p:val>
                                        </p:tav>
                                        <p:tav tm="100000">
                                          <p:val>
                                            <p:strVal val="#ppt_x"/>
                                          </p:val>
                                        </p:tav>
                                      </p:tavLst>
                                    </p:anim>
                                    <p:anim calcmode="lin" valueType="num">
                                      <p:cBhvr additive="base">
                                        <p:cTn id="78" dur="3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3000" fill="hold"/>
                                        <p:tgtEl>
                                          <p:spTgt spid="21"/>
                                        </p:tgtEl>
                                        <p:attrNameLst>
                                          <p:attrName>ppt_x</p:attrName>
                                        </p:attrNameLst>
                                      </p:cBhvr>
                                      <p:tavLst>
                                        <p:tav tm="0">
                                          <p:val>
                                            <p:strVal val="#ppt_x"/>
                                          </p:val>
                                        </p:tav>
                                        <p:tav tm="100000">
                                          <p:val>
                                            <p:strVal val="#ppt_x"/>
                                          </p:val>
                                        </p:tav>
                                      </p:tavLst>
                                    </p:anim>
                                    <p:anim calcmode="lin" valueType="num">
                                      <p:cBhvr additive="base">
                                        <p:cTn id="82" dur="3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3000" fill="hold"/>
                                        <p:tgtEl>
                                          <p:spTgt spid="22"/>
                                        </p:tgtEl>
                                        <p:attrNameLst>
                                          <p:attrName>ppt_x</p:attrName>
                                        </p:attrNameLst>
                                      </p:cBhvr>
                                      <p:tavLst>
                                        <p:tav tm="0">
                                          <p:val>
                                            <p:strVal val="#ppt_x"/>
                                          </p:val>
                                        </p:tav>
                                        <p:tav tm="100000">
                                          <p:val>
                                            <p:strVal val="#ppt_x"/>
                                          </p:val>
                                        </p:tav>
                                      </p:tavLst>
                                    </p:anim>
                                    <p:anim calcmode="lin" valueType="num">
                                      <p:cBhvr additive="base">
                                        <p:cTn id="86" dur="3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3000" fill="hold"/>
                                        <p:tgtEl>
                                          <p:spTgt spid="23"/>
                                        </p:tgtEl>
                                        <p:attrNameLst>
                                          <p:attrName>ppt_x</p:attrName>
                                        </p:attrNameLst>
                                      </p:cBhvr>
                                      <p:tavLst>
                                        <p:tav tm="0">
                                          <p:val>
                                            <p:strVal val="#ppt_x"/>
                                          </p:val>
                                        </p:tav>
                                        <p:tav tm="100000">
                                          <p:val>
                                            <p:strVal val="#ppt_x"/>
                                          </p:val>
                                        </p:tav>
                                      </p:tavLst>
                                    </p:anim>
                                    <p:anim calcmode="lin" valueType="num">
                                      <p:cBhvr additive="base">
                                        <p:cTn id="90" dur="3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3000" fill="hold"/>
                                        <p:tgtEl>
                                          <p:spTgt spid="24"/>
                                        </p:tgtEl>
                                        <p:attrNameLst>
                                          <p:attrName>ppt_x</p:attrName>
                                        </p:attrNameLst>
                                      </p:cBhvr>
                                      <p:tavLst>
                                        <p:tav tm="0">
                                          <p:val>
                                            <p:strVal val="#ppt_x"/>
                                          </p:val>
                                        </p:tav>
                                        <p:tav tm="100000">
                                          <p:val>
                                            <p:strVal val="#ppt_x"/>
                                          </p:val>
                                        </p:tav>
                                      </p:tavLst>
                                    </p:anim>
                                    <p:anim calcmode="lin" valueType="num">
                                      <p:cBhvr additive="base">
                                        <p:cTn id="94" dur="3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3000" fill="hold"/>
                                        <p:tgtEl>
                                          <p:spTgt spid="25"/>
                                        </p:tgtEl>
                                        <p:attrNameLst>
                                          <p:attrName>ppt_x</p:attrName>
                                        </p:attrNameLst>
                                      </p:cBhvr>
                                      <p:tavLst>
                                        <p:tav tm="0">
                                          <p:val>
                                            <p:strVal val="#ppt_x"/>
                                          </p:val>
                                        </p:tav>
                                        <p:tav tm="100000">
                                          <p:val>
                                            <p:strVal val="#ppt_x"/>
                                          </p:val>
                                        </p:tav>
                                      </p:tavLst>
                                    </p:anim>
                                    <p:anim calcmode="lin" valueType="num">
                                      <p:cBhvr additive="base">
                                        <p:cTn id="98" dur="3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3000" fill="hold"/>
                                        <p:tgtEl>
                                          <p:spTgt spid="26"/>
                                        </p:tgtEl>
                                        <p:attrNameLst>
                                          <p:attrName>ppt_x</p:attrName>
                                        </p:attrNameLst>
                                      </p:cBhvr>
                                      <p:tavLst>
                                        <p:tav tm="0">
                                          <p:val>
                                            <p:strVal val="#ppt_x"/>
                                          </p:val>
                                        </p:tav>
                                        <p:tav tm="100000">
                                          <p:val>
                                            <p:strVal val="#ppt_x"/>
                                          </p:val>
                                        </p:tav>
                                      </p:tavLst>
                                    </p:anim>
                                    <p:anim calcmode="lin" valueType="num">
                                      <p:cBhvr additive="base">
                                        <p:cTn id="102" dur="3000" fill="hold"/>
                                        <p:tgtEl>
                                          <p:spTgt spid="26"/>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3000" fill="hold"/>
                                        <p:tgtEl>
                                          <p:spTgt spid="27"/>
                                        </p:tgtEl>
                                        <p:attrNameLst>
                                          <p:attrName>ppt_x</p:attrName>
                                        </p:attrNameLst>
                                      </p:cBhvr>
                                      <p:tavLst>
                                        <p:tav tm="0">
                                          <p:val>
                                            <p:strVal val="#ppt_x"/>
                                          </p:val>
                                        </p:tav>
                                        <p:tav tm="100000">
                                          <p:val>
                                            <p:strVal val="#ppt_x"/>
                                          </p:val>
                                        </p:tav>
                                      </p:tavLst>
                                    </p:anim>
                                    <p:anim calcmode="lin" valueType="num">
                                      <p:cBhvr additive="base">
                                        <p:cTn id="106" dur="3000" fill="hold"/>
                                        <p:tgtEl>
                                          <p:spTgt spid="27"/>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3000" fill="hold"/>
                                        <p:tgtEl>
                                          <p:spTgt spid="28"/>
                                        </p:tgtEl>
                                        <p:attrNameLst>
                                          <p:attrName>ppt_x</p:attrName>
                                        </p:attrNameLst>
                                      </p:cBhvr>
                                      <p:tavLst>
                                        <p:tav tm="0">
                                          <p:val>
                                            <p:strVal val="#ppt_x"/>
                                          </p:val>
                                        </p:tav>
                                        <p:tav tm="100000">
                                          <p:val>
                                            <p:strVal val="#ppt_x"/>
                                          </p:val>
                                        </p:tav>
                                      </p:tavLst>
                                    </p:anim>
                                    <p:anim calcmode="lin" valueType="num">
                                      <p:cBhvr additive="base">
                                        <p:cTn id="110" dur="3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3000" fill="hold"/>
                                        <p:tgtEl>
                                          <p:spTgt spid="29"/>
                                        </p:tgtEl>
                                        <p:attrNameLst>
                                          <p:attrName>ppt_x</p:attrName>
                                        </p:attrNameLst>
                                      </p:cBhvr>
                                      <p:tavLst>
                                        <p:tav tm="0">
                                          <p:val>
                                            <p:strVal val="#ppt_x"/>
                                          </p:val>
                                        </p:tav>
                                        <p:tav tm="100000">
                                          <p:val>
                                            <p:strVal val="#ppt_x"/>
                                          </p:val>
                                        </p:tav>
                                      </p:tavLst>
                                    </p:anim>
                                    <p:anim calcmode="lin" valueType="num">
                                      <p:cBhvr additive="base">
                                        <p:cTn id="114" dur="3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4"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3000" fill="hold"/>
                                        <p:tgtEl>
                                          <p:spTgt spid="30"/>
                                        </p:tgtEl>
                                        <p:attrNameLst>
                                          <p:attrName>ppt_x</p:attrName>
                                        </p:attrNameLst>
                                      </p:cBhvr>
                                      <p:tavLst>
                                        <p:tav tm="0">
                                          <p:val>
                                            <p:strVal val="#ppt_x"/>
                                          </p:val>
                                        </p:tav>
                                        <p:tav tm="100000">
                                          <p:val>
                                            <p:strVal val="#ppt_x"/>
                                          </p:val>
                                        </p:tav>
                                      </p:tavLst>
                                    </p:anim>
                                    <p:anim calcmode="lin" valueType="num">
                                      <p:cBhvr additive="base">
                                        <p:cTn id="118" dur="3000" fill="hold"/>
                                        <p:tgtEl>
                                          <p:spTgt spid="30"/>
                                        </p:tgtEl>
                                        <p:attrNameLst>
                                          <p:attrName>ppt_y</p:attrName>
                                        </p:attrNameLst>
                                      </p:cBhvr>
                                      <p:tavLst>
                                        <p:tav tm="0">
                                          <p:val>
                                            <p:strVal val="1+#ppt_h/2"/>
                                          </p:val>
                                        </p:tav>
                                        <p:tav tm="100000">
                                          <p:val>
                                            <p:strVal val="#ppt_y"/>
                                          </p:val>
                                        </p:tav>
                                      </p:tavLst>
                                    </p:anim>
                                  </p:childTnLst>
                                </p:cTn>
                              </p:par>
                              <p:par>
                                <p:cTn id="119" presetID="2" presetClass="entr" presetSubtype="4" fill="hold"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3000" fill="hold"/>
                                        <p:tgtEl>
                                          <p:spTgt spid="31"/>
                                        </p:tgtEl>
                                        <p:attrNameLst>
                                          <p:attrName>ppt_x</p:attrName>
                                        </p:attrNameLst>
                                      </p:cBhvr>
                                      <p:tavLst>
                                        <p:tav tm="0">
                                          <p:val>
                                            <p:strVal val="#ppt_x"/>
                                          </p:val>
                                        </p:tav>
                                        <p:tav tm="100000">
                                          <p:val>
                                            <p:strVal val="#ppt_x"/>
                                          </p:val>
                                        </p:tav>
                                      </p:tavLst>
                                    </p:anim>
                                    <p:anim calcmode="lin" valueType="num">
                                      <p:cBhvr additive="base">
                                        <p:cTn id="122" dur="3000" fill="hold"/>
                                        <p:tgtEl>
                                          <p:spTgt spid="31"/>
                                        </p:tgtEl>
                                        <p:attrNameLst>
                                          <p:attrName>ppt_y</p:attrName>
                                        </p:attrNameLst>
                                      </p:cBhvr>
                                      <p:tavLst>
                                        <p:tav tm="0">
                                          <p:val>
                                            <p:strVal val="1+#ppt_h/2"/>
                                          </p:val>
                                        </p:tav>
                                        <p:tav tm="100000">
                                          <p:val>
                                            <p:strVal val="#ppt_y"/>
                                          </p:val>
                                        </p:tav>
                                      </p:tavLst>
                                    </p:anim>
                                  </p:childTnLst>
                                </p:cTn>
                              </p:par>
                              <p:par>
                                <p:cTn id="123" presetID="2" presetClass="entr" presetSubtype="4" fill="hold"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3000" fill="hold"/>
                                        <p:tgtEl>
                                          <p:spTgt spid="32"/>
                                        </p:tgtEl>
                                        <p:attrNameLst>
                                          <p:attrName>ppt_x</p:attrName>
                                        </p:attrNameLst>
                                      </p:cBhvr>
                                      <p:tavLst>
                                        <p:tav tm="0">
                                          <p:val>
                                            <p:strVal val="#ppt_x"/>
                                          </p:val>
                                        </p:tav>
                                        <p:tav tm="100000">
                                          <p:val>
                                            <p:strVal val="#ppt_x"/>
                                          </p:val>
                                        </p:tav>
                                      </p:tavLst>
                                    </p:anim>
                                    <p:anim calcmode="lin" valueType="num">
                                      <p:cBhvr additive="base">
                                        <p:cTn id="126" dur="3000" fill="hold"/>
                                        <p:tgtEl>
                                          <p:spTgt spid="32"/>
                                        </p:tgtEl>
                                        <p:attrNameLst>
                                          <p:attrName>ppt_y</p:attrName>
                                        </p:attrNameLst>
                                      </p:cBhvr>
                                      <p:tavLst>
                                        <p:tav tm="0">
                                          <p:val>
                                            <p:strVal val="1+#ppt_h/2"/>
                                          </p:val>
                                        </p:tav>
                                        <p:tav tm="100000">
                                          <p:val>
                                            <p:strVal val="#ppt_y"/>
                                          </p:val>
                                        </p:tav>
                                      </p:tavLst>
                                    </p:anim>
                                  </p:childTnLst>
                                </p:cTn>
                              </p:par>
                            </p:childTnLst>
                          </p:cTn>
                        </p:par>
                        <p:par>
                          <p:cTn id="127" fill="hold">
                            <p:stCondLst>
                              <p:cond delay="3000"/>
                            </p:stCondLst>
                            <p:childTnLst>
                              <p:par>
                                <p:cTn id="128" presetID="2" presetClass="exit" presetSubtype="6" fill="hold" nodeType="afterEffect">
                                  <p:stCondLst>
                                    <p:cond delay="0"/>
                                  </p:stCondLst>
                                  <p:childTnLst>
                                    <p:anim calcmode="lin" valueType="num">
                                      <p:cBhvr additive="base">
                                        <p:cTn id="129" dur="3000"/>
                                        <p:tgtEl>
                                          <p:spTgt spid="24"/>
                                        </p:tgtEl>
                                        <p:attrNameLst>
                                          <p:attrName>ppt_x</p:attrName>
                                        </p:attrNameLst>
                                      </p:cBhvr>
                                      <p:tavLst>
                                        <p:tav tm="0">
                                          <p:val>
                                            <p:strVal val="ppt_x"/>
                                          </p:val>
                                        </p:tav>
                                        <p:tav tm="100000">
                                          <p:val>
                                            <p:strVal val="1+ppt_w/2"/>
                                          </p:val>
                                        </p:tav>
                                      </p:tavLst>
                                    </p:anim>
                                    <p:anim calcmode="lin" valueType="num">
                                      <p:cBhvr additive="base">
                                        <p:cTn id="130" dur="3000"/>
                                        <p:tgtEl>
                                          <p:spTgt spid="24"/>
                                        </p:tgtEl>
                                        <p:attrNameLst>
                                          <p:attrName>ppt_y</p:attrName>
                                        </p:attrNameLst>
                                      </p:cBhvr>
                                      <p:tavLst>
                                        <p:tav tm="0">
                                          <p:val>
                                            <p:strVal val="ppt_y"/>
                                          </p:val>
                                        </p:tav>
                                        <p:tav tm="100000">
                                          <p:val>
                                            <p:strVal val="1+ppt_h/2"/>
                                          </p:val>
                                        </p:tav>
                                      </p:tavLst>
                                    </p:anim>
                                    <p:set>
                                      <p:cBhvr>
                                        <p:cTn id="131" dur="1" fill="hold">
                                          <p:stCondLst>
                                            <p:cond delay="2999"/>
                                          </p:stCondLst>
                                        </p:cTn>
                                        <p:tgtEl>
                                          <p:spTgt spid="24"/>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3000"/>
                                        <p:tgtEl>
                                          <p:spTgt spid="26"/>
                                        </p:tgtEl>
                                        <p:attrNameLst>
                                          <p:attrName>ppt_x</p:attrName>
                                        </p:attrNameLst>
                                      </p:cBhvr>
                                      <p:tavLst>
                                        <p:tav tm="0">
                                          <p:val>
                                            <p:strVal val="ppt_x"/>
                                          </p:val>
                                        </p:tav>
                                        <p:tav tm="100000">
                                          <p:val>
                                            <p:strVal val="1+ppt_w/2"/>
                                          </p:val>
                                        </p:tav>
                                      </p:tavLst>
                                    </p:anim>
                                    <p:anim calcmode="lin" valueType="num">
                                      <p:cBhvr additive="base">
                                        <p:cTn id="134" dur="3000"/>
                                        <p:tgtEl>
                                          <p:spTgt spid="26"/>
                                        </p:tgtEl>
                                        <p:attrNameLst>
                                          <p:attrName>ppt_y</p:attrName>
                                        </p:attrNameLst>
                                      </p:cBhvr>
                                      <p:tavLst>
                                        <p:tav tm="0">
                                          <p:val>
                                            <p:strVal val="ppt_y"/>
                                          </p:val>
                                        </p:tav>
                                        <p:tav tm="100000">
                                          <p:val>
                                            <p:strVal val="1+ppt_h/2"/>
                                          </p:val>
                                        </p:tav>
                                      </p:tavLst>
                                    </p:anim>
                                    <p:set>
                                      <p:cBhvr>
                                        <p:cTn id="135" dur="1" fill="hold">
                                          <p:stCondLst>
                                            <p:cond delay="2999"/>
                                          </p:stCondLst>
                                        </p:cTn>
                                        <p:tgtEl>
                                          <p:spTgt spid="26"/>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3000"/>
                                        <p:tgtEl>
                                          <p:spTgt spid="28"/>
                                        </p:tgtEl>
                                        <p:attrNameLst>
                                          <p:attrName>ppt_x</p:attrName>
                                        </p:attrNameLst>
                                      </p:cBhvr>
                                      <p:tavLst>
                                        <p:tav tm="0">
                                          <p:val>
                                            <p:strVal val="ppt_x"/>
                                          </p:val>
                                        </p:tav>
                                        <p:tav tm="100000">
                                          <p:val>
                                            <p:strVal val="1+ppt_w/2"/>
                                          </p:val>
                                        </p:tav>
                                      </p:tavLst>
                                    </p:anim>
                                    <p:anim calcmode="lin" valueType="num">
                                      <p:cBhvr additive="base">
                                        <p:cTn id="138" dur="3000"/>
                                        <p:tgtEl>
                                          <p:spTgt spid="28"/>
                                        </p:tgtEl>
                                        <p:attrNameLst>
                                          <p:attrName>ppt_y</p:attrName>
                                        </p:attrNameLst>
                                      </p:cBhvr>
                                      <p:tavLst>
                                        <p:tav tm="0">
                                          <p:val>
                                            <p:strVal val="ppt_y"/>
                                          </p:val>
                                        </p:tav>
                                        <p:tav tm="100000">
                                          <p:val>
                                            <p:strVal val="1+ppt_h/2"/>
                                          </p:val>
                                        </p:tav>
                                      </p:tavLst>
                                    </p:anim>
                                    <p:set>
                                      <p:cBhvr>
                                        <p:cTn id="139" dur="1" fill="hold">
                                          <p:stCondLst>
                                            <p:cond delay="2999"/>
                                          </p:stCondLst>
                                        </p:cTn>
                                        <p:tgtEl>
                                          <p:spTgt spid="28"/>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3000"/>
                                        <p:tgtEl>
                                          <p:spTgt spid="30"/>
                                        </p:tgtEl>
                                        <p:attrNameLst>
                                          <p:attrName>ppt_x</p:attrName>
                                        </p:attrNameLst>
                                      </p:cBhvr>
                                      <p:tavLst>
                                        <p:tav tm="0">
                                          <p:val>
                                            <p:strVal val="ppt_x"/>
                                          </p:val>
                                        </p:tav>
                                        <p:tav tm="100000">
                                          <p:val>
                                            <p:strVal val="1+ppt_w/2"/>
                                          </p:val>
                                        </p:tav>
                                      </p:tavLst>
                                    </p:anim>
                                    <p:anim calcmode="lin" valueType="num">
                                      <p:cBhvr additive="base">
                                        <p:cTn id="142" dur="3000"/>
                                        <p:tgtEl>
                                          <p:spTgt spid="30"/>
                                        </p:tgtEl>
                                        <p:attrNameLst>
                                          <p:attrName>ppt_y</p:attrName>
                                        </p:attrNameLst>
                                      </p:cBhvr>
                                      <p:tavLst>
                                        <p:tav tm="0">
                                          <p:val>
                                            <p:strVal val="ppt_y"/>
                                          </p:val>
                                        </p:tav>
                                        <p:tav tm="100000">
                                          <p:val>
                                            <p:strVal val="1+ppt_h/2"/>
                                          </p:val>
                                        </p:tav>
                                      </p:tavLst>
                                    </p:anim>
                                    <p:set>
                                      <p:cBhvr>
                                        <p:cTn id="143" dur="1" fill="hold">
                                          <p:stCondLst>
                                            <p:cond delay="2999"/>
                                          </p:stCondLst>
                                        </p:cTn>
                                        <p:tgtEl>
                                          <p:spTgt spid="30"/>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3000"/>
                                        <p:tgtEl>
                                          <p:spTgt spid="32"/>
                                        </p:tgtEl>
                                        <p:attrNameLst>
                                          <p:attrName>ppt_x</p:attrName>
                                        </p:attrNameLst>
                                      </p:cBhvr>
                                      <p:tavLst>
                                        <p:tav tm="0">
                                          <p:val>
                                            <p:strVal val="ppt_x"/>
                                          </p:val>
                                        </p:tav>
                                        <p:tav tm="100000">
                                          <p:val>
                                            <p:strVal val="1+ppt_w/2"/>
                                          </p:val>
                                        </p:tav>
                                      </p:tavLst>
                                    </p:anim>
                                    <p:anim calcmode="lin" valueType="num">
                                      <p:cBhvr additive="base">
                                        <p:cTn id="146" dur="3000"/>
                                        <p:tgtEl>
                                          <p:spTgt spid="32"/>
                                        </p:tgtEl>
                                        <p:attrNameLst>
                                          <p:attrName>ppt_y</p:attrName>
                                        </p:attrNameLst>
                                      </p:cBhvr>
                                      <p:tavLst>
                                        <p:tav tm="0">
                                          <p:val>
                                            <p:strVal val="ppt_y"/>
                                          </p:val>
                                        </p:tav>
                                        <p:tav tm="100000">
                                          <p:val>
                                            <p:strVal val="1+ppt_h/2"/>
                                          </p:val>
                                        </p:tav>
                                      </p:tavLst>
                                    </p:anim>
                                    <p:set>
                                      <p:cBhvr>
                                        <p:cTn id="147" dur="1" fill="hold">
                                          <p:stCondLst>
                                            <p:cond delay="2999"/>
                                          </p:stCondLst>
                                        </p:cTn>
                                        <p:tgtEl>
                                          <p:spTgt spid="32"/>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3000"/>
                                        <p:tgtEl>
                                          <p:spTgt spid="4"/>
                                        </p:tgtEl>
                                        <p:attrNameLst>
                                          <p:attrName>ppt_x</p:attrName>
                                        </p:attrNameLst>
                                      </p:cBhvr>
                                      <p:tavLst>
                                        <p:tav tm="0">
                                          <p:val>
                                            <p:strVal val="ppt_x"/>
                                          </p:val>
                                        </p:tav>
                                        <p:tav tm="100000">
                                          <p:val>
                                            <p:strVal val="1+ppt_w/2"/>
                                          </p:val>
                                        </p:tav>
                                      </p:tavLst>
                                    </p:anim>
                                    <p:anim calcmode="lin" valueType="num">
                                      <p:cBhvr additive="base">
                                        <p:cTn id="150" dur="3000"/>
                                        <p:tgtEl>
                                          <p:spTgt spid="4"/>
                                        </p:tgtEl>
                                        <p:attrNameLst>
                                          <p:attrName>ppt_y</p:attrName>
                                        </p:attrNameLst>
                                      </p:cBhvr>
                                      <p:tavLst>
                                        <p:tav tm="0">
                                          <p:val>
                                            <p:strVal val="ppt_y"/>
                                          </p:val>
                                        </p:tav>
                                        <p:tav tm="100000">
                                          <p:val>
                                            <p:strVal val="1+ppt_h/2"/>
                                          </p:val>
                                        </p:tav>
                                      </p:tavLst>
                                    </p:anim>
                                    <p:set>
                                      <p:cBhvr>
                                        <p:cTn id="151" dur="1" fill="hold">
                                          <p:stCondLst>
                                            <p:cond delay="2999"/>
                                          </p:stCondLst>
                                        </p:cTn>
                                        <p:tgtEl>
                                          <p:spTgt spid="4"/>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3000"/>
                                        <p:tgtEl>
                                          <p:spTgt spid="6"/>
                                        </p:tgtEl>
                                        <p:attrNameLst>
                                          <p:attrName>ppt_x</p:attrName>
                                        </p:attrNameLst>
                                      </p:cBhvr>
                                      <p:tavLst>
                                        <p:tav tm="0">
                                          <p:val>
                                            <p:strVal val="ppt_x"/>
                                          </p:val>
                                        </p:tav>
                                        <p:tav tm="100000">
                                          <p:val>
                                            <p:strVal val="1+ppt_w/2"/>
                                          </p:val>
                                        </p:tav>
                                      </p:tavLst>
                                    </p:anim>
                                    <p:anim calcmode="lin" valueType="num">
                                      <p:cBhvr additive="base">
                                        <p:cTn id="154" dur="3000"/>
                                        <p:tgtEl>
                                          <p:spTgt spid="6"/>
                                        </p:tgtEl>
                                        <p:attrNameLst>
                                          <p:attrName>ppt_y</p:attrName>
                                        </p:attrNameLst>
                                      </p:cBhvr>
                                      <p:tavLst>
                                        <p:tav tm="0">
                                          <p:val>
                                            <p:strVal val="ppt_y"/>
                                          </p:val>
                                        </p:tav>
                                        <p:tav tm="100000">
                                          <p:val>
                                            <p:strVal val="1+ppt_h/2"/>
                                          </p:val>
                                        </p:tav>
                                      </p:tavLst>
                                    </p:anim>
                                    <p:set>
                                      <p:cBhvr>
                                        <p:cTn id="155" dur="1" fill="hold">
                                          <p:stCondLst>
                                            <p:cond delay="2999"/>
                                          </p:stCondLst>
                                        </p:cTn>
                                        <p:tgtEl>
                                          <p:spTgt spid="6"/>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3000"/>
                                        <p:tgtEl>
                                          <p:spTgt spid="8"/>
                                        </p:tgtEl>
                                        <p:attrNameLst>
                                          <p:attrName>ppt_x</p:attrName>
                                        </p:attrNameLst>
                                      </p:cBhvr>
                                      <p:tavLst>
                                        <p:tav tm="0">
                                          <p:val>
                                            <p:strVal val="ppt_x"/>
                                          </p:val>
                                        </p:tav>
                                        <p:tav tm="100000">
                                          <p:val>
                                            <p:strVal val="1+ppt_w/2"/>
                                          </p:val>
                                        </p:tav>
                                      </p:tavLst>
                                    </p:anim>
                                    <p:anim calcmode="lin" valueType="num">
                                      <p:cBhvr additive="base">
                                        <p:cTn id="158" dur="3000"/>
                                        <p:tgtEl>
                                          <p:spTgt spid="8"/>
                                        </p:tgtEl>
                                        <p:attrNameLst>
                                          <p:attrName>ppt_y</p:attrName>
                                        </p:attrNameLst>
                                      </p:cBhvr>
                                      <p:tavLst>
                                        <p:tav tm="0">
                                          <p:val>
                                            <p:strVal val="ppt_y"/>
                                          </p:val>
                                        </p:tav>
                                        <p:tav tm="100000">
                                          <p:val>
                                            <p:strVal val="1+ppt_h/2"/>
                                          </p:val>
                                        </p:tav>
                                      </p:tavLst>
                                    </p:anim>
                                    <p:set>
                                      <p:cBhvr>
                                        <p:cTn id="159" dur="1" fill="hold">
                                          <p:stCondLst>
                                            <p:cond delay="2999"/>
                                          </p:stCondLst>
                                        </p:cTn>
                                        <p:tgtEl>
                                          <p:spTgt spid="8"/>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3000"/>
                                        <p:tgtEl>
                                          <p:spTgt spid="10"/>
                                        </p:tgtEl>
                                        <p:attrNameLst>
                                          <p:attrName>ppt_x</p:attrName>
                                        </p:attrNameLst>
                                      </p:cBhvr>
                                      <p:tavLst>
                                        <p:tav tm="0">
                                          <p:val>
                                            <p:strVal val="ppt_x"/>
                                          </p:val>
                                        </p:tav>
                                        <p:tav tm="100000">
                                          <p:val>
                                            <p:strVal val="1+ppt_w/2"/>
                                          </p:val>
                                        </p:tav>
                                      </p:tavLst>
                                    </p:anim>
                                    <p:anim calcmode="lin" valueType="num">
                                      <p:cBhvr additive="base">
                                        <p:cTn id="162" dur="3000"/>
                                        <p:tgtEl>
                                          <p:spTgt spid="10"/>
                                        </p:tgtEl>
                                        <p:attrNameLst>
                                          <p:attrName>ppt_y</p:attrName>
                                        </p:attrNameLst>
                                      </p:cBhvr>
                                      <p:tavLst>
                                        <p:tav tm="0">
                                          <p:val>
                                            <p:strVal val="ppt_y"/>
                                          </p:val>
                                        </p:tav>
                                        <p:tav tm="100000">
                                          <p:val>
                                            <p:strVal val="1+ppt_h/2"/>
                                          </p:val>
                                        </p:tav>
                                      </p:tavLst>
                                    </p:anim>
                                    <p:set>
                                      <p:cBhvr>
                                        <p:cTn id="163" dur="1" fill="hold">
                                          <p:stCondLst>
                                            <p:cond delay="2999"/>
                                          </p:stCondLst>
                                        </p:cTn>
                                        <p:tgtEl>
                                          <p:spTgt spid="10"/>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3000"/>
                                        <p:tgtEl>
                                          <p:spTgt spid="12"/>
                                        </p:tgtEl>
                                        <p:attrNameLst>
                                          <p:attrName>ppt_x</p:attrName>
                                        </p:attrNameLst>
                                      </p:cBhvr>
                                      <p:tavLst>
                                        <p:tav tm="0">
                                          <p:val>
                                            <p:strVal val="ppt_x"/>
                                          </p:val>
                                        </p:tav>
                                        <p:tav tm="100000">
                                          <p:val>
                                            <p:strVal val="1+ppt_w/2"/>
                                          </p:val>
                                        </p:tav>
                                      </p:tavLst>
                                    </p:anim>
                                    <p:anim calcmode="lin" valueType="num">
                                      <p:cBhvr additive="base">
                                        <p:cTn id="166" dur="3000"/>
                                        <p:tgtEl>
                                          <p:spTgt spid="12"/>
                                        </p:tgtEl>
                                        <p:attrNameLst>
                                          <p:attrName>ppt_y</p:attrName>
                                        </p:attrNameLst>
                                      </p:cBhvr>
                                      <p:tavLst>
                                        <p:tav tm="0">
                                          <p:val>
                                            <p:strVal val="ppt_y"/>
                                          </p:val>
                                        </p:tav>
                                        <p:tav tm="100000">
                                          <p:val>
                                            <p:strVal val="1+ppt_h/2"/>
                                          </p:val>
                                        </p:tav>
                                      </p:tavLst>
                                    </p:anim>
                                    <p:set>
                                      <p:cBhvr>
                                        <p:cTn id="167" dur="1" fill="hold">
                                          <p:stCondLst>
                                            <p:cond delay="2999"/>
                                          </p:stCondLst>
                                        </p:cTn>
                                        <p:tgtEl>
                                          <p:spTgt spid="12"/>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3000"/>
                                        <p:tgtEl>
                                          <p:spTgt spid="14"/>
                                        </p:tgtEl>
                                        <p:attrNameLst>
                                          <p:attrName>ppt_x</p:attrName>
                                        </p:attrNameLst>
                                      </p:cBhvr>
                                      <p:tavLst>
                                        <p:tav tm="0">
                                          <p:val>
                                            <p:strVal val="ppt_x"/>
                                          </p:val>
                                        </p:tav>
                                        <p:tav tm="100000">
                                          <p:val>
                                            <p:strVal val="1+ppt_w/2"/>
                                          </p:val>
                                        </p:tav>
                                      </p:tavLst>
                                    </p:anim>
                                    <p:anim calcmode="lin" valueType="num">
                                      <p:cBhvr additive="base">
                                        <p:cTn id="170" dur="3000"/>
                                        <p:tgtEl>
                                          <p:spTgt spid="14"/>
                                        </p:tgtEl>
                                        <p:attrNameLst>
                                          <p:attrName>ppt_y</p:attrName>
                                        </p:attrNameLst>
                                      </p:cBhvr>
                                      <p:tavLst>
                                        <p:tav tm="0">
                                          <p:val>
                                            <p:strVal val="ppt_y"/>
                                          </p:val>
                                        </p:tav>
                                        <p:tav tm="100000">
                                          <p:val>
                                            <p:strVal val="1+ppt_h/2"/>
                                          </p:val>
                                        </p:tav>
                                      </p:tavLst>
                                    </p:anim>
                                    <p:set>
                                      <p:cBhvr>
                                        <p:cTn id="171" dur="1" fill="hold">
                                          <p:stCondLst>
                                            <p:cond delay="2999"/>
                                          </p:stCondLst>
                                        </p:cTn>
                                        <p:tgtEl>
                                          <p:spTgt spid="14"/>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3000"/>
                                        <p:tgtEl>
                                          <p:spTgt spid="16"/>
                                        </p:tgtEl>
                                        <p:attrNameLst>
                                          <p:attrName>ppt_x</p:attrName>
                                        </p:attrNameLst>
                                      </p:cBhvr>
                                      <p:tavLst>
                                        <p:tav tm="0">
                                          <p:val>
                                            <p:strVal val="ppt_x"/>
                                          </p:val>
                                        </p:tav>
                                        <p:tav tm="100000">
                                          <p:val>
                                            <p:strVal val="1+ppt_w/2"/>
                                          </p:val>
                                        </p:tav>
                                      </p:tavLst>
                                    </p:anim>
                                    <p:anim calcmode="lin" valueType="num">
                                      <p:cBhvr additive="base">
                                        <p:cTn id="174" dur="3000"/>
                                        <p:tgtEl>
                                          <p:spTgt spid="16"/>
                                        </p:tgtEl>
                                        <p:attrNameLst>
                                          <p:attrName>ppt_y</p:attrName>
                                        </p:attrNameLst>
                                      </p:cBhvr>
                                      <p:tavLst>
                                        <p:tav tm="0">
                                          <p:val>
                                            <p:strVal val="ppt_y"/>
                                          </p:val>
                                        </p:tav>
                                        <p:tav tm="100000">
                                          <p:val>
                                            <p:strVal val="1+ppt_h/2"/>
                                          </p:val>
                                        </p:tav>
                                      </p:tavLst>
                                    </p:anim>
                                    <p:set>
                                      <p:cBhvr>
                                        <p:cTn id="175" dur="1" fill="hold">
                                          <p:stCondLst>
                                            <p:cond delay="2999"/>
                                          </p:stCondLst>
                                        </p:cTn>
                                        <p:tgtEl>
                                          <p:spTgt spid="16"/>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3000"/>
                                        <p:tgtEl>
                                          <p:spTgt spid="18"/>
                                        </p:tgtEl>
                                        <p:attrNameLst>
                                          <p:attrName>ppt_x</p:attrName>
                                        </p:attrNameLst>
                                      </p:cBhvr>
                                      <p:tavLst>
                                        <p:tav tm="0">
                                          <p:val>
                                            <p:strVal val="ppt_x"/>
                                          </p:val>
                                        </p:tav>
                                        <p:tav tm="100000">
                                          <p:val>
                                            <p:strVal val="1+ppt_w/2"/>
                                          </p:val>
                                        </p:tav>
                                      </p:tavLst>
                                    </p:anim>
                                    <p:anim calcmode="lin" valueType="num">
                                      <p:cBhvr additive="base">
                                        <p:cTn id="178" dur="3000"/>
                                        <p:tgtEl>
                                          <p:spTgt spid="18"/>
                                        </p:tgtEl>
                                        <p:attrNameLst>
                                          <p:attrName>ppt_y</p:attrName>
                                        </p:attrNameLst>
                                      </p:cBhvr>
                                      <p:tavLst>
                                        <p:tav tm="0">
                                          <p:val>
                                            <p:strVal val="ppt_y"/>
                                          </p:val>
                                        </p:tav>
                                        <p:tav tm="100000">
                                          <p:val>
                                            <p:strVal val="1+ppt_h/2"/>
                                          </p:val>
                                        </p:tav>
                                      </p:tavLst>
                                    </p:anim>
                                    <p:set>
                                      <p:cBhvr>
                                        <p:cTn id="179" dur="1" fill="hold">
                                          <p:stCondLst>
                                            <p:cond delay="2999"/>
                                          </p:stCondLst>
                                        </p:cTn>
                                        <p:tgtEl>
                                          <p:spTgt spid="18"/>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3000"/>
                                        <p:tgtEl>
                                          <p:spTgt spid="20"/>
                                        </p:tgtEl>
                                        <p:attrNameLst>
                                          <p:attrName>ppt_x</p:attrName>
                                        </p:attrNameLst>
                                      </p:cBhvr>
                                      <p:tavLst>
                                        <p:tav tm="0">
                                          <p:val>
                                            <p:strVal val="ppt_x"/>
                                          </p:val>
                                        </p:tav>
                                        <p:tav tm="100000">
                                          <p:val>
                                            <p:strVal val="1+ppt_w/2"/>
                                          </p:val>
                                        </p:tav>
                                      </p:tavLst>
                                    </p:anim>
                                    <p:anim calcmode="lin" valueType="num">
                                      <p:cBhvr additive="base">
                                        <p:cTn id="182" dur="3000"/>
                                        <p:tgtEl>
                                          <p:spTgt spid="20"/>
                                        </p:tgtEl>
                                        <p:attrNameLst>
                                          <p:attrName>ppt_y</p:attrName>
                                        </p:attrNameLst>
                                      </p:cBhvr>
                                      <p:tavLst>
                                        <p:tav tm="0">
                                          <p:val>
                                            <p:strVal val="ppt_y"/>
                                          </p:val>
                                        </p:tav>
                                        <p:tav tm="100000">
                                          <p:val>
                                            <p:strVal val="1+ppt_h/2"/>
                                          </p:val>
                                        </p:tav>
                                      </p:tavLst>
                                    </p:anim>
                                    <p:set>
                                      <p:cBhvr>
                                        <p:cTn id="183" dur="1" fill="hold">
                                          <p:stCondLst>
                                            <p:cond delay="2999"/>
                                          </p:stCondLst>
                                        </p:cTn>
                                        <p:tgtEl>
                                          <p:spTgt spid="20"/>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3000"/>
                                        <p:tgtEl>
                                          <p:spTgt spid="22"/>
                                        </p:tgtEl>
                                        <p:attrNameLst>
                                          <p:attrName>ppt_x</p:attrName>
                                        </p:attrNameLst>
                                      </p:cBhvr>
                                      <p:tavLst>
                                        <p:tav tm="0">
                                          <p:val>
                                            <p:strVal val="ppt_x"/>
                                          </p:val>
                                        </p:tav>
                                        <p:tav tm="100000">
                                          <p:val>
                                            <p:strVal val="1+ppt_w/2"/>
                                          </p:val>
                                        </p:tav>
                                      </p:tavLst>
                                    </p:anim>
                                    <p:anim calcmode="lin" valueType="num">
                                      <p:cBhvr additive="base">
                                        <p:cTn id="186" dur="3000"/>
                                        <p:tgtEl>
                                          <p:spTgt spid="22"/>
                                        </p:tgtEl>
                                        <p:attrNameLst>
                                          <p:attrName>ppt_y</p:attrName>
                                        </p:attrNameLst>
                                      </p:cBhvr>
                                      <p:tavLst>
                                        <p:tav tm="0">
                                          <p:val>
                                            <p:strVal val="ppt_y"/>
                                          </p:val>
                                        </p:tav>
                                        <p:tav tm="100000">
                                          <p:val>
                                            <p:strVal val="1+ppt_h/2"/>
                                          </p:val>
                                        </p:tav>
                                      </p:tavLst>
                                    </p:anim>
                                    <p:set>
                                      <p:cBhvr>
                                        <p:cTn id="187" dur="1" fill="hold">
                                          <p:stCondLst>
                                            <p:cond delay="2999"/>
                                          </p:stCondLst>
                                        </p:cTn>
                                        <p:tgtEl>
                                          <p:spTgt spid="22"/>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3000"/>
                                        <p:tgtEl>
                                          <p:spTgt spid="13"/>
                                        </p:tgtEl>
                                        <p:attrNameLst>
                                          <p:attrName>ppt_x</p:attrName>
                                        </p:attrNameLst>
                                      </p:cBhvr>
                                      <p:tavLst>
                                        <p:tav tm="0">
                                          <p:val>
                                            <p:strVal val="ppt_x"/>
                                          </p:val>
                                        </p:tav>
                                        <p:tav tm="100000">
                                          <p:val>
                                            <p:strVal val="0-ppt_w/2"/>
                                          </p:val>
                                        </p:tav>
                                      </p:tavLst>
                                    </p:anim>
                                    <p:anim calcmode="lin" valueType="num">
                                      <p:cBhvr additive="base">
                                        <p:cTn id="190" dur="3000"/>
                                        <p:tgtEl>
                                          <p:spTgt spid="13"/>
                                        </p:tgtEl>
                                        <p:attrNameLst>
                                          <p:attrName>ppt_y</p:attrName>
                                        </p:attrNameLst>
                                      </p:cBhvr>
                                      <p:tavLst>
                                        <p:tav tm="0">
                                          <p:val>
                                            <p:strVal val="ppt_y"/>
                                          </p:val>
                                        </p:tav>
                                        <p:tav tm="100000">
                                          <p:val>
                                            <p:strVal val="1+ppt_h/2"/>
                                          </p:val>
                                        </p:tav>
                                      </p:tavLst>
                                    </p:anim>
                                    <p:set>
                                      <p:cBhvr>
                                        <p:cTn id="191" dur="1" fill="hold">
                                          <p:stCondLst>
                                            <p:cond delay="2999"/>
                                          </p:stCondLst>
                                        </p:cTn>
                                        <p:tgtEl>
                                          <p:spTgt spid="13"/>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3000"/>
                                        <p:tgtEl>
                                          <p:spTgt spid="15"/>
                                        </p:tgtEl>
                                        <p:attrNameLst>
                                          <p:attrName>ppt_x</p:attrName>
                                        </p:attrNameLst>
                                      </p:cBhvr>
                                      <p:tavLst>
                                        <p:tav tm="0">
                                          <p:val>
                                            <p:strVal val="ppt_x"/>
                                          </p:val>
                                        </p:tav>
                                        <p:tav tm="100000">
                                          <p:val>
                                            <p:strVal val="0-ppt_w/2"/>
                                          </p:val>
                                        </p:tav>
                                      </p:tavLst>
                                    </p:anim>
                                    <p:anim calcmode="lin" valueType="num">
                                      <p:cBhvr additive="base">
                                        <p:cTn id="194" dur="3000"/>
                                        <p:tgtEl>
                                          <p:spTgt spid="15"/>
                                        </p:tgtEl>
                                        <p:attrNameLst>
                                          <p:attrName>ppt_y</p:attrName>
                                        </p:attrNameLst>
                                      </p:cBhvr>
                                      <p:tavLst>
                                        <p:tav tm="0">
                                          <p:val>
                                            <p:strVal val="ppt_y"/>
                                          </p:val>
                                        </p:tav>
                                        <p:tav tm="100000">
                                          <p:val>
                                            <p:strVal val="1+ppt_h/2"/>
                                          </p:val>
                                        </p:tav>
                                      </p:tavLst>
                                    </p:anim>
                                    <p:set>
                                      <p:cBhvr>
                                        <p:cTn id="195" dur="1" fill="hold">
                                          <p:stCondLst>
                                            <p:cond delay="2999"/>
                                          </p:stCondLst>
                                        </p:cTn>
                                        <p:tgtEl>
                                          <p:spTgt spid="15"/>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3000"/>
                                        <p:tgtEl>
                                          <p:spTgt spid="17"/>
                                        </p:tgtEl>
                                        <p:attrNameLst>
                                          <p:attrName>ppt_x</p:attrName>
                                        </p:attrNameLst>
                                      </p:cBhvr>
                                      <p:tavLst>
                                        <p:tav tm="0">
                                          <p:val>
                                            <p:strVal val="ppt_x"/>
                                          </p:val>
                                        </p:tav>
                                        <p:tav tm="100000">
                                          <p:val>
                                            <p:strVal val="0-ppt_w/2"/>
                                          </p:val>
                                        </p:tav>
                                      </p:tavLst>
                                    </p:anim>
                                    <p:anim calcmode="lin" valueType="num">
                                      <p:cBhvr additive="base">
                                        <p:cTn id="198" dur="3000"/>
                                        <p:tgtEl>
                                          <p:spTgt spid="17"/>
                                        </p:tgtEl>
                                        <p:attrNameLst>
                                          <p:attrName>ppt_y</p:attrName>
                                        </p:attrNameLst>
                                      </p:cBhvr>
                                      <p:tavLst>
                                        <p:tav tm="0">
                                          <p:val>
                                            <p:strVal val="ppt_y"/>
                                          </p:val>
                                        </p:tav>
                                        <p:tav tm="100000">
                                          <p:val>
                                            <p:strVal val="1+ppt_h/2"/>
                                          </p:val>
                                        </p:tav>
                                      </p:tavLst>
                                    </p:anim>
                                    <p:set>
                                      <p:cBhvr>
                                        <p:cTn id="199" dur="1" fill="hold">
                                          <p:stCondLst>
                                            <p:cond delay="2999"/>
                                          </p:stCondLst>
                                        </p:cTn>
                                        <p:tgtEl>
                                          <p:spTgt spid="17"/>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3000"/>
                                        <p:tgtEl>
                                          <p:spTgt spid="19"/>
                                        </p:tgtEl>
                                        <p:attrNameLst>
                                          <p:attrName>ppt_x</p:attrName>
                                        </p:attrNameLst>
                                      </p:cBhvr>
                                      <p:tavLst>
                                        <p:tav tm="0">
                                          <p:val>
                                            <p:strVal val="ppt_x"/>
                                          </p:val>
                                        </p:tav>
                                        <p:tav tm="100000">
                                          <p:val>
                                            <p:strVal val="0-ppt_w/2"/>
                                          </p:val>
                                        </p:tav>
                                      </p:tavLst>
                                    </p:anim>
                                    <p:anim calcmode="lin" valueType="num">
                                      <p:cBhvr additive="base">
                                        <p:cTn id="202" dur="3000"/>
                                        <p:tgtEl>
                                          <p:spTgt spid="19"/>
                                        </p:tgtEl>
                                        <p:attrNameLst>
                                          <p:attrName>ppt_y</p:attrName>
                                        </p:attrNameLst>
                                      </p:cBhvr>
                                      <p:tavLst>
                                        <p:tav tm="0">
                                          <p:val>
                                            <p:strVal val="ppt_y"/>
                                          </p:val>
                                        </p:tav>
                                        <p:tav tm="100000">
                                          <p:val>
                                            <p:strVal val="1+ppt_h/2"/>
                                          </p:val>
                                        </p:tav>
                                      </p:tavLst>
                                    </p:anim>
                                    <p:set>
                                      <p:cBhvr>
                                        <p:cTn id="203" dur="1" fill="hold">
                                          <p:stCondLst>
                                            <p:cond delay="2999"/>
                                          </p:stCondLst>
                                        </p:cTn>
                                        <p:tgtEl>
                                          <p:spTgt spid="19"/>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3000"/>
                                        <p:tgtEl>
                                          <p:spTgt spid="21"/>
                                        </p:tgtEl>
                                        <p:attrNameLst>
                                          <p:attrName>ppt_x</p:attrName>
                                        </p:attrNameLst>
                                      </p:cBhvr>
                                      <p:tavLst>
                                        <p:tav tm="0">
                                          <p:val>
                                            <p:strVal val="ppt_x"/>
                                          </p:val>
                                        </p:tav>
                                        <p:tav tm="100000">
                                          <p:val>
                                            <p:strVal val="0-ppt_w/2"/>
                                          </p:val>
                                        </p:tav>
                                      </p:tavLst>
                                    </p:anim>
                                    <p:anim calcmode="lin" valueType="num">
                                      <p:cBhvr additive="base">
                                        <p:cTn id="206" dur="3000"/>
                                        <p:tgtEl>
                                          <p:spTgt spid="21"/>
                                        </p:tgtEl>
                                        <p:attrNameLst>
                                          <p:attrName>ppt_y</p:attrName>
                                        </p:attrNameLst>
                                      </p:cBhvr>
                                      <p:tavLst>
                                        <p:tav tm="0">
                                          <p:val>
                                            <p:strVal val="ppt_y"/>
                                          </p:val>
                                        </p:tav>
                                        <p:tav tm="100000">
                                          <p:val>
                                            <p:strVal val="1+ppt_h/2"/>
                                          </p:val>
                                        </p:tav>
                                      </p:tavLst>
                                    </p:anim>
                                    <p:set>
                                      <p:cBhvr>
                                        <p:cTn id="207" dur="1" fill="hold">
                                          <p:stCondLst>
                                            <p:cond delay="2999"/>
                                          </p:stCondLst>
                                        </p:cTn>
                                        <p:tgtEl>
                                          <p:spTgt spid="21"/>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3000"/>
                                        <p:tgtEl>
                                          <p:spTgt spid="3"/>
                                        </p:tgtEl>
                                        <p:attrNameLst>
                                          <p:attrName>ppt_x</p:attrName>
                                        </p:attrNameLst>
                                      </p:cBhvr>
                                      <p:tavLst>
                                        <p:tav tm="0">
                                          <p:val>
                                            <p:strVal val="ppt_x"/>
                                          </p:val>
                                        </p:tav>
                                        <p:tav tm="100000">
                                          <p:val>
                                            <p:strVal val="0-ppt_w/2"/>
                                          </p:val>
                                        </p:tav>
                                      </p:tavLst>
                                    </p:anim>
                                    <p:anim calcmode="lin" valueType="num">
                                      <p:cBhvr additive="base">
                                        <p:cTn id="210" dur="3000"/>
                                        <p:tgtEl>
                                          <p:spTgt spid="3"/>
                                        </p:tgtEl>
                                        <p:attrNameLst>
                                          <p:attrName>ppt_y</p:attrName>
                                        </p:attrNameLst>
                                      </p:cBhvr>
                                      <p:tavLst>
                                        <p:tav tm="0">
                                          <p:val>
                                            <p:strVal val="ppt_y"/>
                                          </p:val>
                                        </p:tav>
                                        <p:tav tm="100000">
                                          <p:val>
                                            <p:strVal val="1+ppt_h/2"/>
                                          </p:val>
                                        </p:tav>
                                      </p:tavLst>
                                    </p:anim>
                                    <p:set>
                                      <p:cBhvr>
                                        <p:cTn id="211" dur="1" fill="hold">
                                          <p:stCondLst>
                                            <p:cond delay="2999"/>
                                          </p:stCondLst>
                                        </p:cTn>
                                        <p:tgtEl>
                                          <p:spTgt spid="3"/>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3000"/>
                                        <p:tgtEl>
                                          <p:spTgt spid="5"/>
                                        </p:tgtEl>
                                        <p:attrNameLst>
                                          <p:attrName>ppt_x</p:attrName>
                                        </p:attrNameLst>
                                      </p:cBhvr>
                                      <p:tavLst>
                                        <p:tav tm="0">
                                          <p:val>
                                            <p:strVal val="ppt_x"/>
                                          </p:val>
                                        </p:tav>
                                        <p:tav tm="100000">
                                          <p:val>
                                            <p:strVal val="0-ppt_w/2"/>
                                          </p:val>
                                        </p:tav>
                                      </p:tavLst>
                                    </p:anim>
                                    <p:anim calcmode="lin" valueType="num">
                                      <p:cBhvr additive="base">
                                        <p:cTn id="214" dur="3000"/>
                                        <p:tgtEl>
                                          <p:spTgt spid="5"/>
                                        </p:tgtEl>
                                        <p:attrNameLst>
                                          <p:attrName>ppt_y</p:attrName>
                                        </p:attrNameLst>
                                      </p:cBhvr>
                                      <p:tavLst>
                                        <p:tav tm="0">
                                          <p:val>
                                            <p:strVal val="ppt_y"/>
                                          </p:val>
                                        </p:tav>
                                        <p:tav tm="100000">
                                          <p:val>
                                            <p:strVal val="1+ppt_h/2"/>
                                          </p:val>
                                        </p:tav>
                                      </p:tavLst>
                                    </p:anim>
                                    <p:set>
                                      <p:cBhvr>
                                        <p:cTn id="215" dur="1" fill="hold">
                                          <p:stCondLst>
                                            <p:cond delay="2999"/>
                                          </p:stCondLst>
                                        </p:cTn>
                                        <p:tgtEl>
                                          <p:spTgt spid="5"/>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3000"/>
                                        <p:tgtEl>
                                          <p:spTgt spid="7"/>
                                        </p:tgtEl>
                                        <p:attrNameLst>
                                          <p:attrName>ppt_x</p:attrName>
                                        </p:attrNameLst>
                                      </p:cBhvr>
                                      <p:tavLst>
                                        <p:tav tm="0">
                                          <p:val>
                                            <p:strVal val="ppt_x"/>
                                          </p:val>
                                        </p:tav>
                                        <p:tav tm="100000">
                                          <p:val>
                                            <p:strVal val="0-ppt_w/2"/>
                                          </p:val>
                                        </p:tav>
                                      </p:tavLst>
                                    </p:anim>
                                    <p:anim calcmode="lin" valueType="num">
                                      <p:cBhvr additive="base">
                                        <p:cTn id="218" dur="3000"/>
                                        <p:tgtEl>
                                          <p:spTgt spid="7"/>
                                        </p:tgtEl>
                                        <p:attrNameLst>
                                          <p:attrName>ppt_y</p:attrName>
                                        </p:attrNameLst>
                                      </p:cBhvr>
                                      <p:tavLst>
                                        <p:tav tm="0">
                                          <p:val>
                                            <p:strVal val="ppt_y"/>
                                          </p:val>
                                        </p:tav>
                                        <p:tav tm="100000">
                                          <p:val>
                                            <p:strVal val="1+ppt_h/2"/>
                                          </p:val>
                                        </p:tav>
                                      </p:tavLst>
                                    </p:anim>
                                    <p:set>
                                      <p:cBhvr>
                                        <p:cTn id="219" dur="1" fill="hold">
                                          <p:stCondLst>
                                            <p:cond delay="2999"/>
                                          </p:stCondLst>
                                        </p:cTn>
                                        <p:tgtEl>
                                          <p:spTgt spid="7"/>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3000"/>
                                        <p:tgtEl>
                                          <p:spTgt spid="9"/>
                                        </p:tgtEl>
                                        <p:attrNameLst>
                                          <p:attrName>ppt_x</p:attrName>
                                        </p:attrNameLst>
                                      </p:cBhvr>
                                      <p:tavLst>
                                        <p:tav tm="0">
                                          <p:val>
                                            <p:strVal val="ppt_x"/>
                                          </p:val>
                                        </p:tav>
                                        <p:tav tm="100000">
                                          <p:val>
                                            <p:strVal val="0-ppt_w/2"/>
                                          </p:val>
                                        </p:tav>
                                      </p:tavLst>
                                    </p:anim>
                                    <p:anim calcmode="lin" valueType="num">
                                      <p:cBhvr additive="base">
                                        <p:cTn id="222" dur="3000"/>
                                        <p:tgtEl>
                                          <p:spTgt spid="9"/>
                                        </p:tgtEl>
                                        <p:attrNameLst>
                                          <p:attrName>ppt_y</p:attrName>
                                        </p:attrNameLst>
                                      </p:cBhvr>
                                      <p:tavLst>
                                        <p:tav tm="0">
                                          <p:val>
                                            <p:strVal val="ppt_y"/>
                                          </p:val>
                                        </p:tav>
                                        <p:tav tm="100000">
                                          <p:val>
                                            <p:strVal val="1+ppt_h/2"/>
                                          </p:val>
                                        </p:tav>
                                      </p:tavLst>
                                    </p:anim>
                                    <p:set>
                                      <p:cBhvr>
                                        <p:cTn id="223" dur="1" fill="hold">
                                          <p:stCondLst>
                                            <p:cond delay="2999"/>
                                          </p:stCondLst>
                                        </p:cTn>
                                        <p:tgtEl>
                                          <p:spTgt spid="9"/>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3000"/>
                                        <p:tgtEl>
                                          <p:spTgt spid="11"/>
                                        </p:tgtEl>
                                        <p:attrNameLst>
                                          <p:attrName>ppt_x</p:attrName>
                                        </p:attrNameLst>
                                      </p:cBhvr>
                                      <p:tavLst>
                                        <p:tav tm="0">
                                          <p:val>
                                            <p:strVal val="ppt_x"/>
                                          </p:val>
                                        </p:tav>
                                        <p:tav tm="100000">
                                          <p:val>
                                            <p:strVal val="0-ppt_w/2"/>
                                          </p:val>
                                        </p:tav>
                                      </p:tavLst>
                                    </p:anim>
                                    <p:anim calcmode="lin" valueType="num">
                                      <p:cBhvr additive="base">
                                        <p:cTn id="226" dur="3000"/>
                                        <p:tgtEl>
                                          <p:spTgt spid="11"/>
                                        </p:tgtEl>
                                        <p:attrNameLst>
                                          <p:attrName>ppt_y</p:attrName>
                                        </p:attrNameLst>
                                      </p:cBhvr>
                                      <p:tavLst>
                                        <p:tav tm="0">
                                          <p:val>
                                            <p:strVal val="ppt_y"/>
                                          </p:val>
                                        </p:tav>
                                        <p:tav tm="100000">
                                          <p:val>
                                            <p:strVal val="1+ppt_h/2"/>
                                          </p:val>
                                        </p:tav>
                                      </p:tavLst>
                                    </p:anim>
                                    <p:set>
                                      <p:cBhvr>
                                        <p:cTn id="227" dur="1" fill="hold">
                                          <p:stCondLst>
                                            <p:cond delay="2999"/>
                                          </p:stCondLst>
                                        </p:cTn>
                                        <p:tgtEl>
                                          <p:spTgt spid="11"/>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3000"/>
                                        <p:tgtEl>
                                          <p:spTgt spid="23"/>
                                        </p:tgtEl>
                                        <p:attrNameLst>
                                          <p:attrName>ppt_x</p:attrName>
                                        </p:attrNameLst>
                                      </p:cBhvr>
                                      <p:tavLst>
                                        <p:tav tm="0">
                                          <p:val>
                                            <p:strVal val="ppt_x"/>
                                          </p:val>
                                        </p:tav>
                                        <p:tav tm="100000">
                                          <p:val>
                                            <p:strVal val="0-ppt_w/2"/>
                                          </p:val>
                                        </p:tav>
                                      </p:tavLst>
                                    </p:anim>
                                    <p:anim calcmode="lin" valueType="num">
                                      <p:cBhvr additive="base">
                                        <p:cTn id="230" dur="3000"/>
                                        <p:tgtEl>
                                          <p:spTgt spid="23"/>
                                        </p:tgtEl>
                                        <p:attrNameLst>
                                          <p:attrName>ppt_y</p:attrName>
                                        </p:attrNameLst>
                                      </p:cBhvr>
                                      <p:tavLst>
                                        <p:tav tm="0">
                                          <p:val>
                                            <p:strVal val="ppt_y"/>
                                          </p:val>
                                        </p:tav>
                                        <p:tav tm="100000">
                                          <p:val>
                                            <p:strVal val="1+ppt_h/2"/>
                                          </p:val>
                                        </p:tav>
                                      </p:tavLst>
                                    </p:anim>
                                    <p:set>
                                      <p:cBhvr>
                                        <p:cTn id="231" dur="1" fill="hold">
                                          <p:stCondLst>
                                            <p:cond delay="2999"/>
                                          </p:stCondLst>
                                        </p:cTn>
                                        <p:tgtEl>
                                          <p:spTgt spid="23"/>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3000"/>
                                        <p:tgtEl>
                                          <p:spTgt spid="25"/>
                                        </p:tgtEl>
                                        <p:attrNameLst>
                                          <p:attrName>ppt_x</p:attrName>
                                        </p:attrNameLst>
                                      </p:cBhvr>
                                      <p:tavLst>
                                        <p:tav tm="0">
                                          <p:val>
                                            <p:strVal val="ppt_x"/>
                                          </p:val>
                                        </p:tav>
                                        <p:tav tm="100000">
                                          <p:val>
                                            <p:strVal val="0-ppt_w/2"/>
                                          </p:val>
                                        </p:tav>
                                      </p:tavLst>
                                    </p:anim>
                                    <p:anim calcmode="lin" valueType="num">
                                      <p:cBhvr additive="base">
                                        <p:cTn id="234" dur="3000"/>
                                        <p:tgtEl>
                                          <p:spTgt spid="25"/>
                                        </p:tgtEl>
                                        <p:attrNameLst>
                                          <p:attrName>ppt_y</p:attrName>
                                        </p:attrNameLst>
                                      </p:cBhvr>
                                      <p:tavLst>
                                        <p:tav tm="0">
                                          <p:val>
                                            <p:strVal val="ppt_y"/>
                                          </p:val>
                                        </p:tav>
                                        <p:tav tm="100000">
                                          <p:val>
                                            <p:strVal val="1+ppt_h/2"/>
                                          </p:val>
                                        </p:tav>
                                      </p:tavLst>
                                    </p:anim>
                                    <p:set>
                                      <p:cBhvr>
                                        <p:cTn id="235" dur="1" fill="hold">
                                          <p:stCondLst>
                                            <p:cond delay="2999"/>
                                          </p:stCondLst>
                                        </p:cTn>
                                        <p:tgtEl>
                                          <p:spTgt spid="25"/>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3000"/>
                                        <p:tgtEl>
                                          <p:spTgt spid="27"/>
                                        </p:tgtEl>
                                        <p:attrNameLst>
                                          <p:attrName>ppt_x</p:attrName>
                                        </p:attrNameLst>
                                      </p:cBhvr>
                                      <p:tavLst>
                                        <p:tav tm="0">
                                          <p:val>
                                            <p:strVal val="ppt_x"/>
                                          </p:val>
                                        </p:tav>
                                        <p:tav tm="100000">
                                          <p:val>
                                            <p:strVal val="0-ppt_w/2"/>
                                          </p:val>
                                        </p:tav>
                                      </p:tavLst>
                                    </p:anim>
                                    <p:anim calcmode="lin" valueType="num">
                                      <p:cBhvr additive="base">
                                        <p:cTn id="238" dur="3000"/>
                                        <p:tgtEl>
                                          <p:spTgt spid="27"/>
                                        </p:tgtEl>
                                        <p:attrNameLst>
                                          <p:attrName>ppt_y</p:attrName>
                                        </p:attrNameLst>
                                      </p:cBhvr>
                                      <p:tavLst>
                                        <p:tav tm="0">
                                          <p:val>
                                            <p:strVal val="ppt_y"/>
                                          </p:val>
                                        </p:tav>
                                        <p:tav tm="100000">
                                          <p:val>
                                            <p:strVal val="1+ppt_h/2"/>
                                          </p:val>
                                        </p:tav>
                                      </p:tavLst>
                                    </p:anim>
                                    <p:set>
                                      <p:cBhvr>
                                        <p:cTn id="239" dur="1" fill="hold">
                                          <p:stCondLst>
                                            <p:cond delay="2999"/>
                                          </p:stCondLst>
                                        </p:cTn>
                                        <p:tgtEl>
                                          <p:spTgt spid="27"/>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3000"/>
                                        <p:tgtEl>
                                          <p:spTgt spid="29"/>
                                        </p:tgtEl>
                                        <p:attrNameLst>
                                          <p:attrName>ppt_x</p:attrName>
                                        </p:attrNameLst>
                                      </p:cBhvr>
                                      <p:tavLst>
                                        <p:tav tm="0">
                                          <p:val>
                                            <p:strVal val="ppt_x"/>
                                          </p:val>
                                        </p:tav>
                                        <p:tav tm="100000">
                                          <p:val>
                                            <p:strVal val="0-ppt_w/2"/>
                                          </p:val>
                                        </p:tav>
                                      </p:tavLst>
                                    </p:anim>
                                    <p:anim calcmode="lin" valueType="num">
                                      <p:cBhvr additive="base">
                                        <p:cTn id="242" dur="3000"/>
                                        <p:tgtEl>
                                          <p:spTgt spid="29"/>
                                        </p:tgtEl>
                                        <p:attrNameLst>
                                          <p:attrName>ppt_y</p:attrName>
                                        </p:attrNameLst>
                                      </p:cBhvr>
                                      <p:tavLst>
                                        <p:tav tm="0">
                                          <p:val>
                                            <p:strVal val="ppt_y"/>
                                          </p:val>
                                        </p:tav>
                                        <p:tav tm="100000">
                                          <p:val>
                                            <p:strVal val="1+ppt_h/2"/>
                                          </p:val>
                                        </p:tav>
                                      </p:tavLst>
                                    </p:anim>
                                    <p:set>
                                      <p:cBhvr>
                                        <p:cTn id="243" dur="1" fill="hold">
                                          <p:stCondLst>
                                            <p:cond delay="2999"/>
                                          </p:stCondLst>
                                        </p:cTn>
                                        <p:tgtEl>
                                          <p:spTgt spid="29"/>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3000"/>
                                        <p:tgtEl>
                                          <p:spTgt spid="31"/>
                                        </p:tgtEl>
                                        <p:attrNameLst>
                                          <p:attrName>ppt_x</p:attrName>
                                        </p:attrNameLst>
                                      </p:cBhvr>
                                      <p:tavLst>
                                        <p:tav tm="0">
                                          <p:val>
                                            <p:strVal val="ppt_x"/>
                                          </p:val>
                                        </p:tav>
                                        <p:tav tm="100000">
                                          <p:val>
                                            <p:strVal val="0-ppt_w/2"/>
                                          </p:val>
                                        </p:tav>
                                      </p:tavLst>
                                    </p:anim>
                                    <p:anim calcmode="lin" valueType="num">
                                      <p:cBhvr additive="base">
                                        <p:cTn id="246" dur="3000"/>
                                        <p:tgtEl>
                                          <p:spTgt spid="31"/>
                                        </p:tgtEl>
                                        <p:attrNameLst>
                                          <p:attrName>ppt_y</p:attrName>
                                        </p:attrNameLst>
                                      </p:cBhvr>
                                      <p:tavLst>
                                        <p:tav tm="0">
                                          <p:val>
                                            <p:strVal val="ppt_y"/>
                                          </p:val>
                                        </p:tav>
                                        <p:tav tm="100000">
                                          <p:val>
                                            <p:strVal val="1+ppt_h/2"/>
                                          </p:val>
                                        </p:tav>
                                      </p:tavLst>
                                    </p:anim>
                                    <p:set>
                                      <p:cBhvr>
                                        <p:cTn id="247" dur="1" fill="hold">
                                          <p:stCondLst>
                                            <p:cond delay="2999"/>
                                          </p:stCondLst>
                                        </p:cTn>
                                        <p:tgtEl>
                                          <p:spTgt spid="31"/>
                                        </p:tgtEl>
                                        <p:attrNameLst>
                                          <p:attrName>style.visibility</p:attrName>
                                        </p:attrNameLst>
                                      </p:cBhvr>
                                      <p:to>
                                        <p:strVal val="hidden"/>
                                      </p:to>
                                    </p:set>
                                  </p:childTnLst>
                                </p:cTn>
                              </p:par>
                              <p:par>
                                <p:cTn id="248" presetID="17" presetClass="entr" presetSubtype="1"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3000" fill="hold"/>
                                        <p:tgtEl>
                                          <p:spTgt spid="2"/>
                                        </p:tgtEl>
                                        <p:attrNameLst>
                                          <p:attrName>ppt_x</p:attrName>
                                        </p:attrNameLst>
                                      </p:cBhvr>
                                      <p:tavLst>
                                        <p:tav tm="0">
                                          <p:val>
                                            <p:strVal val="#ppt_x"/>
                                          </p:val>
                                        </p:tav>
                                        <p:tav tm="100000">
                                          <p:val>
                                            <p:strVal val="#ppt_x"/>
                                          </p:val>
                                        </p:tav>
                                      </p:tavLst>
                                    </p:anim>
                                    <p:anim calcmode="lin" valueType="num">
                                      <p:cBhvr>
                                        <p:cTn id="251" dur="3000" fill="hold"/>
                                        <p:tgtEl>
                                          <p:spTgt spid="2"/>
                                        </p:tgtEl>
                                        <p:attrNameLst>
                                          <p:attrName>ppt_y</p:attrName>
                                        </p:attrNameLst>
                                      </p:cBhvr>
                                      <p:tavLst>
                                        <p:tav tm="0">
                                          <p:val>
                                            <p:strVal val="#ppt_y-#ppt_h/2"/>
                                          </p:val>
                                        </p:tav>
                                        <p:tav tm="100000">
                                          <p:val>
                                            <p:strVal val="#ppt_y"/>
                                          </p:val>
                                        </p:tav>
                                      </p:tavLst>
                                    </p:anim>
                                    <p:anim calcmode="lin" valueType="num">
                                      <p:cBhvr>
                                        <p:cTn id="252" dur="3000" fill="hold"/>
                                        <p:tgtEl>
                                          <p:spTgt spid="2"/>
                                        </p:tgtEl>
                                        <p:attrNameLst>
                                          <p:attrName>ppt_w</p:attrName>
                                        </p:attrNameLst>
                                      </p:cBhvr>
                                      <p:tavLst>
                                        <p:tav tm="0">
                                          <p:val>
                                            <p:strVal val="#ppt_w"/>
                                          </p:val>
                                        </p:tav>
                                        <p:tav tm="100000">
                                          <p:val>
                                            <p:strVal val="#ppt_w"/>
                                          </p:val>
                                        </p:tav>
                                      </p:tavLst>
                                    </p:anim>
                                    <p:anim calcmode="lin" valueType="num">
                                      <p:cBhvr>
                                        <p:cTn id="253" dur="3000" fill="hold"/>
                                        <p:tgtEl>
                                          <p:spTgt spid="2"/>
                                        </p:tgtEl>
                                        <p:attrNameLst>
                                          <p:attrName>ppt_h</p:attrName>
                                        </p:attrNameLst>
                                      </p:cBhvr>
                                      <p:tavLst>
                                        <p:tav tm="0">
                                          <p:val>
                                            <p:fltVal val="0"/>
                                          </p:val>
                                        </p:tav>
                                        <p:tav tm="100000">
                                          <p:val>
                                            <p:strVal val="#ppt_h"/>
                                          </p:val>
                                        </p:tav>
                                      </p:tavLst>
                                    </p:anim>
                                  </p:childTnLst>
                                </p:cTn>
                              </p:par>
                              <p:par>
                                <p:cTn id="254" presetID="8" presetClass="entr" presetSubtype="16" fill="hold" nodeType="withEffect">
                                  <p:stCondLst>
                                    <p:cond delay="0"/>
                                  </p:stCondLst>
                                  <p:childTnLst>
                                    <p:set>
                                      <p:cBhvr>
                                        <p:cTn id="255" dur="1" fill="hold">
                                          <p:stCondLst>
                                            <p:cond delay="0"/>
                                          </p:stCondLst>
                                        </p:cTn>
                                        <p:tgtEl>
                                          <p:spTgt spid="2"/>
                                        </p:tgtEl>
                                        <p:attrNameLst>
                                          <p:attrName>style.visibility</p:attrName>
                                        </p:attrNameLst>
                                      </p:cBhvr>
                                      <p:to>
                                        <p:strVal val="visible"/>
                                      </p:to>
                                    </p:set>
                                    <p:animEffect transition="in" filter="diamond(in)">
                                      <p:cBhvr>
                                        <p:cTn id="256" dur="3000"/>
                                        <p:tgtEl>
                                          <p:spTgt spid="2"/>
                                        </p:tgtEl>
                                      </p:cBhvr>
                                    </p:animEffect>
                                  </p:childTnLst>
                                </p:cTn>
                              </p:par>
                            </p:childTnLst>
                          </p:cTn>
                        </p:par>
                        <p:par>
                          <p:cTn id="257" fill="hold">
                            <p:stCondLst>
                              <p:cond delay="6000"/>
                            </p:stCondLst>
                            <p:childTnLst>
                              <p:par>
                                <p:cTn id="258" presetID="10" presetClass="entr" presetSubtype="0" fill="hold" nodeType="afterEffect">
                                  <p:stCondLst>
                                    <p:cond delay="0"/>
                                  </p:stCondLst>
                                  <p:childTnLst>
                                    <p:set>
                                      <p:cBhvr>
                                        <p:cTn id="259" dur="1" fill="hold">
                                          <p:stCondLst>
                                            <p:cond delay="0"/>
                                          </p:stCondLst>
                                        </p:cTn>
                                        <p:tgtEl>
                                          <p:spTgt spid="33"/>
                                        </p:tgtEl>
                                        <p:attrNameLst>
                                          <p:attrName>style.visibility</p:attrName>
                                        </p:attrNameLst>
                                      </p:cBhvr>
                                      <p:to>
                                        <p:strVal val="visible"/>
                                      </p:to>
                                    </p:set>
                                    <p:animEffect transition="in" filter="fade">
                                      <p:cBhvr>
                                        <p:cTn id="260" dur="2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99733"/>
            </a:gs>
            <a:gs pos="50000">
              <a:srgbClr val="9692E6">
                <a:shade val="67500"/>
                <a:satMod val="115000"/>
              </a:srgbClr>
            </a:gs>
            <a:gs pos="100000">
              <a:srgbClr val="9692E6">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DTGYU.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2471175421455709004Triquetra-circle-interlaced.svg.med.png"/>
          <p:cNvPicPr>
            <a:picLocks noChangeAspect="1"/>
          </p:cNvPicPr>
          <p:nvPr/>
        </p:nvPicPr>
        <p:blipFill>
          <a:blip r:embed="rId3" cstate="print">
            <a:duotone>
              <a:prstClr val="black"/>
              <a:schemeClr val="accent4">
                <a:tint val="45000"/>
                <a:satMod val="400000"/>
              </a:schemeClr>
            </a:duotone>
            <a:lum bright="-20000" contrast="40000"/>
          </a:blip>
          <a:stretch>
            <a:fillRect/>
          </a:stretch>
        </p:blipFill>
        <p:spPr>
          <a:xfrm>
            <a:off x="0" y="1785932"/>
            <a:ext cx="891244" cy="828857"/>
          </a:xfrm>
          <a:prstGeom prst="rect">
            <a:avLst/>
          </a:prstGeom>
        </p:spPr>
      </p:pic>
      <p:pic>
        <p:nvPicPr>
          <p:cNvPr id="5" name="4 Imagen" descr="12471175421455709004Triquetra-circle-interlaced.svg.med.png"/>
          <p:cNvPicPr>
            <a:picLocks noChangeAspect="1"/>
          </p:cNvPicPr>
          <p:nvPr/>
        </p:nvPicPr>
        <p:blipFill>
          <a:blip r:embed="rId4" cstate="print">
            <a:duotone>
              <a:prstClr val="black"/>
              <a:schemeClr val="accent4">
                <a:tint val="45000"/>
                <a:satMod val="400000"/>
              </a:schemeClr>
            </a:duotone>
            <a:lum bright="-20000" contrast="40000"/>
          </a:blip>
          <a:stretch>
            <a:fillRect/>
          </a:stretch>
        </p:blipFill>
        <p:spPr>
          <a:xfrm flipV="1">
            <a:off x="0" y="2500312"/>
            <a:ext cx="891244" cy="714380"/>
          </a:xfrm>
          <a:prstGeom prst="rect">
            <a:avLst/>
          </a:prstGeom>
        </p:spPr>
      </p:pic>
      <p:pic>
        <p:nvPicPr>
          <p:cNvPr id="6" name="5 Imagen" descr="12471175421455709004Triquetra-circle-interlaced.svg.med.png"/>
          <p:cNvPicPr>
            <a:picLocks noChangeAspect="1"/>
          </p:cNvPicPr>
          <p:nvPr/>
        </p:nvPicPr>
        <p:blipFill>
          <a:blip r:embed="rId3" cstate="print">
            <a:duotone>
              <a:prstClr val="black"/>
              <a:schemeClr val="accent4">
                <a:tint val="45000"/>
                <a:satMod val="400000"/>
              </a:schemeClr>
            </a:duotone>
            <a:lum bright="-20000" contrast="40000"/>
          </a:blip>
          <a:stretch>
            <a:fillRect/>
          </a:stretch>
        </p:blipFill>
        <p:spPr>
          <a:xfrm>
            <a:off x="857224" y="1785932"/>
            <a:ext cx="891244" cy="828857"/>
          </a:xfrm>
          <a:prstGeom prst="rect">
            <a:avLst/>
          </a:prstGeom>
        </p:spPr>
      </p:pic>
      <p:pic>
        <p:nvPicPr>
          <p:cNvPr id="7" name="6 Imagen" descr="12471175421455709004Triquetra-circle-interlaced.svg.med.png"/>
          <p:cNvPicPr>
            <a:picLocks noChangeAspect="1"/>
          </p:cNvPicPr>
          <p:nvPr/>
        </p:nvPicPr>
        <p:blipFill>
          <a:blip r:embed="rId4" cstate="print">
            <a:duotone>
              <a:prstClr val="black"/>
              <a:schemeClr val="accent4">
                <a:tint val="45000"/>
                <a:satMod val="400000"/>
              </a:schemeClr>
            </a:duotone>
            <a:lum bright="-20000" contrast="40000"/>
          </a:blip>
          <a:stretch>
            <a:fillRect/>
          </a:stretch>
        </p:blipFill>
        <p:spPr>
          <a:xfrm flipV="1">
            <a:off x="857224" y="2500312"/>
            <a:ext cx="891244" cy="714380"/>
          </a:xfrm>
          <a:prstGeom prst="rect">
            <a:avLst/>
          </a:prstGeom>
        </p:spPr>
      </p:pic>
      <p:pic>
        <p:nvPicPr>
          <p:cNvPr id="8" name="7 Imagen" descr="12471175421455709004Triquetra-circle-interlaced.svg.med.png"/>
          <p:cNvPicPr>
            <a:picLocks noChangeAspect="1"/>
          </p:cNvPicPr>
          <p:nvPr/>
        </p:nvPicPr>
        <p:blipFill>
          <a:blip r:embed="rId5" cstate="print">
            <a:duotone>
              <a:prstClr val="black"/>
              <a:schemeClr val="accent4">
                <a:tint val="45000"/>
                <a:satMod val="400000"/>
              </a:schemeClr>
            </a:duotone>
            <a:lum bright="-20000" contrast="40000"/>
          </a:blip>
          <a:stretch>
            <a:fillRect/>
          </a:stretch>
        </p:blipFill>
        <p:spPr>
          <a:xfrm>
            <a:off x="1714512" y="1785933"/>
            <a:ext cx="891244" cy="857256"/>
          </a:xfrm>
          <a:prstGeom prst="rect">
            <a:avLst/>
          </a:prstGeom>
        </p:spPr>
      </p:pic>
      <p:pic>
        <p:nvPicPr>
          <p:cNvPr id="9" name="8 Imagen" descr="12471175421455709004Triquetra-circle-interlaced.svg.med.png"/>
          <p:cNvPicPr>
            <a:picLocks noChangeAspect="1"/>
          </p:cNvPicPr>
          <p:nvPr/>
        </p:nvPicPr>
        <p:blipFill>
          <a:blip r:embed="rId6" cstate="print">
            <a:duotone>
              <a:prstClr val="black"/>
              <a:schemeClr val="accent4">
                <a:tint val="45000"/>
                <a:satMod val="400000"/>
              </a:schemeClr>
            </a:duotone>
            <a:lum bright="-20000" contrast="40000"/>
          </a:blip>
          <a:stretch>
            <a:fillRect/>
          </a:stretch>
        </p:blipFill>
        <p:spPr>
          <a:xfrm flipV="1">
            <a:off x="1714512" y="2500312"/>
            <a:ext cx="891244" cy="738857"/>
          </a:xfrm>
          <a:prstGeom prst="rect">
            <a:avLst/>
          </a:prstGeom>
        </p:spPr>
      </p:pic>
      <p:pic>
        <p:nvPicPr>
          <p:cNvPr id="10" name="9 Imagen" descr="12471175421455709004Triquetra-circle-interlaced.svg.med.png"/>
          <p:cNvPicPr>
            <a:picLocks noChangeAspect="1"/>
          </p:cNvPicPr>
          <p:nvPr/>
        </p:nvPicPr>
        <p:blipFill>
          <a:blip r:embed="rId5" cstate="print">
            <a:duotone>
              <a:prstClr val="black"/>
              <a:schemeClr val="accent4">
                <a:tint val="45000"/>
                <a:satMod val="400000"/>
              </a:schemeClr>
            </a:duotone>
            <a:lum bright="-20000" contrast="40000"/>
          </a:blip>
          <a:stretch>
            <a:fillRect/>
          </a:stretch>
        </p:blipFill>
        <p:spPr>
          <a:xfrm>
            <a:off x="2571736" y="1785933"/>
            <a:ext cx="891244" cy="857256"/>
          </a:xfrm>
          <a:prstGeom prst="rect">
            <a:avLst/>
          </a:prstGeom>
        </p:spPr>
      </p:pic>
      <p:pic>
        <p:nvPicPr>
          <p:cNvPr id="11" name="10 Imagen" descr="12471175421455709004Triquetra-circle-interlaced.svg.med.png"/>
          <p:cNvPicPr>
            <a:picLocks noChangeAspect="1"/>
          </p:cNvPicPr>
          <p:nvPr/>
        </p:nvPicPr>
        <p:blipFill>
          <a:blip r:embed="rId6" cstate="print">
            <a:duotone>
              <a:prstClr val="black"/>
              <a:schemeClr val="accent4">
                <a:tint val="45000"/>
                <a:satMod val="400000"/>
              </a:schemeClr>
            </a:duotone>
            <a:lum bright="-20000" contrast="40000"/>
          </a:blip>
          <a:stretch>
            <a:fillRect/>
          </a:stretch>
        </p:blipFill>
        <p:spPr>
          <a:xfrm flipV="1">
            <a:off x="2571736" y="2500312"/>
            <a:ext cx="891244" cy="738857"/>
          </a:xfrm>
          <a:prstGeom prst="rect">
            <a:avLst/>
          </a:prstGeom>
        </p:spPr>
      </p:pic>
      <p:pic>
        <p:nvPicPr>
          <p:cNvPr id="12" name="11 Imagen" descr="12471175421455709004Triquetra-circle-interlaced.svg.med.png"/>
          <p:cNvPicPr>
            <a:picLocks noChangeAspect="1"/>
          </p:cNvPicPr>
          <p:nvPr/>
        </p:nvPicPr>
        <p:blipFill>
          <a:blip r:embed="rId3" cstate="print">
            <a:duotone>
              <a:prstClr val="black"/>
              <a:schemeClr val="accent4">
                <a:tint val="45000"/>
                <a:satMod val="400000"/>
              </a:schemeClr>
            </a:duotone>
            <a:lum bright="-20000" contrast="40000"/>
          </a:blip>
          <a:stretch>
            <a:fillRect/>
          </a:stretch>
        </p:blipFill>
        <p:spPr>
          <a:xfrm>
            <a:off x="3429024" y="1785932"/>
            <a:ext cx="891244" cy="828857"/>
          </a:xfrm>
          <a:prstGeom prst="rect">
            <a:avLst/>
          </a:prstGeom>
        </p:spPr>
      </p:pic>
      <p:pic>
        <p:nvPicPr>
          <p:cNvPr id="13" name="12 Imagen" descr="12471175421455709004Triquetra-circle-interlaced.svg.med.png"/>
          <p:cNvPicPr>
            <a:picLocks noChangeAspect="1"/>
          </p:cNvPicPr>
          <p:nvPr/>
        </p:nvPicPr>
        <p:blipFill>
          <a:blip r:embed="rId4" cstate="print">
            <a:duotone>
              <a:prstClr val="black"/>
              <a:schemeClr val="accent4">
                <a:tint val="45000"/>
                <a:satMod val="400000"/>
              </a:schemeClr>
            </a:duotone>
            <a:lum bright="-20000" contrast="40000"/>
          </a:blip>
          <a:stretch>
            <a:fillRect/>
          </a:stretch>
        </p:blipFill>
        <p:spPr>
          <a:xfrm flipV="1">
            <a:off x="3429024" y="2500312"/>
            <a:ext cx="891244" cy="714380"/>
          </a:xfrm>
          <a:prstGeom prst="rect">
            <a:avLst/>
          </a:prstGeom>
        </p:spPr>
      </p:pic>
      <p:pic>
        <p:nvPicPr>
          <p:cNvPr id="14" name="13 Imagen" descr="12471175421455709004Triquetra-circle-interlaced.svg.med.png"/>
          <p:cNvPicPr>
            <a:picLocks noChangeAspect="1"/>
          </p:cNvPicPr>
          <p:nvPr/>
        </p:nvPicPr>
        <p:blipFill>
          <a:blip r:embed="rId3" cstate="print">
            <a:duotone>
              <a:prstClr val="black"/>
              <a:schemeClr val="accent4">
                <a:tint val="45000"/>
                <a:satMod val="400000"/>
              </a:schemeClr>
            </a:duotone>
            <a:lum bright="-20000" contrast="40000"/>
          </a:blip>
          <a:stretch>
            <a:fillRect/>
          </a:stretch>
        </p:blipFill>
        <p:spPr>
          <a:xfrm>
            <a:off x="4286248" y="1785932"/>
            <a:ext cx="891244" cy="828857"/>
          </a:xfrm>
          <a:prstGeom prst="rect">
            <a:avLst/>
          </a:prstGeom>
        </p:spPr>
      </p:pic>
      <p:pic>
        <p:nvPicPr>
          <p:cNvPr id="15" name="14 Imagen" descr="12471175421455709004Triquetra-circle-interlaced.svg.med.png"/>
          <p:cNvPicPr>
            <a:picLocks noChangeAspect="1"/>
          </p:cNvPicPr>
          <p:nvPr/>
        </p:nvPicPr>
        <p:blipFill>
          <a:blip r:embed="rId4" cstate="print">
            <a:duotone>
              <a:prstClr val="black"/>
              <a:schemeClr val="accent4">
                <a:tint val="45000"/>
                <a:satMod val="400000"/>
              </a:schemeClr>
            </a:duotone>
            <a:lum bright="-20000" contrast="40000"/>
          </a:blip>
          <a:stretch>
            <a:fillRect/>
          </a:stretch>
        </p:blipFill>
        <p:spPr>
          <a:xfrm flipV="1">
            <a:off x="4286248" y="2500312"/>
            <a:ext cx="891244" cy="714380"/>
          </a:xfrm>
          <a:prstGeom prst="rect">
            <a:avLst/>
          </a:prstGeom>
        </p:spPr>
      </p:pic>
      <p:pic>
        <p:nvPicPr>
          <p:cNvPr id="16" name="15 Imagen" descr="12471175421455709004Triquetra-circle-interlaced.svg.med.png"/>
          <p:cNvPicPr>
            <a:picLocks noChangeAspect="1"/>
          </p:cNvPicPr>
          <p:nvPr/>
        </p:nvPicPr>
        <p:blipFill>
          <a:blip r:embed="rId3" cstate="print">
            <a:duotone>
              <a:prstClr val="black"/>
              <a:schemeClr val="accent4">
                <a:tint val="45000"/>
                <a:satMod val="400000"/>
              </a:schemeClr>
            </a:duotone>
            <a:lum bright="-20000" contrast="40000"/>
          </a:blip>
          <a:stretch>
            <a:fillRect/>
          </a:stretch>
        </p:blipFill>
        <p:spPr>
          <a:xfrm>
            <a:off x="5143536" y="1785932"/>
            <a:ext cx="891244" cy="828857"/>
          </a:xfrm>
          <a:prstGeom prst="rect">
            <a:avLst/>
          </a:prstGeom>
        </p:spPr>
      </p:pic>
      <p:pic>
        <p:nvPicPr>
          <p:cNvPr id="17" name="16 Imagen" descr="12471175421455709004Triquetra-circle-interlaced.svg.med.png"/>
          <p:cNvPicPr>
            <a:picLocks noChangeAspect="1"/>
          </p:cNvPicPr>
          <p:nvPr/>
        </p:nvPicPr>
        <p:blipFill>
          <a:blip r:embed="rId4" cstate="print">
            <a:duotone>
              <a:prstClr val="black"/>
              <a:schemeClr val="accent4">
                <a:tint val="45000"/>
                <a:satMod val="400000"/>
              </a:schemeClr>
            </a:duotone>
            <a:lum bright="-20000" contrast="40000"/>
          </a:blip>
          <a:stretch>
            <a:fillRect/>
          </a:stretch>
        </p:blipFill>
        <p:spPr>
          <a:xfrm flipV="1">
            <a:off x="5143536" y="2500312"/>
            <a:ext cx="891244" cy="714380"/>
          </a:xfrm>
          <a:prstGeom prst="rect">
            <a:avLst/>
          </a:prstGeom>
        </p:spPr>
      </p:pic>
      <p:pic>
        <p:nvPicPr>
          <p:cNvPr id="18" name="17 Imagen" descr="12471175421455709004Triquetra-circle-interlaced.svg.med.png"/>
          <p:cNvPicPr>
            <a:picLocks noChangeAspect="1"/>
          </p:cNvPicPr>
          <p:nvPr/>
        </p:nvPicPr>
        <p:blipFill>
          <a:blip r:embed="rId3" cstate="print">
            <a:duotone>
              <a:prstClr val="black"/>
              <a:schemeClr val="accent4">
                <a:tint val="45000"/>
                <a:satMod val="400000"/>
              </a:schemeClr>
            </a:duotone>
            <a:lum bright="-20000" contrast="40000"/>
          </a:blip>
          <a:stretch>
            <a:fillRect/>
          </a:stretch>
        </p:blipFill>
        <p:spPr>
          <a:xfrm>
            <a:off x="6000760" y="1785932"/>
            <a:ext cx="891244" cy="828857"/>
          </a:xfrm>
          <a:prstGeom prst="rect">
            <a:avLst/>
          </a:prstGeom>
        </p:spPr>
      </p:pic>
      <p:pic>
        <p:nvPicPr>
          <p:cNvPr id="19" name="18 Imagen" descr="12471175421455709004Triquetra-circle-interlaced.svg.med.png"/>
          <p:cNvPicPr>
            <a:picLocks noChangeAspect="1"/>
          </p:cNvPicPr>
          <p:nvPr/>
        </p:nvPicPr>
        <p:blipFill>
          <a:blip r:embed="rId4" cstate="print">
            <a:duotone>
              <a:prstClr val="black"/>
              <a:schemeClr val="accent4">
                <a:tint val="45000"/>
                <a:satMod val="400000"/>
              </a:schemeClr>
            </a:duotone>
            <a:lum bright="-20000" contrast="40000"/>
          </a:blip>
          <a:stretch>
            <a:fillRect/>
          </a:stretch>
        </p:blipFill>
        <p:spPr>
          <a:xfrm flipV="1">
            <a:off x="6000760" y="2500312"/>
            <a:ext cx="891244" cy="714380"/>
          </a:xfrm>
          <a:prstGeom prst="rect">
            <a:avLst/>
          </a:prstGeom>
        </p:spPr>
      </p:pic>
      <p:pic>
        <p:nvPicPr>
          <p:cNvPr id="20" name="19 Imagen" descr="12471175421455709004Triquetra-circle-interlaced.svg.med.png"/>
          <p:cNvPicPr>
            <a:picLocks noChangeAspect="1"/>
          </p:cNvPicPr>
          <p:nvPr/>
        </p:nvPicPr>
        <p:blipFill>
          <a:blip r:embed="rId3" cstate="print">
            <a:duotone>
              <a:prstClr val="black"/>
              <a:schemeClr val="accent4">
                <a:tint val="45000"/>
                <a:satMod val="400000"/>
              </a:schemeClr>
            </a:duotone>
            <a:lum bright="-20000" contrast="40000"/>
          </a:blip>
          <a:stretch>
            <a:fillRect/>
          </a:stretch>
        </p:blipFill>
        <p:spPr>
          <a:xfrm>
            <a:off x="6858048" y="1785932"/>
            <a:ext cx="891244" cy="828857"/>
          </a:xfrm>
          <a:prstGeom prst="rect">
            <a:avLst/>
          </a:prstGeom>
        </p:spPr>
      </p:pic>
      <p:pic>
        <p:nvPicPr>
          <p:cNvPr id="21" name="20 Imagen" descr="12471175421455709004Triquetra-circle-interlaced.svg.med.png"/>
          <p:cNvPicPr>
            <a:picLocks noChangeAspect="1"/>
          </p:cNvPicPr>
          <p:nvPr/>
        </p:nvPicPr>
        <p:blipFill>
          <a:blip r:embed="rId4" cstate="print">
            <a:duotone>
              <a:prstClr val="black"/>
              <a:schemeClr val="accent4">
                <a:tint val="45000"/>
                <a:satMod val="400000"/>
              </a:schemeClr>
            </a:duotone>
            <a:lum bright="-20000" contrast="40000"/>
          </a:blip>
          <a:stretch>
            <a:fillRect/>
          </a:stretch>
        </p:blipFill>
        <p:spPr>
          <a:xfrm flipV="1">
            <a:off x="6858048" y="2500312"/>
            <a:ext cx="891244" cy="714380"/>
          </a:xfrm>
          <a:prstGeom prst="rect">
            <a:avLst/>
          </a:prstGeom>
        </p:spPr>
      </p:pic>
      <p:pic>
        <p:nvPicPr>
          <p:cNvPr id="22" name="21 Imagen" descr="12471175421455709004Triquetra-circle-interlaced.svg.med.png"/>
          <p:cNvPicPr>
            <a:picLocks noChangeAspect="1"/>
          </p:cNvPicPr>
          <p:nvPr/>
        </p:nvPicPr>
        <p:blipFill>
          <a:blip r:embed="rId3" cstate="print">
            <a:duotone>
              <a:prstClr val="black"/>
              <a:schemeClr val="accent4">
                <a:tint val="45000"/>
                <a:satMod val="400000"/>
              </a:schemeClr>
            </a:duotone>
            <a:lum bright="-20000" contrast="40000"/>
          </a:blip>
          <a:stretch>
            <a:fillRect/>
          </a:stretch>
        </p:blipFill>
        <p:spPr>
          <a:xfrm>
            <a:off x="7715272" y="1785932"/>
            <a:ext cx="891244" cy="828857"/>
          </a:xfrm>
          <a:prstGeom prst="rect">
            <a:avLst/>
          </a:prstGeom>
        </p:spPr>
      </p:pic>
      <p:pic>
        <p:nvPicPr>
          <p:cNvPr id="23" name="22 Imagen" descr="12471175421455709004Triquetra-circle-interlaced.svg.med.png"/>
          <p:cNvPicPr>
            <a:picLocks noChangeAspect="1"/>
          </p:cNvPicPr>
          <p:nvPr/>
        </p:nvPicPr>
        <p:blipFill>
          <a:blip r:embed="rId4" cstate="print">
            <a:duotone>
              <a:prstClr val="black"/>
              <a:schemeClr val="accent4">
                <a:tint val="45000"/>
                <a:satMod val="400000"/>
              </a:schemeClr>
            </a:duotone>
            <a:lum bright="-20000" contrast="40000"/>
          </a:blip>
          <a:stretch>
            <a:fillRect/>
          </a:stretch>
        </p:blipFill>
        <p:spPr>
          <a:xfrm flipV="1">
            <a:off x="7715272" y="2500312"/>
            <a:ext cx="891244" cy="714380"/>
          </a:xfrm>
          <a:prstGeom prst="rect">
            <a:avLst/>
          </a:prstGeom>
        </p:spPr>
      </p:pic>
      <p:pic>
        <p:nvPicPr>
          <p:cNvPr id="24" name="23 Imagen" descr="12471175421455709004Triquetra-circle-interlaced.svg.med.png"/>
          <p:cNvPicPr>
            <a:picLocks noChangeAspect="1"/>
          </p:cNvPicPr>
          <p:nvPr/>
        </p:nvPicPr>
        <p:blipFill>
          <a:blip r:embed="rId4" cstate="print">
            <a:duotone>
              <a:prstClr val="black"/>
              <a:schemeClr val="accent4">
                <a:tint val="45000"/>
                <a:satMod val="400000"/>
              </a:schemeClr>
            </a:duotone>
            <a:lum bright="-20000" contrast="40000"/>
          </a:blip>
          <a:stretch>
            <a:fillRect/>
          </a:stretch>
        </p:blipFill>
        <p:spPr>
          <a:xfrm flipV="1">
            <a:off x="8501090" y="2500312"/>
            <a:ext cx="891244" cy="714380"/>
          </a:xfrm>
          <a:prstGeom prst="rect">
            <a:avLst/>
          </a:prstGeom>
        </p:spPr>
      </p:pic>
      <p:pic>
        <p:nvPicPr>
          <p:cNvPr id="25" name="24 Imagen" descr="12471175421455709004Triquetra-circle-interlaced.svg.med.png"/>
          <p:cNvPicPr>
            <a:picLocks noChangeAspect="1"/>
          </p:cNvPicPr>
          <p:nvPr/>
        </p:nvPicPr>
        <p:blipFill>
          <a:blip r:embed="rId3" cstate="print">
            <a:duotone>
              <a:prstClr val="black"/>
              <a:schemeClr val="accent4">
                <a:tint val="45000"/>
                <a:satMod val="400000"/>
              </a:schemeClr>
            </a:duotone>
            <a:lum bright="-20000" contrast="40000"/>
          </a:blip>
          <a:stretch>
            <a:fillRect/>
          </a:stretch>
        </p:blipFill>
        <p:spPr>
          <a:xfrm>
            <a:off x="8501090" y="1785932"/>
            <a:ext cx="891244" cy="828857"/>
          </a:xfrm>
          <a:prstGeom prst="rect">
            <a:avLst/>
          </a:prstGeom>
        </p:spPr>
      </p:pic>
      <p:pic>
        <p:nvPicPr>
          <p:cNvPr id="26" name="25 Imagen" descr="DTGYU.jpeg"/>
          <p:cNvPicPr>
            <a:picLocks noGrp="1" noChangeAspect="1"/>
          </p:cNvPicPr>
          <p:nvPr isPhoto="1"/>
        </p:nvPicPr>
        <p:blipFill>
          <a:blip r:embed="rId2">
            <a:lum/>
          </a:blip>
          <a:stretch>
            <a:fillRect/>
          </a:stretch>
        </p:blipFill>
        <p:spPr>
          <a:xfrm>
            <a:off x="0" y="0"/>
            <a:ext cx="9358346" cy="5143500"/>
          </a:xfrm>
          <a:prstGeom prst="rect">
            <a:avLst/>
          </a:prstGeom>
          <a:noFill/>
          <a:ln>
            <a:noFill/>
          </a:ln>
        </p:spPr>
      </p:pic>
    </p:spTree>
  </p:cSld>
  <p:clrMapOvr>
    <a:masterClrMapping/>
  </p:clrMapOvr>
  <p:transition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ppt_x"/>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ppt_x"/>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ppt_x"/>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ppt_x"/>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ppt_x"/>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ppt_x"/>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2000" fill="hold"/>
                                        <p:tgtEl>
                                          <p:spTgt spid="25"/>
                                        </p:tgtEl>
                                        <p:attrNameLst>
                                          <p:attrName>ppt_x</p:attrName>
                                        </p:attrNameLst>
                                      </p:cBhvr>
                                      <p:tavLst>
                                        <p:tav tm="0">
                                          <p:val>
                                            <p:strVal val="#ppt_x"/>
                                          </p:val>
                                        </p:tav>
                                        <p:tav tm="100000">
                                          <p:val>
                                            <p:strVal val="#ppt_x"/>
                                          </p:val>
                                        </p:tav>
                                      </p:tavLst>
                                    </p:anim>
                                    <p:anim calcmode="lin" valueType="num">
                                      <p:cBhvr additive="base">
                                        <p:cTn id="50" dur="2000" fill="hold"/>
                                        <p:tgtEl>
                                          <p:spTgt spid="25"/>
                                        </p:tgtEl>
                                        <p:attrNameLst>
                                          <p:attrName>ppt_y</p:attrName>
                                        </p:attrNameLst>
                                      </p:cBhvr>
                                      <p:tavLst>
                                        <p:tav tm="0">
                                          <p:val>
                                            <p:strVal val="1+#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additive="base">
                                        <p:cTn id="53" dur="2000" fill="hold"/>
                                        <p:tgtEl>
                                          <p:spTgt spid="5"/>
                                        </p:tgtEl>
                                        <p:attrNameLst>
                                          <p:attrName>ppt_x</p:attrName>
                                        </p:attrNameLst>
                                      </p:cBhvr>
                                      <p:tavLst>
                                        <p:tav tm="0">
                                          <p:val>
                                            <p:strVal val="#ppt_x"/>
                                          </p:val>
                                        </p:tav>
                                        <p:tav tm="100000">
                                          <p:val>
                                            <p:strVal val="#ppt_x"/>
                                          </p:val>
                                        </p:tav>
                                      </p:tavLst>
                                    </p:anim>
                                    <p:anim calcmode="lin" valueType="num">
                                      <p:cBhvr additive="base">
                                        <p:cTn id="54" dur="2000" fill="hold"/>
                                        <p:tgtEl>
                                          <p:spTgt spid="5"/>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ppt_x"/>
                                          </p:val>
                                        </p:tav>
                                        <p:tav tm="100000">
                                          <p:val>
                                            <p:strVal val="#ppt_x"/>
                                          </p:val>
                                        </p:tav>
                                      </p:tavLst>
                                    </p:anim>
                                    <p:anim calcmode="lin" valueType="num">
                                      <p:cBhvr additive="base">
                                        <p:cTn id="58" dur="2000" fill="hold"/>
                                        <p:tgtEl>
                                          <p:spTgt spid="7"/>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2000" fill="hold"/>
                                        <p:tgtEl>
                                          <p:spTgt spid="9"/>
                                        </p:tgtEl>
                                        <p:attrNameLst>
                                          <p:attrName>ppt_x</p:attrName>
                                        </p:attrNameLst>
                                      </p:cBhvr>
                                      <p:tavLst>
                                        <p:tav tm="0">
                                          <p:val>
                                            <p:strVal val="#ppt_x"/>
                                          </p:val>
                                        </p:tav>
                                        <p:tav tm="100000">
                                          <p:val>
                                            <p:strVal val="#ppt_x"/>
                                          </p:val>
                                        </p:tav>
                                      </p:tavLst>
                                    </p:anim>
                                    <p:anim calcmode="lin" valueType="num">
                                      <p:cBhvr additive="base">
                                        <p:cTn id="62" dur="2000" fill="hold"/>
                                        <p:tgtEl>
                                          <p:spTgt spid="9"/>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additive="base">
                                        <p:cTn id="65" dur="2000" fill="hold"/>
                                        <p:tgtEl>
                                          <p:spTgt spid="11"/>
                                        </p:tgtEl>
                                        <p:attrNameLst>
                                          <p:attrName>ppt_x</p:attrName>
                                        </p:attrNameLst>
                                      </p:cBhvr>
                                      <p:tavLst>
                                        <p:tav tm="0">
                                          <p:val>
                                            <p:strVal val="#ppt_x"/>
                                          </p:val>
                                        </p:tav>
                                        <p:tav tm="100000">
                                          <p:val>
                                            <p:strVal val="#ppt_x"/>
                                          </p:val>
                                        </p:tav>
                                      </p:tavLst>
                                    </p:anim>
                                    <p:anim calcmode="lin" valueType="num">
                                      <p:cBhvr additive="base">
                                        <p:cTn id="66" dur="2000" fill="hold"/>
                                        <p:tgtEl>
                                          <p:spTgt spid="11"/>
                                        </p:tgtEl>
                                        <p:attrNameLst>
                                          <p:attrName>ppt_y</p:attrName>
                                        </p:attrNameLst>
                                      </p:cBhvr>
                                      <p:tavLst>
                                        <p:tav tm="0">
                                          <p:val>
                                            <p:strVal val="0-#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2000" fill="hold"/>
                                        <p:tgtEl>
                                          <p:spTgt spid="13"/>
                                        </p:tgtEl>
                                        <p:attrNameLst>
                                          <p:attrName>ppt_x</p:attrName>
                                        </p:attrNameLst>
                                      </p:cBhvr>
                                      <p:tavLst>
                                        <p:tav tm="0">
                                          <p:val>
                                            <p:strVal val="#ppt_x"/>
                                          </p:val>
                                        </p:tav>
                                        <p:tav tm="100000">
                                          <p:val>
                                            <p:strVal val="#ppt_x"/>
                                          </p:val>
                                        </p:tav>
                                      </p:tavLst>
                                    </p:anim>
                                    <p:anim calcmode="lin" valueType="num">
                                      <p:cBhvr additive="base">
                                        <p:cTn id="70" dur="2000" fill="hold"/>
                                        <p:tgtEl>
                                          <p:spTgt spid="13"/>
                                        </p:tgtEl>
                                        <p:attrNameLst>
                                          <p:attrName>ppt_y</p:attrName>
                                        </p:attrNameLst>
                                      </p:cBhvr>
                                      <p:tavLst>
                                        <p:tav tm="0">
                                          <p:val>
                                            <p:strVal val="0-#ppt_h/2"/>
                                          </p:val>
                                        </p:tav>
                                        <p:tav tm="100000">
                                          <p:val>
                                            <p:strVal val="#ppt_y"/>
                                          </p:val>
                                        </p:tav>
                                      </p:tavLst>
                                    </p:anim>
                                  </p:childTnLst>
                                </p:cTn>
                              </p:par>
                              <p:par>
                                <p:cTn id="71" presetID="2" presetClass="entr" presetSubtype="1" fill="hold" nodeType="with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additive="base">
                                        <p:cTn id="73" dur="2000" fill="hold"/>
                                        <p:tgtEl>
                                          <p:spTgt spid="15"/>
                                        </p:tgtEl>
                                        <p:attrNameLst>
                                          <p:attrName>ppt_x</p:attrName>
                                        </p:attrNameLst>
                                      </p:cBhvr>
                                      <p:tavLst>
                                        <p:tav tm="0">
                                          <p:val>
                                            <p:strVal val="#ppt_x"/>
                                          </p:val>
                                        </p:tav>
                                        <p:tav tm="100000">
                                          <p:val>
                                            <p:strVal val="#ppt_x"/>
                                          </p:val>
                                        </p:tav>
                                      </p:tavLst>
                                    </p:anim>
                                    <p:anim calcmode="lin" valueType="num">
                                      <p:cBhvr additive="base">
                                        <p:cTn id="74" dur="2000" fill="hold"/>
                                        <p:tgtEl>
                                          <p:spTgt spid="15"/>
                                        </p:tgtEl>
                                        <p:attrNameLst>
                                          <p:attrName>ppt_y</p:attrName>
                                        </p:attrNameLst>
                                      </p:cBhvr>
                                      <p:tavLst>
                                        <p:tav tm="0">
                                          <p:val>
                                            <p:strVal val="0-#ppt_h/2"/>
                                          </p:val>
                                        </p:tav>
                                        <p:tav tm="100000">
                                          <p:val>
                                            <p:strVal val="#ppt_y"/>
                                          </p:val>
                                        </p:tav>
                                      </p:tavLst>
                                    </p:anim>
                                  </p:childTnLst>
                                </p:cTn>
                              </p:par>
                              <p:par>
                                <p:cTn id="75" presetID="2" presetClass="entr" presetSubtype="1" fill="hold" nodeType="withEffect">
                                  <p:stCondLst>
                                    <p:cond delay="0"/>
                                  </p:stCondLst>
                                  <p:childTnLst>
                                    <p:set>
                                      <p:cBhvr>
                                        <p:cTn id="76" dur="1" fill="hold">
                                          <p:stCondLst>
                                            <p:cond delay="0"/>
                                          </p:stCondLst>
                                        </p:cTn>
                                        <p:tgtEl>
                                          <p:spTgt spid="17"/>
                                        </p:tgtEl>
                                        <p:attrNameLst>
                                          <p:attrName>style.visibility</p:attrName>
                                        </p:attrNameLst>
                                      </p:cBhvr>
                                      <p:to>
                                        <p:strVal val="visible"/>
                                      </p:to>
                                    </p:set>
                                    <p:anim calcmode="lin" valueType="num">
                                      <p:cBhvr additive="base">
                                        <p:cTn id="77" dur="2000" fill="hold"/>
                                        <p:tgtEl>
                                          <p:spTgt spid="17"/>
                                        </p:tgtEl>
                                        <p:attrNameLst>
                                          <p:attrName>ppt_x</p:attrName>
                                        </p:attrNameLst>
                                      </p:cBhvr>
                                      <p:tavLst>
                                        <p:tav tm="0">
                                          <p:val>
                                            <p:strVal val="#ppt_x"/>
                                          </p:val>
                                        </p:tav>
                                        <p:tav tm="100000">
                                          <p:val>
                                            <p:strVal val="#ppt_x"/>
                                          </p:val>
                                        </p:tav>
                                      </p:tavLst>
                                    </p:anim>
                                    <p:anim calcmode="lin" valueType="num">
                                      <p:cBhvr additive="base">
                                        <p:cTn id="78" dur="2000" fill="hold"/>
                                        <p:tgtEl>
                                          <p:spTgt spid="17"/>
                                        </p:tgtEl>
                                        <p:attrNameLst>
                                          <p:attrName>ppt_y</p:attrName>
                                        </p:attrNameLst>
                                      </p:cBhvr>
                                      <p:tavLst>
                                        <p:tav tm="0">
                                          <p:val>
                                            <p:strVal val="0-#ppt_h/2"/>
                                          </p:val>
                                        </p:tav>
                                        <p:tav tm="100000">
                                          <p:val>
                                            <p:strVal val="#ppt_y"/>
                                          </p:val>
                                        </p:tav>
                                      </p:tavLst>
                                    </p:anim>
                                  </p:childTnLst>
                                </p:cTn>
                              </p:par>
                              <p:par>
                                <p:cTn id="79" presetID="2" presetClass="entr" presetSubtype="1" fill="hold" nodeType="with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2000" fill="hold"/>
                                        <p:tgtEl>
                                          <p:spTgt spid="19"/>
                                        </p:tgtEl>
                                        <p:attrNameLst>
                                          <p:attrName>ppt_x</p:attrName>
                                        </p:attrNameLst>
                                      </p:cBhvr>
                                      <p:tavLst>
                                        <p:tav tm="0">
                                          <p:val>
                                            <p:strVal val="#ppt_x"/>
                                          </p:val>
                                        </p:tav>
                                        <p:tav tm="100000">
                                          <p:val>
                                            <p:strVal val="#ppt_x"/>
                                          </p:val>
                                        </p:tav>
                                      </p:tavLst>
                                    </p:anim>
                                    <p:anim calcmode="lin" valueType="num">
                                      <p:cBhvr additive="base">
                                        <p:cTn id="82" dur="2000" fill="hold"/>
                                        <p:tgtEl>
                                          <p:spTgt spid="19"/>
                                        </p:tgtEl>
                                        <p:attrNameLst>
                                          <p:attrName>ppt_y</p:attrName>
                                        </p:attrNameLst>
                                      </p:cBhvr>
                                      <p:tavLst>
                                        <p:tav tm="0">
                                          <p:val>
                                            <p:strVal val="0-#ppt_h/2"/>
                                          </p:val>
                                        </p:tav>
                                        <p:tav tm="100000">
                                          <p:val>
                                            <p:strVal val="#ppt_y"/>
                                          </p:val>
                                        </p:tav>
                                      </p:tavLst>
                                    </p:anim>
                                  </p:childTnLst>
                                </p:cTn>
                              </p:par>
                              <p:par>
                                <p:cTn id="83" presetID="2" presetClass="entr" presetSubtype="1" fill="hold" nodeType="with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additive="base">
                                        <p:cTn id="85" dur="2000" fill="hold"/>
                                        <p:tgtEl>
                                          <p:spTgt spid="21"/>
                                        </p:tgtEl>
                                        <p:attrNameLst>
                                          <p:attrName>ppt_x</p:attrName>
                                        </p:attrNameLst>
                                      </p:cBhvr>
                                      <p:tavLst>
                                        <p:tav tm="0">
                                          <p:val>
                                            <p:strVal val="#ppt_x"/>
                                          </p:val>
                                        </p:tav>
                                        <p:tav tm="100000">
                                          <p:val>
                                            <p:strVal val="#ppt_x"/>
                                          </p:val>
                                        </p:tav>
                                      </p:tavLst>
                                    </p:anim>
                                    <p:anim calcmode="lin" valueType="num">
                                      <p:cBhvr additive="base">
                                        <p:cTn id="86" dur="2000" fill="hold"/>
                                        <p:tgtEl>
                                          <p:spTgt spid="21"/>
                                        </p:tgtEl>
                                        <p:attrNameLst>
                                          <p:attrName>ppt_y</p:attrName>
                                        </p:attrNameLst>
                                      </p:cBhvr>
                                      <p:tavLst>
                                        <p:tav tm="0">
                                          <p:val>
                                            <p:strVal val="0-#ppt_h/2"/>
                                          </p:val>
                                        </p:tav>
                                        <p:tav tm="100000">
                                          <p:val>
                                            <p:strVal val="#ppt_y"/>
                                          </p:val>
                                        </p:tav>
                                      </p:tavLst>
                                    </p:anim>
                                  </p:childTnLst>
                                </p:cTn>
                              </p:par>
                              <p:par>
                                <p:cTn id="87" presetID="2" presetClass="entr" presetSubtype="1"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ppt_x"/>
                                          </p:val>
                                        </p:tav>
                                        <p:tav tm="100000">
                                          <p:val>
                                            <p:strVal val="#ppt_x"/>
                                          </p:val>
                                        </p:tav>
                                      </p:tavLst>
                                    </p:anim>
                                    <p:anim calcmode="lin" valueType="num">
                                      <p:cBhvr additive="base">
                                        <p:cTn id="90" dur="2000" fill="hold"/>
                                        <p:tgtEl>
                                          <p:spTgt spid="23"/>
                                        </p:tgtEl>
                                        <p:attrNameLst>
                                          <p:attrName>ppt_y</p:attrName>
                                        </p:attrNameLst>
                                      </p:cBhvr>
                                      <p:tavLst>
                                        <p:tav tm="0">
                                          <p:val>
                                            <p:strVal val="0-#ppt_h/2"/>
                                          </p:val>
                                        </p:tav>
                                        <p:tav tm="100000">
                                          <p:val>
                                            <p:strVal val="#ppt_y"/>
                                          </p:val>
                                        </p:tav>
                                      </p:tavLst>
                                    </p:anim>
                                  </p:childTnLst>
                                </p:cTn>
                              </p:par>
                              <p:par>
                                <p:cTn id="91" presetID="2" presetClass="entr" presetSubtype="1"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0-#ppt_h/2"/>
                                          </p:val>
                                        </p:tav>
                                        <p:tav tm="100000">
                                          <p:val>
                                            <p:strVal val="#ppt_y"/>
                                          </p:val>
                                        </p:tav>
                                      </p:tavLst>
                                    </p:anim>
                                  </p:childTnLst>
                                </p:cTn>
                              </p:par>
                              <p:par>
                                <p:cTn id="95" presetID="8" presetClass="emph" presetSubtype="0" fill="hold" nodeType="withEffect">
                                  <p:stCondLst>
                                    <p:cond delay="0"/>
                                  </p:stCondLst>
                                  <p:childTnLst>
                                    <p:animRot by="21600000">
                                      <p:cBhvr>
                                        <p:cTn id="96" dur="2000" fill="hold"/>
                                        <p:tgtEl>
                                          <p:spTgt spid="4"/>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6"/>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0"/>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12"/>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14"/>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16"/>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18"/>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20"/>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22"/>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25"/>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5"/>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7"/>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9"/>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11"/>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13"/>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15"/>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17"/>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19"/>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21"/>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23"/>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24"/>
                                        </p:tgtEl>
                                        <p:attrNameLst>
                                          <p:attrName>r</p:attrName>
                                        </p:attrNameLst>
                                      </p:cBhvr>
                                    </p:animRot>
                                  </p:childTnLst>
                                </p:cTn>
                              </p:par>
                            </p:childTnLst>
                          </p:cTn>
                        </p:par>
                        <p:par>
                          <p:cTn id="139" fill="hold">
                            <p:stCondLst>
                              <p:cond delay="2000"/>
                            </p:stCondLst>
                            <p:childTnLst>
                              <p:par>
                                <p:cTn id="140" presetID="2" presetClass="exit" presetSubtype="4" fill="hold" nodeType="after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ppt_x"/>
                                          </p:val>
                                        </p:tav>
                                      </p:tavLst>
                                    </p:anim>
                                    <p:anim calcmode="lin" valueType="num">
                                      <p:cBhvr additive="base">
                                        <p:cTn id="142" dur="2000"/>
                                        <p:tgtEl>
                                          <p:spTgt spid="4"/>
                                        </p:tgtEl>
                                        <p:attrNameLst>
                                          <p:attrName>ppt_y</p:attrName>
                                        </p:attrNameLst>
                                      </p:cBhvr>
                                      <p:tavLst>
                                        <p:tav tm="0">
                                          <p:val>
                                            <p:strVal val="ppt_y"/>
                                          </p:val>
                                        </p:tav>
                                        <p:tav tm="100000">
                                          <p:val>
                                            <p:strVal val="1+ppt_h/2"/>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2000"/>
                                        <p:tgtEl>
                                          <p:spTgt spid="6"/>
                                        </p:tgtEl>
                                        <p:attrNameLst>
                                          <p:attrName>ppt_x</p:attrName>
                                        </p:attrNameLst>
                                      </p:cBhvr>
                                      <p:tavLst>
                                        <p:tav tm="0">
                                          <p:val>
                                            <p:strVal val="ppt_x"/>
                                          </p:val>
                                        </p:tav>
                                        <p:tav tm="100000">
                                          <p:val>
                                            <p:strVal val="ppt_x"/>
                                          </p:val>
                                        </p:tav>
                                      </p:tavLst>
                                    </p:anim>
                                    <p:anim calcmode="lin" valueType="num">
                                      <p:cBhvr additive="base">
                                        <p:cTn id="146" dur="2000"/>
                                        <p:tgtEl>
                                          <p:spTgt spid="6"/>
                                        </p:tgtEl>
                                        <p:attrNameLst>
                                          <p:attrName>ppt_y</p:attrName>
                                        </p:attrNameLst>
                                      </p:cBhvr>
                                      <p:tavLst>
                                        <p:tav tm="0">
                                          <p:val>
                                            <p:strVal val="ppt_y"/>
                                          </p:val>
                                        </p:tav>
                                        <p:tav tm="100000">
                                          <p:val>
                                            <p:strVal val="1+ppt_h/2"/>
                                          </p:val>
                                        </p:tav>
                                      </p:tavLst>
                                    </p:anim>
                                    <p:set>
                                      <p:cBhvr>
                                        <p:cTn id="147" dur="1" fill="hold">
                                          <p:stCondLst>
                                            <p:cond delay="1999"/>
                                          </p:stCondLst>
                                        </p:cTn>
                                        <p:tgtEl>
                                          <p:spTgt spid="6"/>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ppt_x"/>
                                          </p:val>
                                        </p:tav>
                                      </p:tavLst>
                                    </p:anim>
                                    <p:anim calcmode="lin" valueType="num">
                                      <p:cBhvr additive="base">
                                        <p:cTn id="150" dur="2000"/>
                                        <p:tgtEl>
                                          <p:spTgt spid="8"/>
                                        </p:tgtEl>
                                        <p:attrNameLst>
                                          <p:attrName>ppt_y</p:attrName>
                                        </p:attrNameLst>
                                      </p:cBhvr>
                                      <p:tavLst>
                                        <p:tav tm="0">
                                          <p:val>
                                            <p:strVal val="ppt_y"/>
                                          </p:val>
                                        </p:tav>
                                        <p:tav tm="100000">
                                          <p:val>
                                            <p:strVal val="1+ppt_h/2"/>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4" fill="hold" nodeType="withEffect">
                                  <p:stCondLst>
                                    <p:cond delay="0"/>
                                  </p:stCondLst>
                                  <p:childTnLst>
                                    <p:anim calcmode="lin" valueType="num">
                                      <p:cBhvr additive="base">
                                        <p:cTn id="153" dur="2000"/>
                                        <p:tgtEl>
                                          <p:spTgt spid="10"/>
                                        </p:tgtEl>
                                        <p:attrNameLst>
                                          <p:attrName>ppt_x</p:attrName>
                                        </p:attrNameLst>
                                      </p:cBhvr>
                                      <p:tavLst>
                                        <p:tav tm="0">
                                          <p:val>
                                            <p:strVal val="ppt_x"/>
                                          </p:val>
                                        </p:tav>
                                        <p:tav tm="100000">
                                          <p:val>
                                            <p:strVal val="ppt_x"/>
                                          </p:val>
                                        </p:tav>
                                      </p:tavLst>
                                    </p:anim>
                                    <p:anim calcmode="lin" valueType="num">
                                      <p:cBhvr additive="base">
                                        <p:cTn id="154" dur="2000"/>
                                        <p:tgtEl>
                                          <p:spTgt spid="10"/>
                                        </p:tgtEl>
                                        <p:attrNameLst>
                                          <p:attrName>ppt_y</p:attrName>
                                        </p:attrNameLst>
                                      </p:cBhvr>
                                      <p:tavLst>
                                        <p:tav tm="0">
                                          <p:val>
                                            <p:strVal val="ppt_y"/>
                                          </p:val>
                                        </p:tav>
                                        <p:tav tm="100000">
                                          <p:val>
                                            <p:strVal val="1+ppt_h/2"/>
                                          </p:val>
                                        </p:tav>
                                      </p:tavLst>
                                    </p:anim>
                                    <p:set>
                                      <p:cBhvr>
                                        <p:cTn id="155" dur="1" fill="hold">
                                          <p:stCondLst>
                                            <p:cond delay="1999"/>
                                          </p:stCondLst>
                                        </p:cTn>
                                        <p:tgtEl>
                                          <p:spTgt spid="10"/>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2000"/>
                                        <p:tgtEl>
                                          <p:spTgt spid="12"/>
                                        </p:tgtEl>
                                        <p:attrNameLst>
                                          <p:attrName>ppt_x</p:attrName>
                                        </p:attrNameLst>
                                      </p:cBhvr>
                                      <p:tavLst>
                                        <p:tav tm="0">
                                          <p:val>
                                            <p:strVal val="ppt_x"/>
                                          </p:val>
                                        </p:tav>
                                        <p:tav tm="100000">
                                          <p:val>
                                            <p:strVal val="ppt_x"/>
                                          </p:val>
                                        </p:tav>
                                      </p:tavLst>
                                    </p:anim>
                                    <p:anim calcmode="lin" valueType="num">
                                      <p:cBhvr additive="base">
                                        <p:cTn id="158" dur="2000"/>
                                        <p:tgtEl>
                                          <p:spTgt spid="12"/>
                                        </p:tgtEl>
                                        <p:attrNameLst>
                                          <p:attrName>ppt_y</p:attrName>
                                        </p:attrNameLst>
                                      </p:cBhvr>
                                      <p:tavLst>
                                        <p:tav tm="0">
                                          <p:val>
                                            <p:strVal val="ppt_y"/>
                                          </p:val>
                                        </p:tav>
                                        <p:tav tm="100000">
                                          <p:val>
                                            <p:strVal val="1+ppt_h/2"/>
                                          </p:val>
                                        </p:tav>
                                      </p:tavLst>
                                    </p:anim>
                                    <p:set>
                                      <p:cBhvr>
                                        <p:cTn id="159" dur="1" fill="hold">
                                          <p:stCondLst>
                                            <p:cond delay="1999"/>
                                          </p:stCondLst>
                                        </p:cTn>
                                        <p:tgtEl>
                                          <p:spTgt spid="12"/>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ppt_x"/>
                                          </p:val>
                                        </p:tav>
                                      </p:tavLst>
                                    </p:anim>
                                    <p:anim calcmode="lin" valueType="num">
                                      <p:cBhvr additive="base">
                                        <p:cTn id="162" dur="2000"/>
                                        <p:tgtEl>
                                          <p:spTgt spid="14"/>
                                        </p:tgtEl>
                                        <p:attrNameLst>
                                          <p:attrName>ppt_y</p:attrName>
                                        </p:attrNameLst>
                                      </p:cBhvr>
                                      <p:tavLst>
                                        <p:tav tm="0">
                                          <p:val>
                                            <p:strVal val="ppt_y"/>
                                          </p:val>
                                        </p:tav>
                                        <p:tav tm="100000">
                                          <p:val>
                                            <p:strVal val="1+ppt_h/2"/>
                                          </p:val>
                                        </p:tav>
                                      </p:tavLst>
                                    </p:anim>
                                    <p:set>
                                      <p:cBhvr>
                                        <p:cTn id="163" dur="1" fill="hold">
                                          <p:stCondLst>
                                            <p:cond delay="1999"/>
                                          </p:stCondLst>
                                        </p:cTn>
                                        <p:tgtEl>
                                          <p:spTgt spid="14"/>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ppt_x"/>
                                          </p:val>
                                        </p:tav>
                                      </p:tavLst>
                                    </p:anim>
                                    <p:anim calcmode="lin" valueType="num">
                                      <p:cBhvr additive="base">
                                        <p:cTn id="166" dur="2000"/>
                                        <p:tgtEl>
                                          <p:spTgt spid="16"/>
                                        </p:tgtEl>
                                        <p:attrNameLst>
                                          <p:attrName>ppt_y</p:attrName>
                                        </p:attrNameLst>
                                      </p:cBhvr>
                                      <p:tavLst>
                                        <p:tav tm="0">
                                          <p:val>
                                            <p:strVal val="ppt_y"/>
                                          </p:val>
                                        </p:tav>
                                        <p:tav tm="100000">
                                          <p:val>
                                            <p:strVal val="1+ppt_h/2"/>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4" fill="hold" nodeType="withEffect">
                                  <p:stCondLst>
                                    <p:cond delay="0"/>
                                  </p:stCondLst>
                                  <p:childTnLst>
                                    <p:anim calcmode="lin" valueType="num">
                                      <p:cBhvr additive="base">
                                        <p:cTn id="169" dur="2000"/>
                                        <p:tgtEl>
                                          <p:spTgt spid="18"/>
                                        </p:tgtEl>
                                        <p:attrNameLst>
                                          <p:attrName>ppt_x</p:attrName>
                                        </p:attrNameLst>
                                      </p:cBhvr>
                                      <p:tavLst>
                                        <p:tav tm="0">
                                          <p:val>
                                            <p:strVal val="ppt_x"/>
                                          </p:val>
                                        </p:tav>
                                        <p:tav tm="100000">
                                          <p:val>
                                            <p:strVal val="ppt_x"/>
                                          </p:val>
                                        </p:tav>
                                      </p:tavLst>
                                    </p:anim>
                                    <p:anim calcmode="lin" valueType="num">
                                      <p:cBhvr additive="base">
                                        <p:cTn id="170" dur="2000"/>
                                        <p:tgtEl>
                                          <p:spTgt spid="18"/>
                                        </p:tgtEl>
                                        <p:attrNameLst>
                                          <p:attrName>ppt_y</p:attrName>
                                        </p:attrNameLst>
                                      </p:cBhvr>
                                      <p:tavLst>
                                        <p:tav tm="0">
                                          <p:val>
                                            <p:strVal val="ppt_y"/>
                                          </p:val>
                                        </p:tav>
                                        <p:tav tm="100000">
                                          <p:val>
                                            <p:strVal val="1+ppt_h/2"/>
                                          </p:val>
                                        </p:tav>
                                      </p:tavLst>
                                    </p:anim>
                                    <p:set>
                                      <p:cBhvr>
                                        <p:cTn id="171" dur="1" fill="hold">
                                          <p:stCondLst>
                                            <p:cond delay="1999"/>
                                          </p:stCondLst>
                                        </p:cTn>
                                        <p:tgtEl>
                                          <p:spTgt spid="18"/>
                                        </p:tgtEl>
                                        <p:attrNameLst>
                                          <p:attrName>style.visibility</p:attrName>
                                        </p:attrNameLst>
                                      </p:cBhvr>
                                      <p:to>
                                        <p:strVal val="hidden"/>
                                      </p:to>
                                    </p:set>
                                  </p:childTnLst>
                                </p:cTn>
                              </p:par>
                              <p:par>
                                <p:cTn id="172" presetID="2" presetClass="exit" presetSubtype="4" fill="hold" nodeType="withEffect">
                                  <p:stCondLst>
                                    <p:cond delay="0"/>
                                  </p:stCondLst>
                                  <p:childTnLst>
                                    <p:anim calcmode="lin" valueType="num">
                                      <p:cBhvr additive="base">
                                        <p:cTn id="173" dur="2000"/>
                                        <p:tgtEl>
                                          <p:spTgt spid="20"/>
                                        </p:tgtEl>
                                        <p:attrNameLst>
                                          <p:attrName>ppt_x</p:attrName>
                                        </p:attrNameLst>
                                      </p:cBhvr>
                                      <p:tavLst>
                                        <p:tav tm="0">
                                          <p:val>
                                            <p:strVal val="ppt_x"/>
                                          </p:val>
                                        </p:tav>
                                        <p:tav tm="100000">
                                          <p:val>
                                            <p:strVal val="ppt_x"/>
                                          </p:val>
                                        </p:tav>
                                      </p:tavLst>
                                    </p:anim>
                                    <p:anim calcmode="lin" valueType="num">
                                      <p:cBhvr additive="base">
                                        <p:cTn id="174" dur="2000"/>
                                        <p:tgtEl>
                                          <p:spTgt spid="20"/>
                                        </p:tgtEl>
                                        <p:attrNameLst>
                                          <p:attrName>ppt_y</p:attrName>
                                        </p:attrNameLst>
                                      </p:cBhvr>
                                      <p:tavLst>
                                        <p:tav tm="0">
                                          <p:val>
                                            <p:strVal val="ppt_y"/>
                                          </p:val>
                                        </p:tav>
                                        <p:tav tm="100000">
                                          <p:val>
                                            <p:strVal val="1+ppt_h/2"/>
                                          </p:val>
                                        </p:tav>
                                      </p:tavLst>
                                    </p:anim>
                                    <p:set>
                                      <p:cBhvr>
                                        <p:cTn id="175" dur="1" fill="hold">
                                          <p:stCondLst>
                                            <p:cond delay="1999"/>
                                          </p:stCondLst>
                                        </p:cTn>
                                        <p:tgtEl>
                                          <p:spTgt spid="20"/>
                                        </p:tgtEl>
                                        <p:attrNameLst>
                                          <p:attrName>style.visibility</p:attrName>
                                        </p:attrNameLst>
                                      </p:cBhvr>
                                      <p:to>
                                        <p:strVal val="hidden"/>
                                      </p:to>
                                    </p:set>
                                  </p:childTnLst>
                                </p:cTn>
                              </p:par>
                              <p:par>
                                <p:cTn id="176" presetID="2" presetClass="exit" presetSubtype="4" fill="hold" nodeType="withEffect">
                                  <p:stCondLst>
                                    <p:cond delay="0"/>
                                  </p:stCondLst>
                                  <p:childTnLst>
                                    <p:anim calcmode="lin" valueType="num">
                                      <p:cBhvr additive="base">
                                        <p:cTn id="177" dur="2000"/>
                                        <p:tgtEl>
                                          <p:spTgt spid="22"/>
                                        </p:tgtEl>
                                        <p:attrNameLst>
                                          <p:attrName>ppt_x</p:attrName>
                                        </p:attrNameLst>
                                      </p:cBhvr>
                                      <p:tavLst>
                                        <p:tav tm="0">
                                          <p:val>
                                            <p:strVal val="ppt_x"/>
                                          </p:val>
                                        </p:tav>
                                        <p:tav tm="100000">
                                          <p:val>
                                            <p:strVal val="ppt_x"/>
                                          </p:val>
                                        </p:tav>
                                      </p:tavLst>
                                    </p:anim>
                                    <p:anim calcmode="lin" valueType="num">
                                      <p:cBhvr additive="base">
                                        <p:cTn id="178" dur="2000"/>
                                        <p:tgtEl>
                                          <p:spTgt spid="22"/>
                                        </p:tgtEl>
                                        <p:attrNameLst>
                                          <p:attrName>ppt_y</p:attrName>
                                        </p:attrNameLst>
                                      </p:cBhvr>
                                      <p:tavLst>
                                        <p:tav tm="0">
                                          <p:val>
                                            <p:strVal val="ppt_y"/>
                                          </p:val>
                                        </p:tav>
                                        <p:tav tm="100000">
                                          <p:val>
                                            <p:strVal val="1+ppt_h/2"/>
                                          </p:val>
                                        </p:tav>
                                      </p:tavLst>
                                    </p:anim>
                                    <p:set>
                                      <p:cBhvr>
                                        <p:cTn id="179" dur="1" fill="hold">
                                          <p:stCondLst>
                                            <p:cond delay="1999"/>
                                          </p:stCondLst>
                                        </p:cTn>
                                        <p:tgtEl>
                                          <p:spTgt spid="22"/>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2000"/>
                                        <p:tgtEl>
                                          <p:spTgt spid="25"/>
                                        </p:tgtEl>
                                        <p:attrNameLst>
                                          <p:attrName>ppt_x</p:attrName>
                                        </p:attrNameLst>
                                      </p:cBhvr>
                                      <p:tavLst>
                                        <p:tav tm="0">
                                          <p:val>
                                            <p:strVal val="ppt_x"/>
                                          </p:val>
                                        </p:tav>
                                        <p:tav tm="100000">
                                          <p:val>
                                            <p:strVal val="ppt_x"/>
                                          </p:val>
                                        </p:tav>
                                      </p:tavLst>
                                    </p:anim>
                                    <p:anim calcmode="lin" valueType="num">
                                      <p:cBhvr additive="base">
                                        <p:cTn id="182" dur="2000"/>
                                        <p:tgtEl>
                                          <p:spTgt spid="25"/>
                                        </p:tgtEl>
                                        <p:attrNameLst>
                                          <p:attrName>ppt_y</p:attrName>
                                        </p:attrNameLst>
                                      </p:cBhvr>
                                      <p:tavLst>
                                        <p:tav tm="0">
                                          <p:val>
                                            <p:strVal val="ppt_y"/>
                                          </p:val>
                                        </p:tav>
                                        <p:tav tm="100000">
                                          <p:val>
                                            <p:strVal val="1+ppt_h/2"/>
                                          </p:val>
                                        </p:tav>
                                      </p:tavLst>
                                    </p:anim>
                                    <p:set>
                                      <p:cBhvr>
                                        <p:cTn id="183" dur="1" fill="hold">
                                          <p:stCondLst>
                                            <p:cond delay="1999"/>
                                          </p:stCondLst>
                                        </p:cTn>
                                        <p:tgtEl>
                                          <p:spTgt spid="25"/>
                                        </p:tgtEl>
                                        <p:attrNameLst>
                                          <p:attrName>style.visibility</p:attrName>
                                        </p:attrNameLst>
                                      </p:cBhvr>
                                      <p:to>
                                        <p:strVal val="hidden"/>
                                      </p:to>
                                    </p:set>
                                  </p:childTnLst>
                                </p:cTn>
                              </p:par>
                              <p:par>
                                <p:cTn id="184" presetID="2" presetClass="exit" presetSubtype="1" fill="hold" nodeType="withEffect">
                                  <p:stCondLst>
                                    <p:cond delay="0"/>
                                  </p:stCondLst>
                                  <p:childTnLst>
                                    <p:anim calcmode="lin" valueType="num">
                                      <p:cBhvr additive="base">
                                        <p:cTn id="185" dur="2000"/>
                                        <p:tgtEl>
                                          <p:spTgt spid="5"/>
                                        </p:tgtEl>
                                        <p:attrNameLst>
                                          <p:attrName>ppt_x</p:attrName>
                                        </p:attrNameLst>
                                      </p:cBhvr>
                                      <p:tavLst>
                                        <p:tav tm="0">
                                          <p:val>
                                            <p:strVal val="ppt_x"/>
                                          </p:val>
                                        </p:tav>
                                        <p:tav tm="100000">
                                          <p:val>
                                            <p:strVal val="ppt_x"/>
                                          </p:val>
                                        </p:tav>
                                      </p:tavLst>
                                    </p:anim>
                                    <p:anim calcmode="lin" valueType="num">
                                      <p:cBhvr additive="base">
                                        <p:cTn id="186" dur="2000"/>
                                        <p:tgtEl>
                                          <p:spTgt spid="5"/>
                                        </p:tgtEl>
                                        <p:attrNameLst>
                                          <p:attrName>ppt_y</p:attrName>
                                        </p:attrNameLst>
                                      </p:cBhvr>
                                      <p:tavLst>
                                        <p:tav tm="0">
                                          <p:val>
                                            <p:strVal val="ppt_y"/>
                                          </p:val>
                                        </p:tav>
                                        <p:tav tm="100000">
                                          <p:val>
                                            <p:strVal val="0-ppt_h/2"/>
                                          </p:val>
                                        </p:tav>
                                      </p:tavLst>
                                    </p:anim>
                                    <p:set>
                                      <p:cBhvr>
                                        <p:cTn id="187" dur="1" fill="hold">
                                          <p:stCondLst>
                                            <p:cond delay="1999"/>
                                          </p:stCondLst>
                                        </p:cTn>
                                        <p:tgtEl>
                                          <p:spTgt spid="5"/>
                                        </p:tgtEl>
                                        <p:attrNameLst>
                                          <p:attrName>style.visibility</p:attrName>
                                        </p:attrNameLst>
                                      </p:cBhvr>
                                      <p:to>
                                        <p:strVal val="hidden"/>
                                      </p:to>
                                    </p:set>
                                  </p:childTnLst>
                                </p:cTn>
                              </p:par>
                              <p:par>
                                <p:cTn id="188" presetID="2" presetClass="exit" presetSubtype="1" fill="hold" nodeType="withEffect">
                                  <p:stCondLst>
                                    <p:cond delay="0"/>
                                  </p:stCondLst>
                                  <p:childTnLst>
                                    <p:anim calcmode="lin" valueType="num">
                                      <p:cBhvr additive="base">
                                        <p:cTn id="189" dur="2000"/>
                                        <p:tgtEl>
                                          <p:spTgt spid="7"/>
                                        </p:tgtEl>
                                        <p:attrNameLst>
                                          <p:attrName>ppt_x</p:attrName>
                                        </p:attrNameLst>
                                      </p:cBhvr>
                                      <p:tavLst>
                                        <p:tav tm="0">
                                          <p:val>
                                            <p:strVal val="ppt_x"/>
                                          </p:val>
                                        </p:tav>
                                        <p:tav tm="100000">
                                          <p:val>
                                            <p:strVal val="ppt_x"/>
                                          </p:val>
                                        </p:tav>
                                      </p:tavLst>
                                    </p:anim>
                                    <p:anim calcmode="lin" valueType="num">
                                      <p:cBhvr additive="base">
                                        <p:cTn id="190" dur="2000"/>
                                        <p:tgtEl>
                                          <p:spTgt spid="7"/>
                                        </p:tgtEl>
                                        <p:attrNameLst>
                                          <p:attrName>ppt_y</p:attrName>
                                        </p:attrNameLst>
                                      </p:cBhvr>
                                      <p:tavLst>
                                        <p:tav tm="0">
                                          <p:val>
                                            <p:strVal val="ppt_y"/>
                                          </p:val>
                                        </p:tav>
                                        <p:tav tm="100000">
                                          <p:val>
                                            <p:strVal val="0-ppt_h/2"/>
                                          </p:val>
                                        </p:tav>
                                      </p:tavLst>
                                    </p:anim>
                                    <p:set>
                                      <p:cBhvr>
                                        <p:cTn id="191" dur="1" fill="hold">
                                          <p:stCondLst>
                                            <p:cond delay="1999"/>
                                          </p:stCondLst>
                                        </p:cTn>
                                        <p:tgtEl>
                                          <p:spTgt spid="7"/>
                                        </p:tgtEl>
                                        <p:attrNameLst>
                                          <p:attrName>style.visibility</p:attrName>
                                        </p:attrNameLst>
                                      </p:cBhvr>
                                      <p:to>
                                        <p:strVal val="hidden"/>
                                      </p:to>
                                    </p:set>
                                  </p:childTnLst>
                                </p:cTn>
                              </p:par>
                              <p:par>
                                <p:cTn id="192" presetID="2" presetClass="exit" presetSubtype="1" fill="hold" nodeType="withEffect">
                                  <p:stCondLst>
                                    <p:cond delay="0"/>
                                  </p:stCondLst>
                                  <p:childTnLst>
                                    <p:anim calcmode="lin" valueType="num">
                                      <p:cBhvr additive="base">
                                        <p:cTn id="193" dur="2000"/>
                                        <p:tgtEl>
                                          <p:spTgt spid="9"/>
                                        </p:tgtEl>
                                        <p:attrNameLst>
                                          <p:attrName>ppt_x</p:attrName>
                                        </p:attrNameLst>
                                      </p:cBhvr>
                                      <p:tavLst>
                                        <p:tav tm="0">
                                          <p:val>
                                            <p:strVal val="ppt_x"/>
                                          </p:val>
                                        </p:tav>
                                        <p:tav tm="100000">
                                          <p:val>
                                            <p:strVal val="ppt_x"/>
                                          </p:val>
                                        </p:tav>
                                      </p:tavLst>
                                    </p:anim>
                                    <p:anim calcmode="lin" valueType="num">
                                      <p:cBhvr additive="base">
                                        <p:cTn id="194" dur="2000"/>
                                        <p:tgtEl>
                                          <p:spTgt spid="9"/>
                                        </p:tgtEl>
                                        <p:attrNameLst>
                                          <p:attrName>ppt_y</p:attrName>
                                        </p:attrNameLst>
                                      </p:cBhvr>
                                      <p:tavLst>
                                        <p:tav tm="0">
                                          <p:val>
                                            <p:strVal val="ppt_y"/>
                                          </p:val>
                                        </p:tav>
                                        <p:tav tm="100000">
                                          <p:val>
                                            <p:strVal val="0-ppt_h/2"/>
                                          </p:val>
                                        </p:tav>
                                      </p:tavLst>
                                    </p:anim>
                                    <p:set>
                                      <p:cBhvr>
                                        <p:cTn id="195" dur="1" fill="hold">
                                          <p:stCondLst>
                                            <p:cond delay="1999"/>
                                          </p:stCondLst>
                                        </p:cTn>
                                        <p:tgtEl>
                                          <p:spTgt spid="9"/>
                                        </p:tgtEl>
                                        <p:attrNameLst>
                                          <p:attrName>style.visibility</p:attrName>
                                        </p:attrNameLst>
                                      </p:cBhvr>
                                      <p:to>
                                        <p:strVal val="hidden"/>
                                      </p:to>
                                    </p:set>
                                  </p:childTnLst>
                                </p:cTn>
                              </p:par>
                              <p:par>
                                <p:cTn id="196" presetID="2" presetClass="exit" presetSubtype="1" fill="hold" nodeType="withEffect">
                                  <p:stCondLst>
                                    <p:cond delay="0"/>
                                  </p:stCondLst>
                                  <p:childTnLst>
                                    <p:anim calcmode="lin" valueType="num">
                                      <p:cBhvr additive="base">
                                        <p:cTn id="197" dur="2000"/>
                                        <p:tgtEl>
                                          <p:spTgt spid="11"/>
                                        </p:tgtEl>
                                        <p:attrNameLst>
                                          <p:attrName>ppt_x</p:attrName>
                                        </p:attrNameLst>
                                      </p:cBhvr>
                                      <p:tavLst>
                                        <p:tav tm="0">
                                          <p:val>
                                            <p:strVal val="ppt_x"/>
                                          </p:val>
                                        </p:tav>
                                        <p:tav tm="100000">
                                          <p:val>
                                            <p:strVal val="ppt_x"/>
                                          </p:val>
                                        </p:tav>
                                      </p:tavLst>
                                    </p:anim>
                                    <p:anim calcmode="lin" valueType="num">
                                      <p:cBhvr additive="base">
                                        <p:cTn id="198" dur="2000"/>
                                        <p:tgtEl>
                                          <p:spTgt spid="11"/>
                                        </p:tgtEl>
                                        <p:attrNameLst>
                                          <p:attrName>ppt_y</p:attrName>
                                        </p:attrNameLst>
                                      </p:cBhvr>
                                      <p:tavLst>
                                        <p:tav tm="0">
                                          <p:val>
                                            <p:strVal val="ppt_y"/>
                                          </p:val>
                                        </p:tav>
                                        <p:tav tm="100000">
                                          <p:val>
                                            <p:strVal val="0-ppt_h/2"/>
                                          </p:val>
                                        </p:tav>
                                      </p:tavLst>
                                    </p:anim>
                                    <p:set>
                                      <p:cBhvr>
                                        <p:cTn id="199" dur="1" fill="hold">
                                          <p:stCondLst>
                                            <p:cond delay="1999"/>
                                          </p:stCondLst>
                                        </p:cTn>
                                        <p:tgtEl>
                                          <p:spTgt spid="11"/>
                                        </p:tgtEl>
                                        <p:attrNameLst>
                                          <p:attrName>style.visibility</p:attrName>
                                        </p:attrNameLst>
                                      </p:cBhvr>
                                      <p:to>
                                        <p:strVal val="hidden"/>
                                      </p:to>
                                    </p:set>
                                  </p:childTnLst>
                                </p:cTn>
                              </p:par>
                              <p:par>
                                <p:cTn id="200" presetID="2" presetClass="exit" presetSubtype="1" fill="hold" nodeType="withEffect">
                                  <p:stCondLst>
                                    <p:cond delay="0"/>
                                  </p:stCondLst>
                                  <p:childTnLst>
                                    <p:anim calcmode="lin" valueType="num">
                                      <p:cBhvr additive="base">
                                        <p:cTn id="201" dur="2000"/>
                                        <p:tgtEl>
                                          <p:spTgt spid="13"/>
                                        </p:tgtEl>
                                        <p:attrNameLst>
                                          <p:attrName>ppt_x</p:attrName>
                                        </p:attrNameLst>
                                      </p:cBhvr>
                                      <p:tavLst>
                                        <p:tav tm="0">
                                          <p:val>
                                            <p:strVal val="ppt_x"/>
                                          </p:val>
                                        </p:tav>
                                        <p:tav tm="100000">
                                          <p:val>
                                            <p:strVal val="ppt_x"/>
                                          </p:val>
                                        </p:tav>
                                      </p:tavLst>
                                    </p:anim>
                                    <p:anim calcmode="lin" valueType="num">
                                      <p:cBhvr additive="base">
                                        <p:cTn id="202" dur="2000"/>
                                        <p:tgtEl>
                                          <p:spTgt spid="13"/>
                                        </p:tgtEl>
                                        <p:attrNameLst>
                                          <p:attrName>ppt_y</p:attrName>
                                        </p:attrNameLst>
                                      </p:cBhvr>
                                      <p:tavLst>
                                        <p:tav tm="0">
                                          <p:val>
                                            <p:strVal val="ppt_y"/>
                                          </p:val>
                                        </p:tav>
                                        <p:tav tm="100000">
                                          <p:val>
                                            <p:strVal val="0-ppt_h/2"/>
                                          </p:val>
                                        </p:tav>
                                      </p:tavLst>
                                    </p:anim>
                                    <p:set>
                                      <p:cBhvr>
                                        <p:cTn id="203" dur="1" fill="hold">
                                          <p:stCondLst>
                                            <p:cond delay="1999"/>
                                          </p:stCondLst>
                                        </p:cTn>
                                        <p:tgtEl>
                                          <p:spTgt spid="13"/>
                                        </p:tgtEl>
                                        <p:attrNameLst>
                                          <p:attrName>style.visibility</p:attrName>
                                        </p:attrNameLst>
                                      </p:cBhvr>
                                      <p:to>
                                        <p:strVal val="hidden"/>
                                      </p:to>
                                    </p:set>
                                  </p:childTnLst>
                                </p:cTn>
                              </p:par>
                              <p:par>
                                <p:cTn id="204" presetID="2" presetClass="exit" presetSubtype="1" fill="hold" nodeType="withEffect">
                                  <p:stCondLst>
                                    <p:cond delay="0"/>
                                  </p:stCondLst>
                                  <p:childTnLst>
                                    <p:anim calcmode="lin" valueType="num">
                                      <p:cBhvr additive="base">
                                        <p:cTn id="205" dur="2000"/>
                                        <p:tgtEl>
                                          <p:spTgt spid="15"/>
                                        </p:tgtEl>
                                        <p:attrNameLst>
                                          <p:attrName>ppt_x</p:attrName>
                                        </p:attrNameLst>
                                      </p:cBhvr>
                                      <p:tavLst>
                                        <p:tav tm="0">
                                          <p:val>
                                            <p:strVal val="ppt_x"/>
                                          </p:val>
                                        </p:tav>
                                        <p:tav tm="100000">
                                          <p:val>
                                            <p:strVal val="ppt_x"/>
                                          </p:val>
                                        </p:tav>
                                      </p:tavLst>
                                    </p:anim>
                                    <p:anim calcmode="lin" valueType="num">
                                      <p:cBhvr additive="base">
                                        <p:cTn id="206" dur="2000"/>
                                        <p:tgtEl>
                                          <p:spTgt spid="15"/>
                                        </p:tgtEl>
                                        <p:attrNameLst>
                                          <p:attrName>ppt_y</p:attrName>
                                        </p:attrNameLst>
                                      </p:cBhvr>
                                      <p:tavLst>
                                        <p:tav tm="0">
                                          <p:val>
                                            <p:strVal val="ppt_y"/>
                                          </p:val>
                                        </p:tav>
                                        <p:tav tm="100000">
                                          <p:val>
                                            <p:strVal val="0-ppt_h/2"/>
                                          </p:val>
                                        </p:tav>
                                      </p:tavLst>
                                    </p:anim>
                                    <p:set>
                                      <p:cBhvr>
                                        <p:cTn id="207" dur="1" fill="hold">
                                          <p:stCondLst>
                                            <p:cond delay="1999"/>
                                          </p:stCondLst>
                                        </p:cTn>
                                        <p:tgtEl>
                                          <p:spTgt spid="15"/>
                                        </p:tgtEl>
                                        <p:attrNameLst>
                                          <p:attrName>style.visibility</p:attrName>
                                        </p:attrNameLst>
                                      </p:cBhvr>
                                      <p:to>
                                        <p:strVal val="hidden"/>
                                      </p:to>
                                    </p:set>
                                  </p:childTnLst>
                                </p:cTn>
                              </p:par>
                              <p:par>
                                <p:cTn id="208" presetID="2" presetClass="exit" presetSubtype="1" fill="hold" nodeType="withEffect">
                                  <p:stCondLst>
                                    <p:cond delay="0"/>
                                  </p:stCondLst>
                                  <p:childTnLst>
                                    <p:anim calcmode="lin" valueType="num">
                                      <p:cBhvr additive="base">
                                        <p:cTn id="209" dur="2000"/>
                                        <p:tgtEl>
                                          <p:spTgt spid="17"/>
                                        </p:tgtEl>
                                        <p:attrNameLst>
                                          <p:attrName>ppt_x</p:attrName>
                                        </p:attrNameLst>
                                      </p:cBhvr>
                                      <p:tavLst>
                                        <p:tav tm="0">
                                          <p:val>
                                            <p:strVal val="ppt_x"/>
                                          </p:val>
                                        </p:tav>
                                        <p:tav tm="100000">
                                          <p:val>
                                            <p:strVal val="ppt_x"/>
                                          </p:val>
                                        </p:tav>
                                      </p:tavLst>
                                    </p:anim>
                                    <p:anim calcmode="lin" valueType="num">
                                      <p:cBhvr additive="base">
                                        <p:cTn id="210" dur="2000"/>
                                        <p:tgtEl>
                                          <p:spTgt spid="17"/>
                                        </p:tgtEl>
                                        <p:attrNameLst>
                                          <p:attrName>ppt_y</p:attrName>
                                        </p:attrNameLst>
                                      </p:cBhvr>
                                      <p:tavLst>
                                        <p:tav tm="0">
                                          <p:val>
                                            <p:strVal val="ppt_y"/>
                                          </p:val>
                                        </p:tav>
                                        <p:tav tm="100000">
                                          <p:val>
                                            <p:strVal val="0-ppt_h/2"/>
                                          </p:val>
                                        </p:tav>
                                      </p:tavLst>
                                    </p:anim>
                                    <p:set>
                                      <p:cBhvr>
                                        <p:cTn id="211" dur="1" fill="hold">
                                          <p:stCondLst>
                                            <p:cond delay="1999"/>
                                          </p:stCondLst>
                                        </p:cTn>
                                        <p:tgtEl>
                                          <p:spTgt spid="17"/>
                                        </p:tgtEl>
                                        <p:attrNameLst>
                                          <p:attrName>style.visibility</p:attrName>
                                        </p:attrNameLst>
                                      </p:cBhvr>
                                      <p:to>
                                        <p:strVal val="hidden"/>
                                      </p:to>
                                    </p:set>
                                  </p:childTnLst>
                                </p:cTn>
                              </p:par>
                              <p:par>
                                <p:cTn id="212" presetID="2" presetClass="exit" presetSubtype="1" fill="hold" nodeType="withEffect">
                                  <p:stCondLst>
                                    <p:cond delay="0"/>
                                  </p:stCondLst>
                                  <p:childTnLst>
                                    <p:anim calcmode="lin" valueType="num">
                                      <p:cBhvr additive="base">
                                        <p:cTn id="213" dur="2000"/>
                                        <p:tgtEl>
                                          <p:spTgt spid="19"/>
                                        </p:tgtEl>
                                        <p:attrNameLst>
                                          <p:attrName>ppt_x</p:attrName>
                                        </p:attrNameLst>
                                      </p:cBhvr>
                                      <p:tavLst>
                                        <p:tav tm="0">
                                          <p:val>
                                            <p:strVal val="ppt_x"/>
                                          </p:val>
                                        </p:tav>
                                        <p:tav tm="100000">
                                          <p:val>
                                            <p:strVal val="ppt_x"/>
                                          </p:val>
                                        </p:tav>
                                      </p:tavLst>
                                    </p:anim>
                                    <p:anim calcmode="lin" valueType="num">
                                      <p:cBhvr additive="base">
                                        <p:cTn id="214" dur="2000"/>
                                        <p:tgtEl>
                                          <p:spTgt spid="19"/>
                                        </p:tgtEl>
                                        <p:attrNameLst>
                                          <p:attrName>ppt_y</p:attrName>
                                        </p:attrNameLst>
                                      </p:cBhvr>
                                      <p:tavLst>
                                        <p:tav tm="0">
                                          <p:val>
                                            <p:strVal val="ppt_y"/>
                                          </p:val>
                                        </p:tav>
                                        <p:tav tm="100000">
                                          <p:val>
                                            <p:strVal val="0-ppt_h/2"/>
                                          </p:val>
                                        </p:tav>
                                      </p:tavLst>
                                    </p:anim>
                                    <p:set>
                                      <p:cBhvr>
                                        <p:cTn id="215" dur="1" fill="hold">
                                          <p:stCondLst>
                                            <p:cond delay="1999"/>
                                          </p:stCondLst>
                                        </p:cTn>
                                        <p:tgtEl>
                                          <p:spTgt spid="19"/>
                                        </p:tgtEl>
                                        <p:attrNameLst>
                                          <p:attrName>style.visibility</p:attrName>
                                        </p:attrNameLst>
                                      </p:cBhvr>
                                      <p:to>
                                        <p:strVal val="hidden"/>
                                      </p:to>
                                    </p:set>
                                  </p:childTnLst>
                                </p:cTn>
                              </p:par>
                              <p:par>
                                <p:cTn id="216" presetID="2" presetClass="exit" presetSubtype="1" fill="hold" nodeType="withEffect">
                                  <p:stCondLst>
                                    <p:cond delay="0"/>
                                  </p:stCondLst>
                                  <p:childTnLst>
                                    <p:anim calcmode="lin" valueType="num">
                                      <p:cBhvr additive="base">
                                        <p:cTn id="217" dur="2000"/>
                                        <p:tgtEl>
                                          <p:spTgt spid="21"/>
                                        </p:tgtEl>
                                        <p:attrNameLst>
                                          <p:attrName>ppt_x</p:attrName>
                                        </p:attrNameLst>
                                      </p:cBhvr>
                                      <p:tavLst>
                                        <p:tav tm="0">
                                          <p:val>
                                            <p:strVal val="ppt_x"/>
                                          </p:val>
                                        </p:tav>
                                        <p:tav tm="100000">
                                          <p:val>
                                            <p:strVal val="ppt_x"/>
                                          </p:val>
                                        </p:tav>
                                      </p:tavLst>
                                    </p:anim>
                                    <p:anim calcmode="lin" valueType="num">
                                      <p:cBhvr additive="base">
                                        <p:cTn id="218" dur="2000"/>
                                        <p:tgtEl>
                                          <p:spTgt spid="21"/>
                                        </p:tgtEl>
                                        <p:attrNameLst>
                                          <p:attrName>ppt_y</p:attrName>
                                        </p:attrNameLst>
                                      </p:cBhvr>
                                      <p:tavLst>
                                        <p:tav tm="0">
                                          <p:val>
                                            <p:strVal val="ppt_y"/>
                                          </p:val>
                                        </p:tav>
                                        <p:tav tm="100000">
                                          <p:val>
                                            <p:strVal val="0-ppt_h/2"/>
                                          </p:val>
                                        </p:tav>
                                      </p:tavLst>
                                    </p:anim>
                                    <p:set>
                                      <p:cBhvr>
                                        <p:cTn id="219" dur="1" fill="hold">
                                          <p:stCondLst>
                                            <p:cond delay="1999"/>
                                          </p:stCondLst>
                                        </p:cTn>
                                        <p:tgtEl>
                                          <p:spTgt spid="21"/>
                                        </p:tgtEl>
                                        <p:attrNameLst>
                                          <p:attrName>style.visibility</p:attrName>
                                        </p:attrNameLst>
                                      </p:cBhvr>
                                      <p:to>
                                        <p:strVal val="hidden"/>
                                      </p:to>
                                    </p:set>
                                  </p:childTnLst>
                                </p:cTn>
                              </p:par>
                              <p:par>
                                <p:cTn id="220" presetID="2" presetClass="exit" presetSubtype="1" fill="hold" nodeType="withEffect">
                                  <p:stCondLst>
                                    <p:cond delay="0"/>
                                  </p:stCondLst>
                                  <p:childTnLst>
                                    <p:anim calcmode="lin" valueType="num">
                                      <p:cBhvr additive="base">
                                        <p:cTn id="221" dur="2000"/>
                                        <p:tgtEl>
                                          <p:spTgt spid="23"/>
                                        </p:tgtEl>
                                        <p:attrNameLst>
                                          <p:attrName>ppt_x</p:attrName>
                                        </p:attrNameLst>
                                      </p:cBhvr>
                                      <p:tavLst>
                                        <p:tav tm="0">
                                          <p:val>
                                            <p:strVal val="ppt_x"/>
                                          </p:val>
                                        </p:tav>
                                        <p:tav tm="100000">
                                          <p:val>
                                            <p:strVal val="ppt_x"/>
                                          </p:val>
                                        </p:tav>
                                      </p:tavLst>
                                    </p:anim>
                                    <p:anim calcmode="lin" valueType="num">
                                      <p:cBhvr additive="base">
                                        <p:cTn id="222" dur="2000"/>
                                        <p:tgtEl>
                                          <p:spTgt spid="23"/>
                                        </p:tgtEl>
                                        <p:attrNameLst>
                                          <p:attrName>ppt_y</p:attrName>
                                        </p:attrNameLst>
                                      </p:cBhvr>
                                      <p:tavLst>
                                        <p:tav tm="0">
                                          <p:val>
                                            <p:strVal val="ppt_y"/>
                                          </p:val>
                                        </p:tav>
                                        <p:tav tm="100000">
                                          <p:val>
                                            <p:strVal val="0-ppt_h/2"/>
                                          </p:val>
                                        </p:tav>
                                      </p:tavLst>
                                    </p:anim>
                                    <p:set>
                                      <p:cBhvr>
                                        <p:cTn id="223" dur="1" fill="hold">
                                          <p:stCondLst>
                                            <p:cond delay="1999"/>
                                          </p:stCondLst>
                                        </p:cTn>
                                        <p:tgtEl>
                                          <p:spTgt spid="23"/>
                                        </p:tgtEl>
                                        <p:attrNameLst>
                                          <p:attrName>style.visibility</p:attrName>
                                        </p:attrNameLst>
                                      </p:cBhvr>
                                      <p:to>
                                        <p:strVal val="hidden"/>
                                      </p:to>
                                    </p:set>
                                  </p:childTnLst>
                                </p:cTn>
                              </p:par>
                              <p:par>
                                <p:cTn id="224" presetID="2" presetClass="exit" presetSubtype="1" fill="hold" nodeType="withEffect">
                                  <p:stCondLst>
                                    <p:cond delay="0"/>
                                  </p:stCondLst>
                                  <p:childTnLst>
                                    <p:anim calcmode="lin" valueType="num">
                                      <p:cBhvr additive="base">
                                        <p:cTn id="225" dur="2000"/>
                                        <p:tgtEl>
                                          <p:spTgt spid="24"/>
                                        </p:tgtEl>
                                        <p:attrNameLst>
                                          <p:attrName>ppt_x</p:attrName>
                                        </p:attrNameLst>
                                      </p:cBhvr>
                                      <p:tavLst>
                                        <p:tav tm="0">
                                          <p:val>
                                            <p:strVal val="ppt_x"/>
                                          </p:val>
                                        </p:tav>
                                        <p:tav tm="100000">
                                          <p:val>
                                            <p:strVal val="ppt_x"/>
                                          </p:val>
                                        </p:tav>
                                      </p:tavLst>
                                    </p:anim>
                                    <p:anim calcmode="lin" valueType="num">
                                      <p:cBhvr additive="base">
                                        <p:cTn id="226" dur="2000"/>
                                        <p:tgtEl>
                                          <p:spTgt spid="24"/>
                                        </p:tgtEl>
                                        <p:attrNameLst>
                                          <p:attrName>ppt_y</p:attrName>
                                        </p:attrNameLst>
                                      </p:cBhvr>
                                      <p:tavLst>
                                        <p:tav tm="0">
                                          <p:val>
                                            <p:strVal val="ppt_y"/>
                                          </p:val>
                                        </p:tav>
                                        <p:tav tm="100000">
                                          <p:val>
                                            <p:strVal val="0-ppt_h/2"/>
                                          </p:val>
                                        </p:tav>
                                      </p:tavLst>
                                    </p:anim>
                                    <p:set>
                                      <p:cBhvr>
                                        <p:cTn id="227" dur="1" fill="hold">
                                          <p:stCondLst>
                                            <p:cond delay="1999"/>
                                          </p:stCondLst>
                                        </p:cTn>
                                        <p:tgtEl>
                                          <p:spTgt spid="24"/>
                                        </p:tgtEl>
                                        <p:attrNameLst>
                                          <p:attrName>style.visibility</p:attrName>
                                        </p:attrNameLst>
                                      </p:cBhvr>
                                      <p:to>
                                        <p:strVal val="hidden"/>
                                      </p:to>
                                    </p:set>
                                  </p:childTnLst>
                                </p:cTn>
                              </p:par>
                              <p:par>
                                <p:cTn id="228" presetID="6" presetClass="emph" presetSubtype="0" autoRev="1" fill="hold" nodeType="withEffect">
                                  <p:stCondLst>
                                    <p:cond delay="0"/>
                                  </p:stCondLst>
                                  <p:childTnLst>
                                    <p:animScale>
                                      <p:cBhvr>
                                        <p:cTn id="229" dur="2000" fill="hold"/>
                                        <p:tgtEl>
                                          <p:spTgt spid="4"/>
                                        </p:tgtEl>
                                      </p:cBhvr>
                                      <p:by x="50000" y="50000"/>
                                    </p:animScale>
                                  </p:childTnLst>
                                </p:cTn>
                              </p:par>
                              <p:par>
                                <p:cTn id="230" presetID="6" presetClass="emph" presetSubtype="0" autoRev="1" fill="hold" nodeType="withEffect">
                                  <p:stCondLst>
                                    <p:cond delay="0"/>
                                  </p:stCondLst>
                                  <p:childTnLst>
                                    <p:animScale>
                                      <p:cBhvr>
                                        <p:cTn id="231" dur="2000" fill="hold"/>
                                        <p:tgtEl>
                                          <p:spTgt spid="5"/>
                                        </p:tgtEl>
                                      </p:cBhvr>
                                      <p:by x="50000" y="50000"/>
                                    </p:animScale>
                                  </p:childTnLst>
                                </p:cTn>
                              </p:par>
                              <p:par>
                                <p:cTn id="232" presetID="6" presetClass="emph" presetSubtype="0" autoRev="1" fill="hold" nodeType="withEffect">
                                  <p:stCondLst>
                                    <p:cond delay="0"/>
                                  </p:stCondLst>
                                  <p:childTnLst>
                                    <p:animScale>
                                      <p:cBhvr>
                                        <p:cTn id="233" dur="2000" fill="hold"/>
                                        <p:tgtEl>
                                          <p:spTgt spid="6"/>
                                        </p:tgtEl>
                                      </p:cBhvr>
                                      <p:by x="50000" y="50000"/>
                                    </p:animScale>
                                  </p:childTnLst>
                                </p:cTn>
                              </p:par>
                              <p:par>
                                <p:cTn id="234" presetID="6" presetClass="emph" presetSubtype="0" autoRev="1" fill="hold" nodeType="withEffect">
                                  <p:stCondLst>
                                    <p:cond delay="0"/>
                                  </p:stCondLst>
                                  <p:childTnLst>
                                    <p:animScale>
                                      <p:cBhvr>
                                        <p:cTn id="235" dur="2000" fill="hold"/>
                                        <p:tgtEl>
                                          <p:spTgt spid="7"/>
                                        </p:tgtEl>
                                      </p:cBhvr>
                                      <p:by x="50000" y="50000"/>
                                    </p:animScale>
                                  </p:childTnLst>
                                </p:cTn>
                              </p:par>
                              <p:par>
                                <p:cTn id="236" presetID="6" presetClass="emph" presetSubtype="0" autoRev="1" fill="hold" nodeType="withEffect">
                                  <p:stCondLst>
                                    <p:cond delay="0"/>
                                  </p:stCondLst>
                                  <p:childTnLst>
                                    <p:animScale>
                                      <p:cBhvr>
                                        <p:cTn id="237" dur="2000" fill="hold"/>
                                        <p:tgtEl>
                                          <p:spTgt spid="8"/>
                                        </p:tgtEl>
                                      </p:cBhvr>
                                      <p:by x="50000" y="50000"/>
                                    </p:animScale>
                                  </p:childTnLst>
                                </p:cTn>
                              </p:par>
                              <p:par>
                                <p:cTn id="238" presetID="6" presetClass="emph" presetSubtype="0" autoRev="1" fill="hold" nodeType="withEffect">
                                  <p:stCondLst>
                                    <p:cond delay="0"/>
                                  </p:stCondLst>
                                  <p:childTnLst>
                                    <p:animScale>
                                      <p:cBhvr>
                                        <p:cTn id="239" dur="2000" fill="hold"/>
                                        <p:tgtEl>
                                          <p:spTgt spid="9"/>
                                        </p:tgtEl>
                                      </p:cBhvr>
                                      <p:by x="50000" y="50000"/>
                                    </p:animScale>
                                  </p:childTnLst>
                                </p:cTn>
                              </p:par>
                              <p:par>
                                <p:cTn id="240" presetID="6" presetClass="emph" presetSubtype="0" autoRev="1" fill="hold" nodeType="withEffect">
                                  <p:stCondLst>
                                    <p:cond delay="0"/>
                                  </p:stCondLst>
                                  <p:childTnLst>
                                    <p:animScale>
                                      <p:cBhvr>
                                        <p:cTn id="241" dur="2000" fill="hold"/>
                                        <p:tgtEl>
                                          <p:spTgt spid="10"/>
                                        </p:tgtEl>
                                      </p:cBhvr>
                                      <p:by x="50000" y="50000"/>
                                    </p:animScale>
                                  </p:childTnLst>
                                </p:cTn>
                              </p:par>
                              <p:par>
                                <p:cTn id="242" presetID="6" presetClass="emph" presetSubtype="0" autoRev="1" fill="hold" nodeType="withEffect">
                                  <p:stCondLst>
                                    <p:cond delay="0"/>
                                  </p:stCondLst>
                                  <p:childTnLst>
                                    <p:animScale>
                                      <p:cBhvr>
                                        <p:cTn id="243" dur="2000" fill="hold"/>
                                        <p:tgtEl>
                                          <p:spTgt spid="11"/>
                                        </p:tgtEl>
                                      </p:cBhvr>
                                      <p:by x="50000" y="50000"/>
                                    </p:animScale>
                                  </p:childTnLst>
                                </p:cTn>
                              </p:par>
                              <p:par>
                                <p:cTn id="244" presetID="6" presetClass="emph" presetSubtype="0" autoRev="1" fill="hold" nodeType="withEffect">
                                  <p:stCondLst>
                                    <p:cond delay="0"/>
                                  </p:stCondLst>
                                  <p:childTnLst>
                                    <p:animScale>
                                      <p:cBhvr>
                                        <p:cTn id="245" dur="2000" fill="hold"/>
                                        <p:tgtEl>
                                          <p:spTgt spid="12"/>
                                        </p:tgtEl>
                                      </p:cBhvr>
                                      <p:by x="50000" y="50000"/>
                                    </p:animScale>
                                  </p:childTnLst>
                                </p:cTn>
                              </p:par>
                              <p:par>
                                <p:cTn id="246" presetID="6" presetClass="emph" presetSubtype="0" autoRev="1" fill="hold" nodeType="withEffect">
                                  <p:stCondLst>
                                    <p:cond delay="0"/>
                                  </p:stCondLst>
                                  <p:childTnLst>
                                    <p:animScale>
                                      <p:cBhvr>
                                        <p:cTn id="247" dur="2000" fill="hold"/>
                                        <p:tgtEl>
                                          <p:spTgt spid="13"/>
                                        </p:tgtEl>
                                      </p:cBhvr>
                                      <p:by x="50000" y="50000"/>
                                    </p:animScale>
                                  </p:childTnLst>
                                </p:cTn>
                              </p:par>
                              <p:par>
                                <p:cTn id="248" presetID="6" presetClass="emph" presetSubtype="0" autoRev="1" fill="hold" nodeType="withEffect">
                                  <p:stCondLst>
                                    <p:cond delay="0"/>
                                  </p:stCondLst>
                                  <p:childTnLst>
                                    <p:animScale>
                                      <p:cBhvr>
                                        <p:cTn id="249" dur="2000" fill="hold"/>
                                        <p:tgtEl>
                                          <p:spTgt spid="14"/>
                                        </p:tgtEl>
                                      </p:cBhvr>
                                      <p:by x="50000" y="50000"/>
                                    </p:animScale>
                                  </p:childTnLst>
                                </p:cTn>
                              </p:par>
                              <p:par>
                                <p:cTn id="250" presetID="6" presetClass="emph" presetSubtype="0" autoRev="1" fill="hold" nodeType="withEffect">
                                  <p:stCondLst>
                                    <p:cond delay="0"/>
                                  </p:stCondLst>
                                  <p:childTnLst>
                                    <p:animScale>
                                      <p:cBhvr>
                                        <p:cTn id="251" dur="2000" fill="hold"/>
                                        <p:tgtEl>
                                          <p:spTgt spid="15"/>
                                        </p:tgtEl>
                                      </p:cBhvr>
                                      <p:by x="50000" y="50000"/>
                                    </p:animScale>
                                  </p:childTnLst>
                                </p:cTn>
                              </p:par>
                              <p:par>
                                <p:cTn id="252" presetID="6" presetClass="emph" presetSubtype="0" autoRev="1" fill="hold" nodeType="withEffect">
                                  <p:stCondLst>
                                    <p:cond delay="0"/>
                                  </p:stCondLst>
                                  <p:childTnLst>
                                    <p:animScale>
                                      <p:cBhvr>
                                        <p:cTn id="253" dur="2000" fill="hold"/>
                                        <p:tgtEl>
                                          <p:spTgt spid="16"/>
                                        </p:tgtEl>
                                      </p:cBhvr>
                                      <p:by x="50000" y="50000"/>
                                    </p:animScale>
                                  </p:childTnLst>
                                </p:cTn>
                              </p:par>
                              <p:par>
                                <p:cTn id="254" presetID="6" presetClass="emph" presetSubtype="0" autoRev="1" fill="hold" nodeType="withEffect">
                                  <p:stCondLst>
                                    <p:cond delay="0"/>
                                  </p:stCondLst>
                                  <p:childTnLst>
                                    <p:animScale>
                                      <p:cBhvr>
                                        <p:cTn id="255" dur="2000" fill="hold"/>
                                        <p:tgtEl>
                                          <p:spTgt spid="17"/>
                                        </p:tgtEl>
                                      </p:cBhvr>
                                      <p:by x="50000" y="50000"/>
                                    </p:animScale>
                                  </p:childTnLst>
                                </p:cTn>
                              </p:par>
                              <p:par>
                                <p:cTn id="256" presetID="6" presetClass="emph" presetSubtype="0" autoRev="1" fill="hold" nodeType="withEffect">
                                  <p:stCondLst>
                                    <p:cond delay="0"/>
                                  </p:stCondLst>
                                  <p:childTnLst>
                                    <p:animScale>
                                      <p:cBhvr>
                                        <p:cTn id="257" dur="2000" fill="hold"/>
                                        <p:tgtEl>
                                          <p:spTgt spid="18"/>
                                        </p:tgtEl>
                                      </p:cBhvr>
                                      <p:by x="50000" y="50000"/>
                                    </p:animScale>
                                  </p:childTnLst>
                                </p:cTn>
                              </p:par>
                              <p:par>
                                <p:cTn id="258" presetID="6" presetClass="emph" presetSubtype="0" autoRev="1" fill="hold" nodeType="withEffect">
                                  <p:stCondLst>
                                    <p:cond delay="0"/>
                                  </p:stCondLst>
                                  <p:childTnLst>
                                    <p:animScale>
                                      <p:cBhvr>
                                        <p:cTn id="259" dur="2000" fill="hold"/>
                                        <p:tgtEl>
                                          <p:spTgt spid="19"/>
                                        </p:tgtEl>
                                      </p:cBhvr>
                                      <p:by x="50000" y="50000"/>
                                    </p:animScale>
                                  </p:childTnLst>
                                </p:cTn>
                              </p:par>
                              <p:par>
                                <p:cTn id="260" presetID="6" presetClass="emph" presetSubtype="0" autoRev="1" fill="hold" nodeType="withEffect">
                                  <p:stCondLst>
                                    <p:cond delay="0"/>
                                  </p:stCondLst>
                                  <p:childTnLst>
                                    <p:animScale>
                                      <p:cBhvr>
                                        <p:cTn id="261" dur="2000" fill="hold"/>
                                        <p:tgtEl>
                                          <p:spTgt spid="20"/>
                                        </p:tgtEl>
                                      </p:cBhvr>
                                      <p:by x="50000" y="50000"/>
                                    </p:animScale>
                                  </p:childTnLst>
                                </p:cTn>
                              </p:par>
                              <p:par>
                                <p:cTn id="262" presetID="6" presetClass="emph" presetSubtype="0" autoRev="1" fill="hold" nodeType="withEffect">
                                  <p:stCondLst>
                                    <p:cond delay="0"/>
                                  </p:stCondLst>
                                  <p:childTnLst>
                                    <p:animScale>
                                      <p:cBhvr>
                                        <p:cTn id="263" dur="2000" fill="hold"/>
                                        <p:tgtEl>
                                          <p:spTgt spid="21"/>
                                        </p:tgtEl>
                                      </p:cBhvr>
                                      <p:by x="50000" y="50000"/>
                                    </p:animScale>
                                  </p:childTnLst>
                                </p:cTn>
                              </p:par>
                              <p:par>
                                <p:cTn id="264" presetID="6" presetClass="emph" presetSubtype="0" autoRev="1" fill="hold" nodeType="withEffect">
                                  <p:stCondLst>
                                    <p:cond delay="0"/>
                                  </p:stCondLst>
                                  <p:childTnLst>
                                    <p:animScale>
                                      <p:cBhvr>
                                        <p:cTn id="265" dur="2000" fill="hold"/>
                                        <p:tgtEl>
                                          <p:spTgt spid="22"/>
                                        </p:tgtEl>
                                      </p:cBhvr>
                                      <p:by x="50000" y="50000"/>
                                    </p:animScale>
                                  </p:childTnLst>
                                </p:cTn>
                              </p:par>
                              <p:par>
                                <p:cTn id="266" presetID="6" presetClass="emph" presetSubtype="0" autoRev="1" fill="hold" nodeType="withEffect">
                                  <p:stCondLst>
                                    <p:cond delay="0"/>
                                  </p:stCondLst>
                                  <p:childTnLst>
                                    <p:animScale>
                                      <p:cBhvr>
                                        <p:cTn id="267" dur="2000" fill="hold"/>
                                        <p:tgtEl>
                                          <p:spTgt spid="23"/>
                                        </p:tgtEl>
                                      </p:cBhvr>
                                      <p:by x="50000" y="50000"/>
                                    </p:animScale>
                                  </p:childTnLst>
                                </p:cTn>
                              </p:par>
                              <p:par>
                                <p:cTn id="268" presetID="6" presetClass="emph" presetSubtype="0" autoRev="1" fill="hold" nodeType="withEffect">
                                  <p:stCondLst>
                                    <p:cond delay="0"/>
                                  </p:stCondLst>
                                  <p:childTnLst>
                                    <p:animScale>
                                      <p:cBhvr>
                                        <p:cTn id="269" dur="2000" fill="hold"/>
                                        <p:tgtEl>
                                          <p:spTgt spid="24"/>
                                        </p:tgtEl>
                                      </p:cBhvr>
                                      <p:by x="50000" y="50000"/>
                                    </p:animScale>
                                  </p:childTnLst>
                                </p:cTn>
                              </p:par>
                              <p:par>
                                <p:cTn id="270" presetID="6" presetClass="emph" presetSubtype="0" autoRev="1" fill="hold" nodeType="withEffect">
                                  <p:stCondLst>
                                    <p:cond delay="0"/>
                                  </p:stCondLst>
                                  <p:childTnLst>
                                    <p:animScale>
                                      <p:cBhvr>
                                        <p:cTn id="271" dur="2000" fill="hold"/>
                                        <p:tgtEl>
                                          <p:spTgt spid="25"/>
                                        </p:tgtEl>
                                      </p:cBhvr>
                                      <p:by x="50000" y="50000"/>
                                    </p:animScale>
                                  </p:childTnLst>
                                </p:cTn>
                              </p:par>
                              <p:par>
                                <p:cTn id="272" presetID="23" presetClass="entr" presetSubtype="288"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strVal val="4/3*#ppt_w"/>
                                          </p:val>
                                        </p:tav>
                                        <p:tav tm="100000">
                                          <p:val>
                                            <p:strVal val="#ppt_w"/>
                                          </p:val>
                                        </p:tav>
                                      </p:tavLst>
                                    </p:anim>
                                    <p:anim calcmode="lin" valueType="num">
                                      <p:cBhvr>
                                        <p:cTn id="275" dur="2000" fill="hold"/>
                                        <p:tgtEl>
                                          <p:spTgt spid="2"/>
                                        </p:tgtEl>
                                        <p:attrNameLst>
                                          <p:attrName>ppt_h</p:attrName>
                                        </p:attrNameLst>
                                      </p:cBhvr>
                                      <p:tavLst>
                                        <p:tav tm="0">
                                          <p:val>
                                            <p:strVal val="4/3*#ppt_h"/>
                                          </p:val>
                                        </p:tav>
                                        <p:tav tm="100000">
                                          <p:val>
                                            <p:strVal val="#ppt_h"/>
                                          </p:val>
                                        </p:tav>
                                      </p:tavLst>
                                    </p:anim>
                                  </p:childTnLst>
                                </p:cTn>
                              </p:par>
                              <p:par>
                                <p:cTn id="276" presetID="16" presetClass="entr" presetSubtype="42" fill="hold" nodeType="withEffect">
                                  <p:stCondLst>
                                    <p:cond delay="0"/>
                                  </p:stCondLst>
                                  <p:childTnLst>
                                    <p:set>
                                      <p:cBhvr>
                                        <p:cTn id="277" dur="1" fill="hold">
                                          <p:stCondLst>
                                            <p:cond delay="0"/>
                                          </p:stCondLst>
                                        </p:cTn>
                                        <p:tgtEl>
                                          <p:spTgt spid="2"/>
                                        </p:tgtEl>
                                        <p:attrNameLst>
                                          <p:attrName>style.visibility</p:attrName>
                                        </p:attrNameLst>
                                      </p:cBhvr>
                                      <p:to>
                                        <p:strVal val="visible"/>
                                      </p:to>
                                    </p:set>
                                    <p:animEffect transition="in" filter="barn(outHorizontal)">
                                      <p:cBhvr>
                                        <p:cTn id="2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5000" b="-25000"/>
          </a:stretch>
        </a:blipFill>
        <a:effectLst/>
      </p:bgPr>
    </p:bg>
    <p:spTree>
      <p:nvGrpSpPr>
        <p:cNvPr id="1" name=""/>
        <p:cNvGrpSpPr/>
        <p:nvPr/>
      </p:nvGrpSpPr>
      <p:grpSpPr>
        <a:xfrm>
          <a:off x="0" y="0"/>
          <a:ext cx="0" cy="0"/>
          <a:chOff x="0" y="0"/>
          <a:chExt cx="0" cy="0"/>
        </a:xfrm>
      </p:grpSpPr>
      <p:pic>
        <p:nvPicPr>
          <p:cNvPr id="2" name="1 Imagen" descr="collage 7.jpg"/>
          <p:cNvPicPr>
            <a:picLocks noChangeAspect="1"/>
          </p:cNvPicPr>
          <p:nvPr/>
        </p:nvPicPr>
        <p:blipFill>
          <a:blip r:embed="rId3"/>
          <a:stretch>
            <a:fillRect/>
          </a:stretch>
        </p:blipFill>
        <p:spPr>
          <a:xfrm>
            <a:off x="2428860" y="0"/>
            <a:ext cx="4929204" cy="5143500"/>
          </a:xfrm>
          <a:prstGeom prst="roundRect">
            <a:avLst/>
          </a:prstGeom>
        </p:spPr>
      </p:pic>
      <p:sp>
        <p:nvSpPr>
          <p:cNvPr id="3" name="2 CuadroTexto"/>
          <p:cNvSpPr txBox="1"/>
          <p:nvPr/>
        </p:nvSpPr>
        <p:spPr>
          <a:xfrm>
            <a:off x="5357818" y="342186"/>
            <a:ext cx="2071702" cy="4801314"/>
          </a:xfrm>
          <a:prstGeom prst="rect">
            <a:avLst/>
          </a:prstGeom>
          <a:noFill/>
        </p:spPr>
        <p:txBody>
          <a:bodyPr wrap="square" rtlCol="0">
            <a:spAutoFit/>
          </a:bodyPr>
          <a:lstStyle/>
          <a:p>
            <a:r>
              <a:rPr lang="es-PE" dirty="0" smtClean="0">
                <a:solidFill>
                  <a:schemeClr val="bg1"/>
                </a:solidFill>
                <a:effectLst>
                  <a:outerShdw blurRad="38100" dist="38100" dir="2700000" algn="tl">
                    <a:srgbClr val="000000">
                      <a:alpha val="43137"/>
                    </a:srgbClr>
                  </a:outerShdw>
                </a:effectLst>
              </a:rPr>
              <a:t>Cada mañana, el sol se elevaba sobre el horizonte y pintaba de tonos cálidos el campo de lavanda, despertando a estas flores como si fueran delicadas bailarinas listas para empezar su danza diaria. Los campos, entonces, se convertían en un lienzo viviente, donde la lavanda desplegaba su esplendor en una sinfonía de formas y colores que inundaban el corazón de aquellos que lo contemplaban.</a:t>
            </a:r>
          </a:p>
          <a:p>
            <a:endParaRPr lang="es-PE" dirty="0">
              <a:solidFill>
                <a:schemeClr val="bg1"/>
              </a:solidFill>
              <a:effectLst>
                <a:outerShdw blurRad="38100" dist="38100" dir="2700000" algn="tl">
                  <a:srgbClr val="000000">
                    <a:alpha val="43137"/>
                  </a:srgbClr>
                </a:outerShdw>
              </a:effectLst>
            </a:endParaRPr>
          </a:p>
        </p:txBody>
      </p:sp>
      <p:pic>
        <p:nvPicPr>
          <p:cNvPr id="6" name="5 Imagen" descr="1660097_fcc46.gif"/>
          <p:cNvPicPr>
            <a:picLocks noChangeAspect="1"/>
          </p:cNvPicPr>
          <p:nvPr/>
        </p:nvPicPr>
        <p:blipFill>
          <a:blip r:embed="rId4">
            <a:duotone>
              <a:prstClr val="black"/>
              <a:srgbClr val="FFFF00">
                <a:tint val="45000"/>
                <a:satMod val="400000"/>
              </a:srgbClr>
            </a:duotone>
            <a:lum contrast="40000"/>
          </a:blip>
          <a:stretch>
            <a:fillRect/>
          </a:stretch>
        </p:blipFill>
        <p:spPr>
          <a:xfrm rot="14848062" flipH="1">
            <a:off x="1125221" y="1621344"/>
            <a:ext cx="3406229" cy="2854872"/>
          </a:xfrm>
          <a:prstGeom prst="rect">
            <a:avLst/>
          </a:prstGeom>
        </p:spPr>
      </p:pic>
    </p:spTree>
  </p:cSld>
  <p:clrMapOvr>
    <a:masterClrMapping/>
  </p:clrMapOvr>
  <p:transition advClick="0" advTm="40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GH.jpe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3" name="2 Imagen" descr="a2666c402d4de7d4854ecd75c5ac2b85-spinning-swirls-round-icon-by-vexels.png"/>
          <p:cNvPicPr>
            <a:picLocks noChangeAspect="1"/>
          </p:cNvPicPr>
          <p:nvPr/>
        </p:nvPicPr>
        <p:blipFill>
          <a:blip r:embed="rId3">
            <a:duotone>
              <a:schemeClr val="accent4">
                <a:shade val="45000"/>
                <a:satMod val="135000"/>
              </a:schemeClr>
              <a:prstClr val="white"/>
            </a:duotone>
            <a:lum contrast="40000"/>
          </a:blip>
          <a:stretch>
            <a:fillRect/>
          </a:stretch>
        </p:blipFill>
        <p:spPr>
          <a:xfrm>
            <a:off x="3357554" y="0"/>
            <a:ext cx="1214428" cy="1214428"/>
          </a:xfrm>
          <a:prstGeom prst="rect">
            <a:avLst/>
          </a:prstGeom>
          <a:effectLst>
            <a:reflection blurRad="6350" stA="50000" endA="300" endPos="90000" dir="5400000" sy="-100000" algn="bl" rotWithShape="0"/>
          </a:effectLst>
        </p:spPr>
      </p:pic>
      <p:pic>
        <p:nvPicPr>
          <p:cNvPr id="4" name="3 Imagen" descr="a2666c402d4de7d4854ecd75c5ac2b85-spinning-swirls-round-icon-by-vexels.png"/>
          <p:cNvPicPr>
            <a:picLocks noChangeAspect="1"/>
          </p:cNvPicPr>
          <p:nvPr/>
        </p:nvPicPr>
        <p:blipFill>
          <a:blip r:embed="rId3">
            <a:duotone>
              <a:schemeClr val="accent4">
                <a:shade val="45000"/>
                <a:satMod val="135000"/>
              </a:schemeClr>
              <a:prstClr val="white"/>
            </a:duotone>
            <a:lum contrast="40000"/>
          </a:blip>
          <a:stretch>
            <a:fillRect/>
          </a:stretch>
        </p:blipFill>
        <p:spPr>
          <a:xfrm flipH="1">
            <a:off x="4500562" y="0"/>
            <a:ext cx="1214446" cy="1214428"/>
          </a:xfrm>
          <a:prstGeom prst="rect">
            <a:avLst/>
          </a:prstGeom>
          <a:effectLst>
            <a:reflection blurRad="6350" stA="50000" endA="300" endPos="90000" dir="5400000" sy="-100000" algn="bl" rotWithShape="0"/>
          </a:effectLst>
        </p:spPr>
      </p:pic>
      <p:pic>
        <p:nvPicPr>
          <p:cNvPr id="5" name="4 Imagen" descr="a2666c402d4de7d4854ecd75c5ac2b85-spinning-swirls-round-icon-by-vexels.png"/>
          <p:cNvPicPr>
            <a:picLocks noChangeAspect="1"/>
          </p:cNvPicPr>
          <p:nvPr/>
        </p:nvPicPr>
        <p:blipFill>
          <a:blip r:embed="rId3">
            <a:duotone>
              <a:schemeClr val="accent4">
                <a:shade val="45000"/>
                <a:satMod val="135000"/>
              </a:schemeClr>
              <a:prstClr val="white"/>
            </a:duotone>
            <a:lum contrast="40000"/>
          </a:blip>
          <a:stretch>
            <a:fillRect/>
          </a:stretch>
        </p:blipFill>
        <p:spPr>
          <a:xfrm>
            <a:off x="3428992" y="714362"/>
            <a:ext cx="1214428" cy="1214428"/>
          </a:xfrm>
          <a:prstGeom prst="rect">
            <a:avLst/>
          </a:prstGeom>
          <a:effectLst>
            <a:reflection blurRad="6350" stA="50000" endA="300" endPos="90000" dir="5400000" sy="-100000" algn="bl" rotWithShape="0"/>
          </a:effectLst>
        </p:spPr>
      </p:pic>
      <p:pic>
        <p:nvPicPr>
          <p:cNvPr id="6" name="5 Imagen" descr="a2666c402d4de7d4854ecd75c5ac2b85-spinning-swirls-round-icon-by-vexels.png"/>
          <p:cNvPicPr>
            <a:picLocks noChangeAspect="1"/>
          </p:cNvPicPr>
          <p:nvPr/>
        </p:nvPicPr>
        <p:blipFill>
          <a:blip r:embed="rId3">
            <a:duotone>
              <a:schemeClr val="accent4">
                <a:shade val="45000"/>
                <a:satMod val="135000"/>
              </a:schemeClr>
              <a:prstClr val="white"/>
            </a:duotone>
            <a:lum contrast="40000"/>
          </a:blip>
          <a:stretch>
            <a:fillRect/>
          </a:stretch>
        </p:blipFill>
        <p:spPr>
          <a:xfrm flipH="1">
            <a:off x="4572000" y="714362"/>
            <a:ext cx="1214446" cy="1214428"/>
          </a:xfrm>
          <a:prstGeom prst="rect">
            <a:avLst/>
          </a:prstGeom>
          <a:effectLst>
            <a:reflection blurRad="6350" stA="50000" endA="300" endPos="90000" dir="5400000" sy="-100000" algn="bl" rotWithShape="0"/>
          </a:effectLst>
        </p:spPr>
      </p:pic>
      <p:pic>
        <p:nvPicPr>
          <p:cNvPr id="7" name="6 Imagen" descr="a2666c402d4de7d4854ecd75c5ac2b85-spinning-swirls-round-icon-by-vexels.png"/>
          <p:cNvPicPr>
            <a:picLocks noChangeAspect="1"/>
          </p:cNvPicPr>
          <p:nvPr/>
        </p:nvPicPr>
        <p:blipFill>
          <a:blip r:embed="rId3">
            <a:duotone>
              <a:schemeClr val="accent4">
                <a:shade val="45000"/>
                <a:satMod val="135000"/>
              </a:schemeClr>
              <a:prstClr val="white"/>
            </a:duotone>
            <a:lum contrast="40000"/>
          </a:blip>
          <a:stretch>
            <a:fillRect/>
          </a:stretch>
        </p:blipFill>
        <p:spPr>
          <a:xfrm>
            <a:off x="3428992" y="1500180"/>
            <a:ext cx="1214428" cy="1214428"/>
          </a:xfrm>
          <a:prstGeom prst="rect">
            <a:avLst/>
          </a:prstGeom>
          <a:effectLst>
            <a:reflection blurRad="6350" stA="50000" endA="300" endPos="90000" dir="5400000" sy="-100000" algn="bl" rotWithShape="0"/>
          </a:effectLst>
        </p:spPr>
      </p:pic>
      <p:pic>
        <p:nvPicPr>
          <p:cNvPr id="8" name="7 Imagen" descr="a2666c402d4de7d4854ecd75c5ac2b85-spinning-swirls-round-icon-by-vexels.png"/>
          <p:cNvPicPr>
            <a:picLocks noChangeAspect="1"/>
          </p:cNvPicPr>
          <p:nvPr/>
        </p:nvPicPr>
        <p:blipFill>
          <a:blip r:embed="rId3">
            <a:duotone>
              <a:schemeClr val="accent4">
                <a:shade val="45000"/>
                <a:satMod val="135000"/>
              </a:schemeClr>
              <a:prstClr val="white"/>
            </a:duotone>
            <a:lum contrast="40000"/>
          </a:blip>
          <a:stretch>
            <a:fillRect/>
          </a:stretch>
        </p:blipFill>
        <p:spPr>
          <a:xfrm flipH="1">
            <a:off x="4572000" y="1500180"/>
            <a:ext cx="1214446" cy="1214428"/>
          </a:xfrm>
          <a:prstGeom prst="rect">
            <a:avLst/>
          </a:prstGeom>
          <a:effectLst>
            <a:reflection blurRad="6350" stA="50000" endA="300" endPos="90000" dir="5400000" sy="-100000" algn="bl" rotWithShape="0"/>
          </a:effectLst>
        </p:spPr>
      </p:pic>
      <p:pic>
        <p:nvPicPr>
          <p:cNvPr id="9" name="8 Imagen" descr="a2666c402d4de7d4854ecd75c5ac2b85-spinning-swirls-round-icon-by-vexels.png"/>
          <p:cNvPicPr>
            <a:picLocks noChangeAspect="1"/>
          </p:cNvPicPr>
          <p:nvPr/>
        </p:nvPicPr>
        <p:blipFill>
          <a:blip r:embed="rId3">
            <a:duotone>
              <a:schemeClr val="accent4">
                <a:shade val="45000"/>
                <a:satMod val="135000"/>
              </a:schemeClr>
              <a:prstClr val="white"/>
            </a:duotone>
            <a:lum contrast="40000"/>
          </a:blip>
          <a:stretch>
            <a:fillRect/>
          </a:stretch>
        </p:blipFill>
        <p:spPr>
          <a:xfrm>
            <a:off x="3428992" y="2143122"/>
            <a:ext cx="1214428" cy="1214428"/>
          </a:xfrm>
          <a:prstGeom prst="rect">
            <a:avLst/>
          </a:prstGeom>
          <a:effectLst>
            <a:reflection blurRad="6350" stA="50000" endA="300" endPos="90000" dir="5400000" sy="-100000" algn="bl" rotWithShape="0"/>
          </a:effectLst>
        </p:spPr>
      </p:pic>
      <p:pic>
        <p:nvPicPr>
          <p:cNvPr id="10" name="9 Imagen" descr="a2666c402d4de7d4854ecd75c5ac2b85-spinning-swirls-round-icon-by-vexels.png"/>
          <p:cNvPicPr>
            <a:picLocks noChangeAspect="1"/>
          </p:cNvPicPr>
          <p:nvPr/>
        </p:nvPicPr>
        <p:blipFill>
          <a:blip r:embed="rId3">
            <a:duotone>
              <a:schemeClr val="accent4">
                <a:shade val="45000"/>
                <a:satMod val="135000"/>
              </a:schemeClr>
              <a:prstClr val="white"/>
            </a:duotone>
            <a:lum contrast="40000"/>
          </a:blip>
          <a:stretch>
            <a:fillRect/>
          </a:stretch>
        </p:blipFill>
        <p:spPr>
          <a:xfrm flipH="1">
            <a:off x="4572000" y="2143122"/>
            <a:ext cx="1214446" cy="1214428"/>
          </a:xfrm>
          <a:prstGeom prst="rect">
            <a:avLst/>
          </a:prstGeom>
          <a:effectLst>
            <a:reflection blurRad="6350" stA="50000" endA="300" endPos="90000" dir="5400000" sy="-100000" algn="bl" rotWithShape="0"/>
          </a:effectLst>
        </p:spPr>
      </p:pic>
      <p:pic>
        <p:nvPicPr>
          <p:cNvPr id="11" name="10 Imagen" descr="a2666c402d4de7d4854ecd75c5ac2b85-spinning-swirls-round-icon-by-vexels.png"/>
          <p:cNvPicPr>
            <a:picLocks noChangeAspect="1"/>
          </p:cNvPicPr>
          <p:nvPr/>
        </p:nvPicPr>
        <p:blipFill>
          <a:blip r:embed="rId3">
            <a:duotone>
              <a:schemeClr val="accent4">
                <a:shade val="45000"/>
                <a:satMod val="135000"/>
              </a:schemeClr>
              <a:prstClr val="white"/>
            </a:duotone>
            <a:lum contrast="40000"/>
          </a:blip>
          <a:stretch>
            <a:fillRect/>
          </a:stretch>
        </p:blipFill>
        <p:spPr>
          <a:xfrm>
            <a:off x="3428992" y="2714626"/>
            <a:ext cx="1214428" cy="1214428"/>
          </a:xfrm>
          <a:prstGeom prst="rect">
            <a:avLst/>
          </a:prstGeom>
          <a:effectLst>
            <a:reflection blurRad="6350" stA="50000" endA="300" endPos="90000" dir="5400000" sy="-100000" algn="bl" rotWithShape="0"/>
          </a:effectLst>
        </p:spPr>
      </p:pic>
      <p:pic>
        <p:nvPicPr>
          <p:cNvPr id="12" name="11 Imagen" descr="a2666c402d4de7d4854ecd75c5ac2b85-spinning-swirls-round-icon-by-vexels.png"/>
          <p:cNvPicPr>
            <a:picLocks noChangeAspect="1"/>
          </p:cNvPicPr>
          <p:nvPr/>
        </p:nvPicPr>
        <p:blipFill>
          <a:blip r:embed="rId3">
            <a:duotone>
              <a:schemeClr val="accent4">
                <a:shade val="45000"/>
                <a:satMod val="135000"/>
              </a:schemeClr>
              <a:prstClr val="white"/>
            </a:duotone>
            <a:lum contrast="40000"/>
          </a:blip>
          <a:stretch>
            <a:fillRect/>
          </a:stretch>
        </p:blipFill>
        <p:spPr>
          <a:xfrm flipH="1">
            <a:off x="4572000" y="2714626"/>
            <a:ext cx="1214446" cy="1214428"/>
          </a:xfrm>
          <a:prstGeom prst="rect">
            <a:avLst/>
          </a:prstGeom>
          <a:effectLst>
            <a:reflection blurRad="6350" stA="50000" endA="300" endPos="90000" dir="5400000" sy="-100000" algn="bl" rotWithShape="0"/>
          </a:effectLst>
        </p:spPr>
      </p:pic>
      <p:pic>
        <p:nvPicPr>
          <p:cNvPr id="13" name="12 Imagen" descr="a2666c402d4de7d4854ecd75c5ac2b85-spinning-swirls-round-icon-by-vexels.png"/>
          <p:cNvPicPr>
            <a:picLocks noChangeAspect="1"/>
          </p:cNvPicPr>
          <p:nvPr/>
        </p:nvPicPr>
        <p:blipFill>
          <a:blip r:embed="rId3">
            <a:duotone>
              <a:schemeClr val="accent4">
                <a:shade val="45000"/>
                <a:satMod val="135000"/>
              </a:schemeClr>
              <a:prstClr val="white"/>
            </a:duotone>
            <a:lum contrast="40000"/>
          </a:blip>
          <a:stretch>
            <a:fillRect/>
          </a:stretch>
        </p:blipFill>
        <p:spPr>
          <a:xfrm>
            <a:off x="3428992" y="3286130"/>
            <a:ext cx="1214428" cy="1214428"/>
          </a:xfrm>
          <a:prstGeom prst="rect">
            <a:avLst/>
          </a:prstGeom>
          <a:effectLst>
            <a:reflection blurRad="6350" stA="50000" endA="300" endPos="90000" dir="5400000" sy="-100000" algn="bl" rotWithShape="0"/>
          </a:effectLst>
        </p:spPr>
      </p:pic>
      <p:pic>
        <p:nvPicPr>
          <p:cNvPr id="14" name="13 Imagen" descr="a2666c402d4de7d4854ecd75c5ac2b85-spinning-swirls-round-icon-by-vexels.png"/>
          <p:cNvPicPr>
            <a:picLocks noChangeAspect="1"/>
          </p:cNvPicPr>
          <p:nvPr/>
        </p:nvPicPr>
        <p:blipFill>
          <a:blip r:embed="rId3">
            <a:duotone>
              <a:schemeClr val="accent4">
                <a:shade val="45000"/>
                <a:satMod val="135000"/>
              </a:schemeClr>
              <a:prstClr val="white"/>
            </a:duotone>
            <a:lum contrast="40000"/>
          </a:blip>
          <a:stretch>
            <a:fillRect/>
          </a:stretch>
        </p:blipFill>
        <p:spPr>
          <a:xfrm flipH="1">
            <a:off x="4572000" y="3286130"/>
            <a:ext cx="1214446" cy="1214428"/>
          </a:xfrm>
          <a:prstGeom prst="rect">
            <a:avLst/>
          </a:prstGeom>
          <a:effectLst>
            <a:reflection blurRad="6350" stA="50000" endA="300" endPos="90000" dir="5400000" sy="-100000" algn="bl" rotWithShape="0"/>
          </a:effectLst>
        </p:spPr>
      </p:pic>
      <p:pic>
        <p:nvPicPr>
          <p:cNvPr id="15" name="14 Imagen" descr="a2666c402d4de7d4854ecd75c5ac2b85-spinning-swirls-round-icon-by-vexels.png"/>
          <p:cNvPicPr>
            <a:picLocks noChangeAspect="1"/>
          </p:cNvPicPr>
          <p:nvPr/>
        </p:nvPicPr>
        <p:blipFill>
          <a:blip r:embed="rId3">
            <a:duotone>
              <a:schemeClr val="accent4">
                <a:shade val="45000"/>
                <a:satMod val="135000"/>
              </a:schemeClr>
              <a:prstClr val="white"/>
            </a:duotone>
            <a:lum contrast="40000"/>
          </a:blip>
          <a:stretch>
            <a:fillRect/>
          </a:stretch>
        </p:blipFill>
        <p:spPr>
          <a:xfrm>
            <a:off x="3428992" y="3929072"/>
            <a:ext cx="1214428" cy="1214428"/>
          </a:xfrm>
          <a:prstGeom prst="rect">
            <a:avLst/>
          </a:prstGeom>
          <a:effectLst>
            <a:reflection blurRad="6350" stA="50000" endA="300" endPos="90000" dir="5400000" sy="-100000" algn="bl" rotWithShape="0"/>
          </a:effectLst>
        </p:spPr>
      </p:pic>
      <p:pic>
        <p:nvPicPr>
          <p:cNvPr id="16" name="15 Imagen" descr="a2666c402d4de7d4854ecd75c5ac2b85-spinning-swirls-round-icon-by-vexels.png"/>
          <p:cNvPicPr>
            <a:picLocks noChangeAspect="1"/>
          </p:cNvPicPr>
          <p:nvPr/>
        </p:nvPicPr>
        <p:blipFill>
          <a:blip r:embed="rId3">
            <a:duotone>
              <a:schemeClr val="accent4">
                <a:shade val="45000"/>
                <a:satMod val="135000"/>
              </a:schemeClr>
              <a:prstClr val="white"/>
            </a:duotone>
            <a:lum contrast="40000"/>
          </a:blip>
          <a:stretch>
            <a:fillRect/>
          </a:stretch>
        </p:blipFill>
        <p:spPr>
          <a:xfrm flipH="1">
            <a:off x="4572000" y="3929072"/>
            <a:ext cx="1214446" cy="1214428"/>
          </a:xfrm>
          <a:prstGeom prst="rect">
            <a:avLst/>
          </a:prstGeom>
          <a:effectLst>
            <a:reflection blurRad="6350" stA="50000" endA="300" endPos="90000" dir="5400000" sy="-100000" algn="bl" rotWithShape="0"/>
          </a:effectLst>
        </p:spPr>
      </p:pic>
      <p:pic>
        <p:nvPicPr>
          <p:cNvPr id="17" name="16 Imagen" descr="FGH.jpe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2000" fill="hold"/>
                                        <p:tgtEl>
                                          <p:spTgt spid="4"/>
                                        </p:tgtEl>
                                        <p:attrNameLst>
                                          <p:attrName>ppt_x</p:attrName>
                                        </p:attrNameLst>
                                      </p:cBhvr>
                                      <p:tavLst>
                                        <p:tav tm="0">
                                          <p:val>
                                            <p:strVal val="0-#ppt_w/2"/>
                                          </p:val>
                                        </p:tav>
                                        <p:tav tm="100000">
                                          <p:val>
                                            <p:strVal val="#ppt_x"/>
                                          </p:val>
                                        </p:tav>
                                      </p:tavLst>
                                    </p:anim>
                                    <p:anim calcmode="lin" valueType="num">
                                      <p:cBhvr additive="base">
                                        <p:cTn id="38" dur="2000" fill="hold"/>
                                        <p:tgtEl>
                                          <p:spTgt spid="4"/>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0-#ppt_w/2"/>
                                          </p:val>
                                        </p:tav>
                                        <p:tav tm="100000">
                                          <p:val>
                                            <p:strVal val="#ppt_x"/>
                                          </p:val>
                                        </p:tav>
                                      </p:tavLst>
                                    </p:anim>
                                    <p:anim calcmode="lin" valueType="num">
                                      <p:cBhvr additive="base">
                                        <p:cTn id="42" dur="2000" fill="hold"/>
                                        <p:tgtEl>
                                          <p:spTgt spid="6"/>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2000" fill="hold"/>
                                        <p:tgtEl>
                                          <p:spTgt spid="8"/>
                                        </p:tgtEl>
                                        <p:attrNameLst>
                                          <p:attrName>ppt_x</p:attrName>
                                        </p:attrNameLst>
                                      </p:cBhvr>
                                      <p:tavLst>
                                        <p:tav tm="0">
                                          <p:val>
                                            <p:strVal val="0-#ppt_w/2"/>
                                          </p:val>
                                        </p:tav>
                                        <p:tav tm="100000">
                                          <p:val>
                                            <p:strVal val="#ppt_x"/>
                                          </p:val>
                                        </p:tav>
                                      </p:tavLst>
                                    </p:anim>
                                    <p:anim calcmode="lin" valueType="num">
                                      <p:cBhvr additive="base">
                                        <p:cTn id="46" dur="2000" fill="hold"/>
                                        <p:tgtEl>
                                          <p:spTgt spid="8"/>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0-#ppt_w/2"/>
                                          </p:val>
                                        </p:tav>
                                        <p:tav tm="100000">
                                          <p:val>
                                            <p:strVal val="#ppt_x"/>
                                          </p:val>
                                        </p:tav>
                                      </p:tavLst>
                                    </p:anim>
                                    <p:anim calcmode="lin" valueType="num">
                                      <p:cBhvr additive="base">
                                        <p:cTn id="50" dur="2000" fill="hold"/>
                                        <p:tgtEl>
                                          <p:spTgt spid="10"/>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0-#ppt_w/2"/>
                                          </p:val>
                                        </p:tav>
                                        <p:tav tm="100000">
                                          <p:val>
                                            <p:strVal val="#ppt_x"/>
                                          </p:val>
                                        </p:tav>
                                      </p:tavLst>
                                    </p:anim>
                                    <p:anim calcmode="lin" valueType="num">
                                      <p:cBhvr additive="base">
                                        <p:cTn id="54" dur="2000" fill="hold"/>
                                        <p:tgtEl>
                                          <p:spTgt spid="12"/>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additive="base">
                                        <p:cTn id="57" dur="2000" fill="hold"/>
                                        <p:tgtEl>
                                          <p:spTgt spid="14"/>
                                        </p:tgtEl>
                                        <p:attrNameLst>
                                          <p:attrName>ppt_x</p:attrName>
                                        </p:attrNameLst>
                                      </p:cBhvr>
                                      <p:tavLst>
                                        <p:tav tm="0">
                                          <p:val>
                                            <p:strVal val="0-#ppt_w/2"/>
                                          </p:val>
                                        </p:tav>
                                        <p:tav tm="100000">
                                          <p:val>
                                            <p:strVal val="#ppt_x"/>
                                          </p:val>
                                        </p:tav>
                                      </p:tavLst>
                                    </p:anim>
                                    <p:anim calcmode="lin" valueType="num">
                                      <p:cBhvr additive="base">
                                        <p:cTn id="58" dur="2000" fill="hold"/>
                                        <p:tgtEl>
                                          <p:spTgt spid="14"/>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3"/>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9"/>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5"/>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4"/>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6"/>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2"/>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6"/>
                                        </p:tgtEl>
                                        <p:attrNameLst>
                                          <p:attrName>r</p:attrName>
                                        </p:attrNameLst>
                                      </p:cBhvr>
                                    </p:animRot>
                                  </p:childTnLst>
                                </p:cTn>
                              </p:par>
                            </p:childTnLst>
                          </p:cTn>
                        </p:par>
                        <p:par>
                          <p:cTn id="91" fill="hold">
                            <p:stCondLst>
                              <p:cond delay="4000"/>
                            </p:stCondLst>
                            <p:childTnLst>
                              <p:par>
                                <p:cTn id="92" presetID="2" presetClass="exit" presetSubtype="6" fill="hold"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1+ppt_w/2"/>
                                          </p:val>
                                        </p:tav>
                                      </p:tavLst>
                                    </p:anim>
                                    <p:anim calcmode="lin" valueType="num">
                                      <p:cBhvr additive="base">
                                        <p:cTn id="94" dur="2000"/>
                                        <p:tgtEl>
                                          <p:spTgt spid="3"/>
                                        </p:tgtEl>
                                        <p:attrNameLst>
                                          <p:attrName>ppt_y</p:attrName>
                                        </p:attrNameLst>
                                      </p:cBhvr>
                                      <p:tavLst>
                                        <p:tav tm="0">
                                          <p:val>
                                            <p:strVal val="ppt_y"/>
                                          </p:val>
                                        </p:tav>
                                        <p:tav tm="100000">
                                          <p:val>
                                            <p:strVal val="1+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5"/>
                                        </p:tgtEl>
                                        <p:attrNameLst>
                                          <p:attrName>ppt_x</p:attrName>
                                        </p:attrNameLst>
                                      </p:cBhvr>
                                      <p:tavLst>
                                        <p:tav tm="0">
                                          <p:val>
                                            <p:strVal val="ppt_x"/>
                                          </p:val>
                                        </p:tav>
                                        <p:tav tm="100000">
                                          <p:val>
                                            <p:strVal val="1+ppt_w/2"/>
                                          </p:val>
                                        </p:tav>
                                      </p:tavLst>
                                    </p:anim>
                                    <p:anim calcmode="lin" valueType="num">
                                      <p:cBhvr additive="base">
                                        <p:cTn id="98" dur="2000"/>
                                        <p:tgtEl>
                                          <p:spTgt spid="5"/>
                                        </p:tgtEl>
                                        <p:attrNameLst>
                                          <p:attrName>ppt_y</p:attrName>
                                        </p:attrNameLst>
                                      </p:cBhvr>
                                      <p:tavLst>
                                        <p:tav tm="0">
                                          <p:val>
                                            <p:strVal val="ppt_y"/>
                                          </p:val>
                                        </p:tav>
                                        <p:tav tm="100000">
                                          <p:val>
                                            <p:strVal val="1+ppt_h/2"/>
                                          </p:val>
                                        </p:tav>
                                      </p:tavLst>
                                    </p:anim>
                                    <p:set>
                                      <p:cBhvr>
                                        <p:cTn id="99" dur="1" fill="hold">
                                          <p:stCondLst>
                                            <p:cond delay="1999"/>
                                          </p:stCondLst>
                                        </p:cTn>
                                        <p:tgtEl>
                                          <p:spTgt spid="5"/>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7"/>
                                        </p:tgtEl>
                                        <p:attrNameLst>
                                          <p:attrName>ppt_x</p:attrName>
                                        </p:attrNameLst>
                                      </p:cBhvr>
                                      <p:tavLst>
                                        <p:tav tm="0">
                                          <p:val>
                                            <p:strVal val="ppt_x"/>
                                          </p:val>
                                        </p:tav>
                                        <p:tav tm="100000">
                                          <p:val>
                                            <p:strVal val="1+ppt_w/2"/>
                                          </p:val>
                                        </p:tav>
                                      </p:tavLst>
                                    </p:anim>
                                    <p:anim calcmode="lin" valueType="num">
                                      <p:cBhvr additive="base">
                                        <p:cTn id="102" dur="2000"/>
                                        <p:tgtEl>
                                          <p:spTgt spid="7"/>
                                        </p:tgtEl>
                                        <p:attrNameLst>
                                          <p:attrName>ppt_y</p:attrName>
                                        </p:attrNameLst>
                                      </p:cBhvr>
                                      <p:tavLst>
                                        <p:tav tm="0">
                                          <p:val>
                                            <p:strVal val="ppt_y"/>
                                          </p:val>
                                        </p:tav>
                                        <p:tav tm="100000">
                                          <p:val>
                                            <p:strVal val="1+ppt_h/2"/>
                                          </p:val>
                                        </p:tav>
                                      </p:tavLst>
                                    </p:anim>
                                    <p:set>
                                      <p:cBhvr>
                                        <p:cTn id="103" dur="1" fill="hold">
                                          <p:stCondLst>
                                            <p:cond delay="1999"/>
                                          </p:stCondLst>
                                        </p:cTn>
                                        <p:tgtEl>
                                          <p:spTgt spid="7"/>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1+ppt_w/2"/>
                                          </p:val>
                                        </p:tav>
                                      </p:tavLst>
                                    </p:anim>
                                    <p:anim calcmode="lin" valueType="num">
                                      <p:cBhvr additive="base">
                                        <p:cTn id="106" dur="2000"/>
                                        <p:tgtEl>
                                          <p:spTgt spid="9"/>
                                        </p:tgtEl>
                                        <p:attrNameLst>
                                          <p:attrName>ppt_y</p:attrName>
                                        </p:attrNameLst>
                                      </p:cBhvr>
                                      <p:tavLst>
                                        <p:tav tm="0">
                                          <p:val>
                                            <p:strVal val="ppt_y"/>
                                          </p:val>
                                        </p:tav>
                                        <p:tav tm="100000">
                                          <p:val>
                                            <p:strVal val="1+ppt_h/2"/>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1+ppt_w/2"/>
                                          </p:val>
                                        </p:tav>
                                      </p:tavLst>
                                    </p:anim>
                                    <p:anim calcmode="lin" valueType="num">
                                      <p:cBhvr additive="base">
                                        <p:cTn id="110" dur="2000"/>
                                        <p:tgtEl>
                                          <p:spTgt spid="11"/>
                                        </p:tgtEl>
                                        <p:attrNameLst>
                                          <p:attrName>ppt_y</p:attrName>
                                        </p:attrNameLst>
                                      </p:cBhvr>
                                      <p:tavLst>
                                        <p:tav tm="0">
                                          <p:val>
                                            <p:strVal val="ppt_y"/>
                                          </p:val>
                                        </p:tav>
                                        <p:tav tm="100000">
                                          <p:val>
                                            <p:strVal val="1+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1+ppt_w/2"/>
                                          </p:val>
                                        </p:tav>
                                      </p:tavLst>
                                    </p:anim>
                                    <p:anim calcmode="lin" valueType="num">
                                      <p:cBhvr additive="base">
                                        <p:cTn id="114" dur="2000"/>
                                        <p:tgtEl>
                                          <p:spTgt spid="13"/>
                                        </p:tgtEl>
                                        <p:attrNameLst>
                                          <p:attrName>ppt_y</p:attrName>
                                        </p:attrNameLst>
                                      </p:cBhvr>
                                      <p:tavLst>
                                        <p:tav tm="0">
                                          <p:val>
                                            <p:strVal val="ppt_y"/>
                                          </p:val>
                                        </p:tav>
                                        <p:tav tm="100000">
                                          <p:val>
                                            <p:strVal val="1+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5"/>
                                        </p:tgtEl>
                                        <p:attrNameLst>
                                          <p:attrName>ppt_x</p:attrName>
                                        </p:attrNameLst>
                                      </p:cBhvr>
                                      <p:tavLst>
                                        <p:tav tm="0">
                                          <p:val>
                                            <p:strVal val="ppt_x"/>
                                          </p:val>
                                        </p:tav>
                                        <p:tav tm="100000">
                                          <p:val>
                                            <p:strVal val="1+ppt_w/2"/>
                                          </p:val>
                                        </p:tav>
                                      </p:tavLst>
                                    </p:anim>
                                    <p:anim calcmode="lin" valueType="num">
                                      <p:cBhvr additive="base">
                                        <p:cTn id="118" dur="2000"/>
                                        <p:tgtEl>
                                          <p:spTgt spid="15"/>
                                        </p:tgtEl>
                                        <p:attrNameLst>
                                          <p:attrName>ppt_y</p:attrName>
                                        </p:attrNameLst>
                                      </p:cBhvr>
                                      <p:tavLst>
                                        <p:tav tm="0">
                                          <p:val>
                                            <p:strVal val="ppt_y"/>
                                          </p:val>
                                        </p:tav>
                                        <p:tav tm="100000">
                                          <p:val>
                                            <p:strVal val="1+ppt_h/2"/>
                                          </p:val>
                                        </p:tav>
                                      </p:tavLst>
                                    </p:anim>
                                    <p:set>
                                      <p:cBhvr>
                                        <p:cTn id="119" dur="1" fill="hold">
                                          <p:stCondLst>
                                            <p:cond delay="1999"/>
                                          </p:stCondLst>
                                        </p:cTn>
                                        <p:tgtEl>
                                          <p:spTgt spid="15"/>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0-ppt_w/2"/>
                                          </p:val>
                                        </p:tav>
                                      </p:tavLst>
                                    </p:anim>
                                    <p:anim calcmode="lin" valueType="num">
                                      <p:cBhvr additive="base">
                                        <p:cTn id="122" dur="2000"/>
                                        <p:tgtEl>
                                          <p:spTgt spid="4"/>
                                        </p:tgtEl>
                                        <p:attrNameLst>
                                          <p:attrName>ppt_y</p:attrName>
                                        </p:attrNameLst>
                                      </p:cBhvr>
                                      <p:tavLst>
                                        <p:tav tm="0">
                                          <p:val>
                                            <p:strVal val="ppt_y"/>
                                          </p:val>
                                        </p:tav>
                                        <p:tav tm="100000">
                                          <p:val>
                                            <p:strVal val="1+ppt_h/2"/>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6"/>
                                        </p:tgtEl>
                                        <p:attrNameLst>
                                          <p:attrName>ppt_x</p:attrName>
                                        </p:attrNameLst>
                                      </p:cBhvr>
                                      <p:tavLst>
                                        <p:tav tm="0">
                                          <p:val>
                                            <p:strVal val="ppt_x"/>
                                          </p:val>
                                        </p:tav>
                                        <p:tav tm="100000">
                                          <p:val>
                                            <p:strVal val="0-ppt_w/2"/>
                                          </p:val>
                                        </p:tav>
                                      </p:tavLst>
                                    </p:anim>
                                    <p:anim calcmode="lin" valueType="num">
                                      <p:cBhvr additive="base">
                                        <p:cTn id="126" dur="2000"/>
                                        <p:tgtEl>
                                          <p:spTgt spid="6"/>
                                        </p:tgtEl>
                                        <p:attrNameLst>
                                          <p:attrName>ppt_y</p:attrName>
                                        </p:attrNameLst>
                                      </p:cBhvr>
                                      <p:tavLst>
                                        <p:tav tm="0">
                                          <p:val>
                                            <p:strVal val="ppt_y"/>
                                          </p:val>
                                        </p:tav>
                                        <p:tav tm="100000">
                                          <p:val>
                                            <p:strVal val="1+ppt_h/2"/>
                                          </p:val>
                                        </p:tav>
                                      </p:tavLst>
                                    </p:anim>
                                    <p:set>
                                      <p:cBhvr>
                                        <p:cTn id="127" dur="1" fill="hold">
                                          <p:stCondLst>
                                            <p:cond delay="1999"/>
                                          </p:stCondLst>
                                        </p:cTn>
                                        <p:tgtEl>
                                          <p:spTgt spid="6"/>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8"/>
                                        </p:tgtEl>
                                        <p:attrNameLst>
                                          <p:attrName>ppt_x</p:attrName>
                                        </p:attrNameLst>
                                      </p:cBhvr>
                                      <p:tavLst>
                                        <p:tav tm="0">
                                          <p:val>
                                            <p:strVal val="ppt_x"/>
                                          </p:val>
                                        </p:tav>
                                        <p:tav tm="100000">
                                          <p:val>
                                            <p:strVal val="0-ppt_w/2"/>
                                          </p:val>
                                        </p:tav>
                                      </p:tavLst>
                                    </p:anim>
                                    <p:anim calcmode="lin" valueType="num">
                                      <p:cBhvr additive="base">
                                        <p:cTn id="130" dur="2000"/>
                                        <p:tgtEl>
                                          <p:spTgt spid="8"/>
                                        </p:tgtEl>
                                        <p:attrNameLst>
                                          <p:attrName>ppt_y</p:attrName>
                                        </p:attrNameLst>
                                      </p:cBhvr>
                                      <p:tavLst>
                                        <p:tav tm="0">
                                          <p:val>
                                            <p:strVal val="ppt_y"/>
                                          </p:val>
                                        </p:tav>
                                        <p:tav tm="100000">
                                          <p:val>
                                            <p:strVal val="1+ppt_h/2"/>
                                          </p:val>
                                        </p:tav>
                                      </p:tavLst>
                                    </p:anim>
                                    <p:set>
                                      <p:cBhvr>
                                        <p:cTn id="131" dur="1" fill="hold">
                                          <p:stCondLst>
                                            <p:cond delay="1999"/>
                                          </p:stCondLst>
                                        </p:cTn>
                                        <p:tgtEl>
                                          <p:spTgt spid="8"/>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0-ppt_w/2"/>
                                          </p:val>
                                        </p:tav>
                                      </p:tavLst>
                                    </p:anim>
                                    <p:anim calcmode="lin" valueType="num">
                                      <p:cBhvr additive="base">
                                        <p:cTn id="134" dur="2000"/>
                                        <p:tgtEl>
                                          <p:spTgt spid="10"/>
                                        </p:tgtEl>
                                        <p:attrNameLst>
                                          <p:attrName>ppt_y</p:attrName>
                                        </p:attrNameLst>
                                      </p:cBhvr>
                                      <p:tavLst>
                                        <p:tav tm="0">
                                          <p:val>
                                            <p:strVal val="ppt_y"/>
                                          </p:val>
                                        </p:tav>
                                        <p:tav tm="100000">
                                          <p:val>
                                            <p:strVal val="1+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0-ppt_w/2"/>
                                          </p:val>
                                        </p:tav>
                                      </p:tavLst>
                                    </p:anim>
                                    <p:anim calcmode="lin" valueType="num">
                                      <p:cBhvr additive="base">
                                        <p:cTn id="138" dur="2000"/>
                                        <p:tgtEl>
                                          <p:spTgt spid="12"/>
                                        </p:tgtEl>
                                        <p:attrNameLst>
                                          <p:attrName>ppt_y</p:attrName>
                                        </p:attrNameLst>
                                      </p:cBhvr>
                                      <p:tavLst>
                                        <p:tav tm="0">
                                          <p:val>
                                            <p:strVal val="ppt_y"/>
                                          </p:val>
                                        </p:tav>
                                        <p:tav tm="100000">
                                          <p:val>
                                            <p:strVal val="1+ppt_h/2"/>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14"/>
                                        </p:tgtEl>
                                        <p:attrNameLst>
                                          <p:attrName>ppt_x</p:attrName>
                                        </p:attrNameLst>
                                      </p:cBhvr>
                                      <p:tavLst>
                                        <p:tav tm="0">
                                          <p:val>
                                            <p:strVal val="ppt_x"/>
                                          </p:val>
                                        </p:tav>
                                        <p:tav tm="100000">
                                          <p:val>
                                            <p:strVal val="0-ppt_w/2"/>
                                          </p:val>
                                        </p:tav>
                                      </p:tavLst>
                                    </p:anim>
                                    <p:anim calcmode="lin" valueType="num">
                                      <p:cBhvr additive="base">
                                        <p:cTn id="142" dur="2000"/>
                                        <p:tgtEl>
                                          <p:spTgt spid="14"/>
                                        </p:tgtEl>
                                        <p:attrNameLst>
                                          <p:attrName>ppt_y</p:attrName>
                                        </p:attrNameLst>
                                      </p:cBhvr>
                                      <p:tavLst>
                                        <p:tav tm="0">
                                          <p:val>
                                            <p:strVal val="ppt_y"/>
                                          </p:val>
                                        </p:tav>
                                        <p:tav tm="100000">
                                          <p:val>
                                            <p:strVal val="1+ppt_h/2"/>
                                          </p:val>
                                        </p:tav>
                                      </p:tavLst>
                                    </p:anim>
                                    <p:set>
                                      <p:cBhvr>
                                        <p:cTn id="143" dur="1" fill="hold">
                                          <p:stCondLst>
                                            <p:cond delay="1999"/>
                                          </p:stCondLst>
                                        </p:cTn>
                                        <p:tgtEl>
                                          <p:spTgt spid="14"/>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6"/>
                                        </p:tgtEl>
                                        <p:attrNameLst>
                                          <p:attrName>ppt_x</p:attrName>
                                        </p:attrNameLst>
                                      </p:cBhvr>
                                      <p:tavLst>
                                        <p:tav tm="0">
                                          <p:val>
                                            <p:strVal val="ppt_x"/>
                                          </p:val>
                                        </p:tav>
                                        <p:tav tm="100000">
                                          <p:val>
                                            <p:strVal val="0-ppt_w/2"/>
                                          </p:val>
                                        </p:tav>
                                      </p:tavLst>
                                    </p:anim>
                                    <p:anim calcmode="lin" valueType="num">
                                      <p:cBhvr additive="base">
                                        <p:cTn id="146" dur="2000"/>
                                        <p:tgtEl>
                                          <p:spTgt spid="16"/>
                                        </p:tgtEl>
                                        <p:attrNameLst>
                                          <p:attrName>ppt_y</p:attrName>
                                        </p:attrNameLst>
                                      </p:cBhvr>
                                      <p:tavLst>
                                        <p:tav tm="0">
                                          <p:val>
                                            <p:strVal val="ppt_y"/>
                                          </p:val>
                                        </p:tav>
                                        <p:tav tm="100000">
                                          <p:val>
                                            <p:strVal val="1+ppt_h/2"/>
                                          </p:val>
                                        </p:tav>
                                      </p:tavLst>
                                    </p:anim>
                                    <p:set>
                                      <p:cBhvr>
                                        <p:cTn id="147" dur="1" fill="hold">
                                          <p:stCondLst>
                                            <p:cond delay="1999"/>
                                          </p:stCondLst>
                                        </p:cTn>
                                        <p:tgtEl>
                                          <p:spTgt spid="16"/>
                                        </p:tgtEl>
                                        <p:attrNameLst>
                                          <p:attrName>style.visibility</p:attrName>
                                        </p:attrNameLst>
                                      </p:cBhvr>
                                      <p:to>
                                        <p:strVal val="hidden"/>
                                      </p:to>
                                    </p:set>
                                  </p:childTnLst>
                                </p:cTn>
                              </p:par>
                              <p:par>
                                <p:cTn id="148" presetID="6" presetClass="emph" presetSubtype="0" autoRev="1" fill="hold" nodeType="withEffect">
                                  <p:stCondLst>
                                    <p:cond delay="0"/>
                                  </p:stCondLst>
                                  <p:childTnLst>
                                    <p:animScale>
                                      <p:cBhvr>
                                        <p:cTn id="149" dur="2000" fill="hold"/>
                                        <p:tgtEl>
                                          <p:spTgt spid="3"/>
                                        </p:tgtEl>
                                      </p:cBhvr>
                                      <p:by x="50000" y="50000"/>
                                    </p:animScale>
                                  </p:childTnLst>
                                </p:cTn>
                              </p:par>
                              <p:par>
                                <p:cTn id="150" presetID="6" presetClass="emph" presetSubtype="0" autoRev="1" fill="hold" nodeType="withEffect">
                                  <p:stCondLst>
                                    <p:cond delay="0"/>
                                  </p:stCondLst>
                                  <p:childTnLst>
                                    <p:animScale>
                                      <p:cBhvr>
                                        <p:cTn id="151" dur="2000" fill="hold"/>
                                        <p:tgtEl>
                                          <p:spTgt spid="4"/>
                                        </p:tgtEl>
                                      </p:cBhvr>
                                      <p:by x="50000" y="50000"/>
                                    </p:animScale>
                                  </p:childTnLst>
                                </p:cTn>
                              </p:par>
                              <p:par>
                                <p:cTn id="152" presetID="6" presetClass="emph" presetSubtype="0" autoRev="1" fill="hold" nodeType="withEffect">
                                  <p:stCondLst>
                                    <p:cond delay="0"/>
                                  </p:stCondLst>
                                  <p:childTnLst>
                                    <p:animScale>
                                      <p:cBhvr>
                                        <p:cTn id="153" dur="2000" fill="hold"/>
                                        <p:tgtEl>
                                          <p:spTgt spid="5"/>
                                        </p:tgtEl>
                                      </p:cBhvr>
                                      <p:by x="50000" y="50000"/>
                                    </p:animScale>
                                  </p:childTnLst>
                                </p:cTn>
                              </p:par>
                              <p:par>
                                <p:cTn id="154" presetID="6" presetClass="emph" presetSubtype="0" autoRev="1" fill="hold" nodeType="withEffect">
                                  <p:stCondLst>
                                    <p:cond delay="0"/>
                                  </p:stCondLst>
                                  <p:childTnLst>
                                    <p:animScale>
                                      <p:cBhvr>
                                        <p:cTn id="155" dur="2000" fill="hold"/>
                                        <p:tgtEl>
                                          <p:spTgt spid="6"/>
                                        </p:tgtEl>
                                      </p:cBhvr>
                                      <p:by x="50000" y="50000"/>
                                    </p:animScale>
                                  </p:childTnLst>
                                </p:cTn>
                              </p:par>
                              <p:par>
                                <p:cTn id="156" presetID="6" presetClass="emph" presetSubtype="0" autoRev="1" fill="hold" nodeType="withEffect">
                                  <p:stCondLst>
                                    <p:cond delay="0"/>
                                  </p:stCondLst>
                                  <p:childTnLst>
                                    <p:animScale>
                                      <p:cBhvr>
                                        <p:cTn id="157" dur="2000" fill="hold"/>
                                        <p:tgtEl>
                                          <p:spTgt spid="7"/>
                                        </p:tgtEl>
                                      </p:cBhvr>
                                      <p:by x="50000" y="50000"/>
                                    </p:animScale>
                                  </p:childTnLst>
                                </p:cTn>
                              </p:par>
                              <p:par>
                                <p:cTn id="158" presetID="6" presetClass="emph" presetSubtype="0" autoRev="1" fill="hold" nodeType="withEffect">
                                  <p:stCondLst>
                                    <p:cond delay="0"/>
                                  </p:stCondLst>
                                  <p:childTnLst>
                                    <p:animScale>
                                      <p:cBhvr>
                                        <p:cTn id="159" dur="2000" fill="hold"/>
                                        <p:tgtEl>
                                          <p:spTgt spid="8"/>
                                        </p:tgtEl>
                                      </p:cBhvr>
                                      <p:by x="50000" y="50000"/>
                                    </p:animScale>
                                  </p:childTnLst>
                                </p:cTn>
                              </p:par>
                              <p:par>
                                <p:cTn id="160" presetID="6" presetClass="emph" presetSubtype="0" autoRev="1" fill="hold" nodeType="withEffect">
                                  <p:stCondLst>
                                    <p:cond delay="0"/>
                                  </p:stCondLst>
                                  <p:childTnLst>
                                    <p:animScale>
                                      <p:cBhvr>
                                        <p:cTn id="161" dur="2000" fill="hold"/>
                                        <p:tgtEl>
                                          <p:spTgt spid="9"/>
                                        </p:tgtEl>
                                      </p:cBhvr>
                                      <p:by x="50000" y="50000"/>
                                    </p:animScale>
                                  </p:childTnLst>
                                </p:cTn>
                              </p:par>
                              <p:par>
                                <p:cTn id="162" presetID="6" presetClass="emph" presetSubtype="0" autoRev="1" fill="hold" nodeType="withEffect">
                                  <p:stCondLst>
                                    <p:cond delay="0"/>
                                  </p:stCondLst>
                                  <p:childTnLst>
                                    <p:animScale>
                                      <p:cBhvr>
                                        <p:cTn id="163" dur="2000" fill="hold"/>
                                        <p:tgtEl>
                                          <p:spTgt spid="10"/>
                                        </p:tgtEl>
                                      </p:cBhvr>
                                      <p:by x="50000" y="50000"/>
                                    </p:animScale>
                                  </p:childTnLst>
                                </p:cTn>
                              </p:par>
                              <p:par>
                                <p:cTn id="164" presetID="6" presetClass="emph" presetSubtype="0" autoRev="1" fill="hold" nodeType="withEffect">
                                  <p:stCondLst>
                                    <p:cond delay="0"/>
                                  </p:stCondLst>
                                  <p:childTnLst>
                                    <p:animScale>
                                      <p:cBhvr>
                                        <p:cTn id="165" dur="2000" fill="hold"/>
                                        <p:tgtEl>
                                          <p:spTgt spid="11"/>
                                        </p:tgtEl>
                                      </p:cBhvr>
                                      <p:by x="50000" y="50000"/>
                                    </p:animScale>
                                  </p:childTnLst>
                                </p:cTn>
                              </p:par>
                              <p:par>
                                <p:cTn id="166" presetID="6" presetClass="emph" presetSubtype="0" autoRev="1" fill="hold" nodeType="withEffect">
                                  <p:stCondLst>
                                    <p:cond delay="0"/>
                                  </p:stCondLst>
                                  <p:childTnLst>
                                    <p:animScale>
                                      <p:cBhvr>
                                        <p:cTn id="167" dur="2000" fill="hold"/>
                                        <p:tgtEl>
                                          <p:spTgt spid="12"/>
                                        </p:tgtEl>
                                      </p:cBhvr>
                                      <p:by x="50000" y="50000"/>
                                    </p:animScale>
                                  </p:childTnLst>
                                </p:cTn>
                              </p:par>
                              <p:par>
                                <p:cTn id="168" presetID="6" presetClass="emph" presetSubtype="0" autoRev="1" fill="hold" nodeType="withEffect">
                                  <p:stCondLst>
                                    <p:cond delay="0"/>
                                  </p:stCondLst>
                                  <p:childTnLst>
                                    <p:animScale>
                                      <p:cBhvr>
                                        <p:cTn id="169" dur="2000" fill="hold"/>
                                        <p:tgtEl>
                                          <p:spTgt spid="13"/>
                                        </p:tgtEl>
                                      </p:cBhvr>
                                      <p:by x="50000" y="50000"/>
                                    </p:animScale>
                                  </p:childTnLst>
                                </p:cTn>
                              </p:par>
                              <p:par>
                                <p:cTn id="170" presetID="6" presetClass="emph" presetSubtype="0" autoRev="1" fill="hold" nodeType="withEffect">
                                  <p:stCondLst>
                                    <p:cond delay="0"/>
                                  </p:stCondLst>
                                  <p:childTnLst>
                                    <p:animScale>
                                      <p:cBhvr>
                                        <p:cTn id="171" dur="2000" fill="hold"/>
                                        <p:tgtEl>
                                          <p:spTgt spid="14"/>
                                        </p:tgtEl>
                                      </p:cBhvr>
                                      <p:by x="50000" y="50000"/>
                                    </p:animScale>
                                  </p:childTnLst>
                                </p:cTn>
                              </p:par>
                              <p:par>
                                <p:cTn id="172" presetID="6" presetClass="emph" presetSubtype="0" autoRev="1" fill="hold" nodeType="withEffect">
                                  <p:stCondLst>
                                    <p:cond delay="0"/>
                                  </p:stCondLst>
                                  <p:childTnLst>
                                    <p:animScale>
                                      <p:cBhvr>
                                        <p:cTn id="173" dur="2000" fill="hold"/>
                                        <p:tgtEl>
                                          <p:spTgt spid="15"/>
                                        </p:tgtEl>
                                      </p:cBhvr>
                                      <p:by x="50000" y="50000"/>
                                    </p:animScale>
                                  </p:childTnLst>
                                </p:cTn>
                              </p:par>
                              <p:par>
                                <p:cTn id="174" presetID="6" presetClass="emph" presetSubtype="0" autoRev="1" fill="hold" nodeType="withEffect">
                                  <p:stCondLst>
                                    <p:cond delay="0"/>
                                  </p:stCondLst>
                                  <p:childTnLst>
                                    <p:animScale>
                                      <p:cBhvr>
                                        <p:cTn id="175" dur="2000" fill="hold"/>
                                        <p:tgtEl>
                                          <p:spTgt spid="16"/>
                                        </p:tgtEl>
                                      </p:cBhvr>
                                      <p:by x="50000" y="50000"/>
                                    </p:animScale>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par>
                                <p:cTn id="182" presetID="5" presetClass="entr" presetSubtype="5"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checkerboard(down)">
                                      <p:cBhvr>
                                        <p:cTn id="18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9692E6">
                <a:shade val="67500"/>
                <a:satMod val="115000"/>
              </a:srgbClr>
            </a:gs>
            <a:gs pos="100000">
              <a:srgbClr val="9692E6">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flowers_field_grass_sky-604178.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efectos,circulos ,png,zoomgraf.blogspot (3)r.png"/>
          <p:cNvPicPr>
            <a:picLocks noChangeAspect="1"/>
          </p:cNvPicPr>
          <p:nvPr/>
        </p:nvPicPr>
        <p:blipFill>
          <a:blip r:embed="rId3"/>
          <a:stretch>
            <a:fillRect/>
          </a:stretch>
        </p:blipFill>
        <p:spPr>
          <a:xfrm>
            <a:off x="2357422" y="642924"/>
            <a:ext cx="4214842" cy="4201290"/>
          </a:xfrm>
          <a:prstGeom prst="rect">
            <a:avLst/>
          </a:prstGeom>
        </p:spPr>
      </p:pic>
      <p:pic>
        <p:nvPicPr>
          <p:cNvPr id="4" name="3 Imagen" descr="efectos,circulos ,png,zoomgraf.blogspot (3)r.png"/>
          <p:cNvPicPr>
            <a:picLocks noChangeAspect="1"/>
          </p:cNvPicPr>
          <p:nvPr/>
        </p:nvPicPr>
        <p:blipFill>
          <a:blip r:embed="rId3">
            <a:duotone>
              <a:schemeClr val="bg2">
                <a:shade val="45000"/>
                <a:satMod val="135000"/>
              </a:schemeClr>
              <a:prstClr val="white"/>
            </a:duotone>
            <a:lum bright="40000"/>
          </a:blip>
          <a:stretch>
            <a:fillRect/>
          </a:stretch>
        </p:blipFill>
        <p:spPr>
          <a:xfrm rot="21098239">
            <a:off x="2357422" y="714362"/>
            <a:ext cx="4214842" cy="4201290"/>
          </a:xfrm>
          <a:prstGeom prst="rect">
            <a:avLst/>
          </a:prstGeom>
        </p:spPr>
      </p:pic>
      <p:pic>
        <p:nvPicPr>
          <p:cNvPr id="5" name="4 Imagen" descr="20122707221727040.png"/>
          <p:cNvPicPr>
            <a:picLocks noChangeAspect="1"/>
          </p:cNvPicPr>
          <p:nvPr/>
        </p:nvPicPr>
        <p:blipFill>
          <a:blip r:embed="rId4"/>
          <a:stretch>
            <a:fillRect/>
          </a:stretch>
        </p:blipFill>
        <p:spPr>
          <a:xfrm>
            <a:off x="6572264" y="785800"/>
            <a:ext cx="2067239" cy="3860308"/>
          </a:xfrm>
          <a:prstGeom prst="rect">
            <a:avLst/>
          </a:prstGeom>
        </p:spPr>
      </p:pic>
      <p:pic>
        <p:nvPicPr>
          <p:cNvPr id="6" name="5 Imagen" descr="flowers_field_grass_sky-604178.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autoRev="1" fill="hold"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autoRev="1" fill="hold"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4000"/>
                            </p:stCondLst>
                            <p:childTnLst>
                              <p:par>
                                <p:cTn id="24" presetID="23" presetClass="exit" presetSubtype="544" fill="hold"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autoRev="1" fill="hold"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autoRev="1" fill="hold"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2)">
                                      <p:cBhvr>
                                        <p:cTn id="46" dur="2000"/>
                                        <p:tgtEl>
                                          <p:spTgt spid="2"/>
                                        </p:tgtEl>
                                      </p:cBhvr>
                                    </p:animEffect>
                                  </p:childTnLst>
                                </p:cTn>
                              </p:par>
                            </p:childTnLst>
                          </p:cTn>
                        </p:par>
                        <p:par>
                          <p:cTn id="47" fill="hold">
                            <p:stCondLst>
                              <p:cond delay="8000"/>
                            </p:stCondLst>
                            <p:childTnLst>
                              <p:par>
                                <p:cTn id="48" presetID="10" presetClass="entr" presetSubtype="0" fill="hold" nodeType="after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fade">
                                      <p:cBhvr>
                                        <p:cTn id="5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5000" b="-15000"/>
          </a:stretch>
        </a:blipFill>
        <a:effectLst/>
      </p:bgPr>
    </p:bg>
    <p:spTree>
      <p:nvGrpSpPr>
        <p:cNvPr id="1" name=""/>
        <p:cNvGrpSpPr/>
        <p:nvPr/>
      </p:nvGrpSpPr>
      <p:grpSpPr>
        <a:xfrm>
          <a:off x="0" y="0"/>
          <a:ext cx="0" cy="0"/>
          <a:chOff x="0" y="0"/>
          <a:chExt cx="0" cy="0"/>
        </a:xfrm>
      </p:grpSpPr>
      <p:pic>
        <p:nvPicPr>
          <p:cNvPr id="2" name="1 Imagen" descr="collage 8.jpg"/>
          <p:cNvPicPr>
            <a:picLocks noChangeAspect="1"/>
          </p:cNvPicPr>
          <p:nvPr/>
        </p:nvPicPr>
        <p:blipFill>
          <a:blip r:embed="rId3"/>
          <a:stretch>
            <a:fillRect/>
          </a:stretch>
        </p:blipFill>
        <p:spPr>
          <a:xfrm>
            <a:off x="2285984" y="0"/>
            <a:ext cx="5000660" cy="5143500"/>
          </a:xfrm>
          <a:prstGeom prst="roundRect">
            <a:avLst/>
          </a:prstGeom>
        </p:spPr>
      </p:pic>
      <p:sp>
        <p:nvSpPr>
          <p:cNvPr id="3" name="2 CuadroTexto"/>
          <p:cNvSpPr txBox="1"/>
          <p:nvPr/>
        </p:nvSpPr>
        <p:spPr>
          <a:xfrm>
            <a:off x="5214942" y="500048"/>
            <a:ext cx="2000264" cy="4247317"/>
          </a:xfrm>
          <a:prstGeom prst="rect">
            <a:avLst/>
          </a:prstGeom>
          <a:noFill/>
        </p:spPr>
        <p:txBody>
          <a:bodyPr wrap="square" rtlCol="0">
            <a:spAutoFit/>
          </a:bodyPr>
          <a:lstStyle/>
          <a:p>
            <a:r>
              <a:rPr lang="es-PE" dirty="0" smtClean="0">
                <a:solidFill>
                  <a:schemeClr val="bg1"/>
                </a:solidFill>
                <a:effectLst>
                  <a:outerShdw blurRad="38100" dist="38100" dir="2700000" algn="tl">
                    <a:srgbClr val="000000">
                      <a:alpha val="43137"/>
                    </a:srgbClr>
                  </a:outerShdw>
                </a:effectLst>
              </a:rPr>
              <a:t>Los lugareños, sabios guardianes de este rincón de dicha, hablaban de la lavanda con reverencia. Contaban historias de cómo, durante siglos, esta flor había sido símbolo de amor, paz y curación. Sus aceites esenciales eran como elixires que sanaban el cuerpo y el espíritu, elevando a quienes los utilizaban a un estado de bienestar sublime.</a:t>
            </a:r>
          </a:p>
          <a:p>
            <a:endParaRPr lang="es-PE" dirty="0">
              <a:solidFill>
                <a:schemeClr val="bg1"/>
              </a:solidFill>
              <a:effectLst>
                <a:outerShdw blurRad="38100" dist="38100" dir="2700000" algn="tl">
                  <a:srgbClr val="000000">
                    <a:alpha val="43137"/>
                  </a:srgbClr>
                </a:outerShdw>
              </a:effectLst>
            </a:endParaRPr>
          </a:p>
        </p:txBody>
      </p:sp>
      <p:pic>
        <p:nvPicPr>
          <p:cNvPr id="6" name="5 Imagen" descr="Imagen-animada-Mariposa-106.gif"/>
          <p:cNvPicPr>
            <a:picLocks noChangeAspect="1"/>
          </p:cNvPicPr>
          <p:nvPr/>
        </p:nvPicPr>
        <p:blipFill>
          <a:blip r:embed="rId4">
            <a:duotone>
              <a:schemeClr val="accent4">
                <a:shade val="45000"/>
                <a:satMod val="135000"/>
              </a:schemeClr>
              <a:prstClr val="white"/>
            </a:duotone>
            <a:lum bright="-10000" contrast="40000"/>
          </a:blip>
          <a:stretch>
            <a:fillRect/>
          </a:stretch>
        </p:blipFill>
        <p:spPr>
          <a:xfrm rot="1597964">
            <a:off x="1224654" y="1659896"/>
            <a:ext cx="908176" cy="567887"/>
          </a:xfrm>
          <a:prstGeom prst="rect">
            <a:avLst/>
          </a:prstGeom>
        </p:spPr>
      </p:pic>
    </p:spTree>
  </p:cSld>
  <p:clrMapOvr>
    <a:masterClrMapping/>
  </p:clrMapOvr>
  <p:transition advClick="0"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accel="50000" decel="50000" autoRev="1" fill="hold" nodeType="withEffect">
                                  <p:stCondLst>
                                    <p:cond delay="0"/>
                                  </p:stCondLst>
                                  <p:childTnLst>
                                    <p:animMotion origin="layout" path="M -7.22222E-6 -9.82721E-6 C -0.004 -0.01605 -0.00747 -0.03209 -7.22222E-6 0.01388 C 0.00746 0.05985 0.0243 0.26627 0.04513 0.27522 C 0.06579 0.28417 0.11718 0.14316 0.12499 0.06788 C 0.13298 -0.00741 0.08541 -0.18822 0.09218 -0.17619 C 0.09895 -0.16415 0.1809 0.05214 0.16579 0.14069 C 0.15104 0.22925 0.04687 0.35945 0.0026 0.35544 C -0.04167 0.35143 -0.08334 0.21351 -0.10001 0.11755 C -0.11667 0.02128 -0.11146 -0.17495 -0.0974 -0.22247 C -0.08334 -0.26998 -0.02935 -0.17742 -0.01563 -0.16847 " pathEditMode="relative" ptsTypes="aaaaaaaaaA">
                                      <p:cBhvr>
                                        <p:cTn id="6" dur="5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3E188A"/>
            </a:gs>
            <a:gs pos="17999">
              <a:srgbClr val="99CCFF"/>
            </a:gs>
            <a:gs pos="36000">
              <a:srgbClr val="9966FF"/>
            </a:gs>
            <a:gs pos="61000">
              <a:srgbClr val="CC99FF"/>
            </a:gs>
            <a:gs pos="82001">
              <a:srgbClr val="99CCFF"/>
            </a:gs>
            <a:gs pos="100000">
              <a:srgbClr val="CCCCFF"/>
            </a:gs>
          </a:gsLst>
          <a:lin ang="18900000" scaled="1"/>
          <a:tileRect/>
        </a:gradFill>
        <a:effectLst/>
      </p:bgPr>
    </p:bg>
    <p:spTree>
      <p:nvGrpSpPr>
        <p:cNvPr id="1" name=""/>
        <p:cNvGrpSpPr/>
        <p:nvPr/>
      </p:nvGrpSpPr>
      <p:grpSpPr>
        <a:xfrm>
          <a:off x="0" y="0"/>
          <a:ext cx="0" cy="0"/>
          <a:chOff x="0" y="0"/>
          <a:chExt cx="0" cy="0"/>
        </a:xfrm>
      </p:grpSpPr>
      <p:pic>
        <p:nvPicPr>
          <p:cNvPr id="2" name="1 Imagen" descr="lavender_flower_ribbon_field-1044158.jpeg"/>
          <p:cNvPicPr>
            <a:picLocks noGrp="1" noChangeAspect="1"/>
          </p:cNvPicPr>
          <p:nvPr isPhoto="1"/>
        </p:nvPicPr>
        <p:blipFill>
          <a:blip r:embed="rId2">
            <a:lum/>
          </a:blip>
          <a:stretch>
            <a:fillRect/>
          </a:stretch>
        </p:blipFill>
        <p:spPr>
          <a:xfrm>
            <a:off x="-142908" y="0"/>
            <a:ext cx="9525036" cy="5357832"/>
          </a:xfrm>
          <a:prstGeom prst="rect">
            <a:avLst/>
          </a:prstGeom>
          <a:noFill/>
          <a:ln>
            <a:noFill/>
          </a:ln>
          <a:effectLst/>
        </p:spPr>
      </p:pic>
      <p:pic>
        <p:nvPicPr>
          <p:cNvPr id="8" name="7 Imagen" descr="clipart-arco-iris-14.png"/>
          <p:cNvPicPr>
            <a:picLocks noChangeAspect="1"/>
          </p:cNvPicPr>
          <p:nvPr/>
        </p:nvPicPr>
        <p:blipFill>
          <a:blip r:embed="rId3">
            <a:duotone>
              <a:schemeClr val="accent4">
                <a:shade val="45000"/>
                <a:satMod val="135000"/>
              </a:schemeClr>
              <a:prstClr val="white"/>
            </a:duotone>
            <a:lum contrast="40000"/>
          </a:blip>
          <a:stretch>
            <a:fillRect/>
          </a:stretch>
        </p:blipFill>
        <p:spPr>
          <a:xfrm rot="12942361">
            <a:off x="-387771" y="-552734"/>
            <a:ext cx="1477038" cy="1105467"/>
          </a:xfrm>
          <a:prstGeom prst="rect">
            <a:avLst/>
          </a:prstGeom>
          <a:effectLst>
            <a:reflection blurRad="6350" stA="50000" endA="300" endPos="90000" dir="5400000" sy="-100000" algn="bl" rotWithShape="0"/>
          </a:effectLst>
        </p:spPr>
      </p:pic>
      <p:pic>
        <p:nvPicPr>
          <p:cNvPr id="15" name="14 Imagen" descr="clipart-arco-iris-14.png"/>
          <p:cNvPicPr>
            <a:picLocks noChangeAspect="1"/>
          </p:cNvPicPr>
          <p:nvPr/>
        </p:nvPicPr>
        <p:blipFill>
          <a:blip r:embed="rId3">
            <a:duotone>
              <a:schemeClr val="accent4">
                <a:shade val="45000"/>
                <a:satMod val="135000"/>
              </a:schemeClr>
              <a:prstClr val="white"/>
            </a:duotone>
            <a:lum contrast="40000"/>
          </a:blip>
          <a:stretch>
            <a:fillRect/>
          </a:stretch>
        </p:blipFill>
        <p:spPr>
          <a:xfrm rot="12942361">
            <a:off x="183765" y="-101528"/>
            <a:ext cx="1477038" cy="1105467"/>
          </a:xfrm>
          <a:prstGeom prst="rect">
            <a:avLst/>
          </a:prstGeom>
          <a:effectLst>
            <a:reflection blurRad="6350" stA="50000" endA="300" endPos="90000" dir="5400000" sy="-100000" algn="bl" rotWithShape="0"/>
          </a:effectLst>
        </p:spPr>
      </p:pic>
      <p:pic>
        <p:nvPicPr>
          <p:cNvPr id="16" name="15 Imagen" descr="clipart-arco-iris-14.png"/>
          <p:cNvPicPr>
            <a:picLocks noChangeAspect="1"/>
          </p:cNvPicPr>
          <p:nvPr/>
        </p:nvPicPr>
        <p:blipFill>
          <a:blip r:embed="rId3">
            <a:duotone>
              <a:schemeClr val="accent4">
                <a:shade val="45000"/>
                <a:satMod val="135000"/>
              </a:schemeClr>
              <a:prstClr val="white"/>
            </a:duotone>
            <a:lum contrast="40000"/>
          </a:blip>
          <a:stretch>
            <a:fillRect/>
          </a:stretch>
        </p:blipFill>
        <p:spPr>
          <a:xfrm rot="12942361">
            <a:off x="540924" y="327119"/>
            <a:ext cx="1477038" cy="1105467"/>
          </a:xfrm>
          <a:prstGeom prst="rect">
            <a:avLst/>
          </a:prstGeom>
          <a:effectLst>
            <a:reflection blurRad="6350" stA="50000" endA="300" endPos="90000" dir="5400000" sy="-100000" algn="bl" rotWithShape="0"/>
          </a:effectLst>
        </p:spPr>
      </p:pic>
      <p:pic>
        <p:nvPicPr>
          <p:cNvPr id="17" name="16 Imagen" descr="clipart-arco-iris-14.png"/>
          <p:cNvPicPr>
            <a:picLocks noChangeAspect="1"/>
          </p:cNvPicPr>
          <p:nvPr/>
        </p:nvPicPr>
        <p:blipFill>
          <a:blip r:embed="rId3">
            <a:duotone>
              <a:schemeClr val="accent4">
                <a:shade val="45000"/>
                <a:satMod val="135000"/>
              </a:schemeClr>
              <a:prstClr val="white"/>
            </a:duotone>
            <a:lum contrast="40000"/>
          </a:blip>
          <a:stretch>
            <a:fillRect/>
          </a:stretch>
        </p:blipFill>
        <p:spPr>
          <a:xfrm rot="12942361">
            <a:off x="1112428" y="827166"/>
            <a:ext cx="1477038" cy="1105467"/>
          </a:xfrm>
          <a:prstGeom prst="rect">
            <a:avLst/>
          </a:prstGeom>
          <a:effectLst>
            <a:reflection blurRad="6350" stA="50000" endA="300" endPos="90000" dir="5400000" sy="-100000" algn="bl" rotWithShape="0"/>
          </a:effectLst>
        </p:spPr>
      </p:pic>
      <p:pic>
        <p:nvPicPr>
          <p:cNvPr id="18" name="17 Imagen" descr="clipart-arco-iris-14.png"/>
          <p:cNvPicPr>
            <a:picLocks noChangeAspect="1"/>
          </p:cNvPicPr>
          <p:nvPr/>
        </p:nvPicPr>
        <p:blipFill>
          <a:blip r:embed="rId3">
            <a:duotone>
              <a:schemeClr val="accent4">
                <a:shade val="45000"/>
                <a:satMod val="135000"/>
              </a:schemeClr>
              <a:prstClr val="white"/>
            </a:duotone>
            <a:lum contrast="40000"/>
          </a:blip>
          <a:stretch>
            <a:fillRect/>
          </a:stretch>
        </p:blipFill>
        <p:spPr>
          <a:xfrm rot="12942361">
            <a:off x="1683931" y="1398668"/>
            <a:ext cx="1477038" cy="1105467"/>
          </a:xfrm>
          <a:prstGeom prst="rect">
            <a:avLst/>
          </a:prstGeom>
          <a:effectLst>
            <a:reflection blurRad="6350" stA="50000" endA="300" endPos="90000" dir="5400000" sy="-100000" algn="bl" rotWithShape="0"/>
          </a:effectLst>
        </p:spPr>
      </p:pic>
      <p:pic>
        <p:nvPicPr>
          <p:cNvPr id="19" name="18 Imagen" descr="clipart-arco-iris-14.png"/>
          <p:cNvPicPr>
            <a:picLocks noChangeAspect="1"/>
          </p:cNvPicPr>
          <p:nvPr/>
        </p:nvPicPr>
        <p:blipFill>
          <a:blip r:embed="rId3">
            <a:duotone>
              <a:schemeClr val="accent4">
                <a:shade val="45000"/>
                <a:satMod val="135000"/>
              </a:schemeClr>
              <a:prstClr val="white"/>
            </a:duotone>
            <a:lum contrast="40000"/>
          </a:blip>
          <a:stretch>
            <a:fillRect/>
          </a:stretch>
        </p:blipFill>
        <p:spPr>
          <a:xfrm rot="12942361">
            <a:off x="2326873" y="1827297"/>
            <a:ext cx="1477038" cy="1105467"/>
          </a:xfrm>
          <a:prstGeom prst="rect">
            <a:avLst/>
          </a:prstGeom>
          <a:effectLst>
            <a:reflection blurRad="6350" stA="50000" endA="300" endPos="90000" dir="5400000" sy="-100000" algn="bl" rotWithShape="0"/>
          </a:effectLst>
        </p:spPr>
      </p:pic>
      <p:pic>
        <p:nvPicPr>
          <p:cNvPr id="20" name="19 Imagen" descr="clipart-arco-iris-14.png"/>
          <p:cNvPicPr>
            <a:picLocks noChangeAspect="1"/>
          </p:cNvPicPr>
          <p:nvPr/>
        </p:nvPicPr>
        <p:blipFill>
          <a:blip r:embed="rId3">
            <a:duotone>
              <a:schemeClr val="accent4">
                <a:shade val="45000"/>
                <a:satMod val="135000"/>
              </a:schemeClr>
              <a:prstClr val="white"/>
            </a:duotone>
            <a:lum contrast="40000"/>
          </a:blip>
          <a:stretch>
            <a:fillRect/>
          </a:stretch>
        </p:blipFill>
        <p:spPr>
          <a:xfrm rot="12942361">
            <a:off x="2969815" y="2255926"/>
            <a:ext cx="1477038" cy="1105467"/>
          </a:xfrm>
          <a:prstGeom prst="rect">
            <a:avLst/>
          </a:prstGeom>
          <a:effectLst>
            <a:reflection blurRad="6350" stA="50000" endA="300" endPos="90000" dir="5400000" sy="-100000" algn="bl" rotWithShape="0"/>
          </a:effectLst>
        </p:spPr>
      </p:pic>
      <p:pic>
        <p:nvPicPr>
          <p:cNvPr id="21" name="20 Imagen" descr="clipart-arco-iris-14.png"/>
          <p:cNvPicPr>
            <a:picLocks noChangeAspect="1"/>
          </p:cNvPicPr>
          <p:nvPr/>
        </p:nvPicPr>
        <p:blipFill>
          <a:blip r:embed="rId3">
            <a:duotone>
              <a:schemeClr val="accent4">
                <a:shade val="45000"/>
                <a:satMod val="135000"/>
              </a:schemeClr>
              <a:prstClr val="white"/>
            </a:duotone>
            <a:lum contrast="40000"/>
          </a:blip>
          <a:stretch>
            <a:fillRect/>
          </a:stretch>
        </p:blipFill>
        <p:spPr>
          <a:xfrm rot="12942361">
            <a:off x="3612757" y="2684553"/>
            <a:ext cx="1477038" cy="1105467"/>
          </a:xfrm>
          <a:prstGeom prst="rect">
            <a:avLst/>
          </a:prstGeom>
          <a:effectLst>
            <a:reflection blurRad="6350" stA="50000" endA="300" endPos="90000" dir="5400000" sy="-100000" algn="bl" rotWithShape="0"/>
          </a:effectLst>
        </p:spPr>
      </p:pic>
      <p:pic>
        <p:nvPicPr>
          <p:cNvPr id="22" name="21 Imagen" descr="clipart-arco-iris-14.png"/>
          <p:cNvPicPr>
            <a:picLocks noChangeAspect="1"/>
          </p:cNvPicPr>
          <p:nvPr/>
        </p:nvPicPr>
        <p:blipFill>
          <a:blip r:embed="rId3">
            <a:duotone>
              <a:schemeClr val="accent4">
                <a:shade val="45000"/>
                <a:satMod val="135000"/>
              </a:schemeClr>
              <a:prstClr val="white"/>
            </a:duotone>
            <a:lum contrast="40000"/>
          </a:blip>
          <a:stretch>
            <a:fillRect/>
          </a:stretch>
        </p:blipFill>
        <p:spPr>
          <a:xfrm rot="12942361">
            <a:off x="4255699" y="3113181"/>
            <a:ext cx="1477038" cy="1105467"/>
          </a:xfrm>
          <a:prstGeom prst="rect">
            <a:avLst/>
          </a:prstGeom>
          <a:effectLst>
            <a:reflection blurRad="6350" stA="50000" endA="300" endPos="90000" dir="5400000" sy="-100000" algn="bl" rotWithShape="0"/>
          </a:effectLst>
        </p:spPr>
      </p:pic>
      <p:pic>
        <p:nvPicPr>
          <p:cNvPr id="23" name="22 Imagen" descr="clipart-arco-iris-14.png"/>
          <p:cNvPicPr>
            <a:picLocks noChangeAspect="1"/>
          </p:cNvPicPr>
          <p:nvPr/>
        </p:nvPicPr>
        <p:blipFill>
          <a:blip r:embed="rId3">
            <a:duotone>
              <a:schemeClr val="accent4">
                <a:shade val="45000"/>
                <a:satMod val="135000"/>
              </a:schemeClr>
              <a:prstClr val="white"/>
            </a:duotone>
            <a:lum contrast="40000"/>
          </a:blip>
          <a:stretch>
            <a:fillRect/>
          </a:stretch>
        </p:blipFill>
        <p:spPr>
          <a:xfrm rot="12942361">
            <a:off x="4898642" y="3327495"/>
            <a:ext cx="1477038" cy="1105467"/>
          </a:xfrm>
          <a:prstGeom prst="rect">
            <a:avLst/>
          </a:prstGeom>
          <a:effectLst>
            <a:reflection blurRad="6350" stA="50000" endA="300" endPos="90000" dir="5400000" sy="-100000" algn="bl" rotWithShape="0"/>
          </a:effectLst>
        </p:spPr>
      </p:pic>
      <p:pic>
        <p:nvPicPr>
          <p:cNvPr id="24" name="23 Imagen" descr="clipart-arco-iris-14.png"/>
          <p:cNvPicPr>
            <a:picLocks noChangeAspect="1"/>
          </p:cNvPicPr>
          <p:nvPr/>
        </p:nvPicPr>
        <p:blipFill>
          <a:blip r:embed="rId3">
            <a:duotone>
              <a:schemeClr val="accent4">
                <a:shade val="45000"/>
                <a:satMod val="135000"/>
              </a:schemeClr>
              <a:prstClr val="white"/>
            </a:duotone>
            <a:lum contrast="40000"/>
          </a:blip>
          <a:stretch>
            <a:fillRect/>
          </a:stretch>
        </p:blipFill>
        <p:spPr>
          <a:xfrm rot="12942361">
            <a:off x="5691998" y="3687507"/>
            <a:ext cx="1396829" cy="1105467"/>
          </a:xfrm>
          <a:prstGeom prst="rect">
            <a:avLst/>
          </a:prstGeom>
          <a:effectLst>
            <a:reflection blurRad="6350" stA="50000" endA="300" endPos="90000" dir="5400000" sy="-100000" algn="bl" rotWithShape="0"/>
          </a:effectLst>
        </p:spPr>
      </p:pic>
      <p:pic>
        <p:nvPicPr>
          <p:cNvPr id="25" name="24 Imagen" descr="clipart-arco-iris-14.png"/>
          <p:cNvPicPr>
            <a:picLocks noChangeAspect="1"/>
          </p:cNvPicPr>
          <p:nvPr/>
        </p:nvPicPr>
        <p:blipFill>
          <a:blip r:embed="rId3">
            <a:duotone>
              <a:schemeClr val="accent4">
                <a:shade val="45000"/>
                <a:satMod val="135000"/>
              </a:schemeClr>
              <a:prstClr val="white"/>
            </a:duotone>
            <a:lum contrast="40000"/>
          </a:blip>
          <a:stretch>
            <a:fillRect/>
          </a:stretch>
        </p:blipFill>
        <p:spPr>
          <a:xfrm rot="12942361">
            <a:off x="6113087" y="3827563"/>
            <a:ext cx="1477038" cy="1105467"/>
          </a:xfrm>
          <a:prstGeom prst="rect">
            <a:avLst/>
          </a:prstGeom>
          <a:effectLst>
            <a:reflection blurRad="6350" stA="50000" endA="300" endPos="90000" dir="5400000" sy="-100000" algn="bl" rotWithShape="0"/>
          </a:effectLst>
        </p:spPr>
      </p:pic>
      <p:pic>
        <p:nvPicPr>
          <p:cNvPr id="26" name="25 Imagen" descr="clipart-arco-iris-14.png"/>
          <p:cNvPicPr>
            <a:picLocks noChangeAspect="1"/>
          </p:cNvPicPr>
          <p:nvPr/>
        </p:nvPicPr>
        <p:blipFill>
          <a:blip r:embed="rId3">
            <a:duotone>
              <a:schemeClr val="accent4">
                <a:shade val="45000"/>
                <a:satMod val="135000"/>
              </a:schemeClr>
              <a:prstClr val="white"/>
            </a:duotone>
            <a:lum contrast="40000"/>
          </a:blip>
          <a:stretch>
            <a:fillRect/>
          </a:stretch>
        </p:blipFill>
        <p:spPr>
          <a:xfrm rot="12942361">
            <a:off x="6684590" y="4041876"/>
            <a:ext cx="1477038" cy="1105467"/>
          </a:xfrm>
          <a:prstGeom prst="rect">
            <a:avLst/>
          </a:prstGeom>
          <a:effectLst>
            <a:reflection blurRad="6350" stA="50000" endA="300" endPos="90000" dir="5400000" sy="-100000" algn="bl" rotWithShape="0"/>
          </a:effectLst>
        </p:spPr>
      </p:pic>
      <p:pic>
        <p:nvPicPr>
          <p:cNvPr id="27" name="26 Imagen" descr="clipart-arco-iris-14.png"/>
          <p:cNvPicPr>
            <a:picLocks noChangeAspect="1"/>
          </p:cNvPicPr>
          <p:nvPr/>
        </p:nvPicPr>
        <p:blipFill>
          <a:blip r:embed="rId3">
            <a:duotone>
              <a:schemeClr val="accent4">
                <a:shade val="45000"/>
                <a:satMod val="135000"/>
              </a:schemeClr>
              <a:prstClr val="white"/>
            </a:duotone>
            <a:lum contrast="40000"/>
          </a:blip>
          <a:stretch>
            <a:fillRect/>
          </a:stretch>
        </p:blipFill>
        <p:spPr>
          <a:xfrm rot="12942361">
            <a:off x="7613286" y="4184751"/>
            <a:ext cx="1477038" cy="1105467"/>
          </a:xfrm>
          <a:prstGeom prst="rect">
            <a:avLst/>
          </a:prstGeom>
          <a:effectLst>
            <a:reflection blurRad="6350" stA="50000" endA="300" endPos="90000" dir="5400000" sy="-100000" algn="bl" rotWithShape="0"/>
          </a:effectLst>
        </p:spPr>
      </p:pic>
      <p:pic>
        <p:nvPicPr>
          <p:cNvPr id="28" name="27 Imagen" descr="200308075632533804.png"/>
          <p:cNvPicPr>
            <a:picLocks noChangeAspect="1"/>
          </p:cNvPicPr>
          <p:nvPr/>
        </p:nvPicPr>
        <p:blipFill>
          <a:blip r:embed="rId4"/>
          <a:srcRect l="22967"/>
          <a:stretch>
            <a:fillRect/>
          </a:stretch>
        </p:blipFill>
        <p:spPr>
          <a:xfrm>
            <a:off x="-142908" y="0"/>
            <a:ext cx="3244717" cy="5357796"/>
          </a:xfrm>
          <a:prstGeom prst="rect">
            <a:avLst/>
          </a:prstGeom>
        </p:spPr>
      </p:pic>
      <p:pic>
        <p:nvPicPr>
          <p:cNvPr id="29" name="28 Imagen" descr="lavender_flower_ribbon_field-1044158.jpeg"/>
          <p:cNvPicPr>
            <a:picLocks noGrp="1" noChangeAspect="1"/>
          </p:cNvPicPr>
          <p:nvPr isPhoto="1"/>
        </p:nvPicPr>
        <p:blipFill>
          <a:blip r:embed="rId2">
            <a:lum/>
          </a:blip>
          <a:stretch>
            <a:fillRect/>
          </a:stretch>
        </p:blipFill>
        <p:spPr>
          <a:xfrm>
            <a:off x="-650944" y="-285770"/>
            <a:ext cx="10033072" cy="5643602"/>
          </a:xfrm>
          <a:prstGeom prst="rect">
            <a:avLst/>
          </a:prstGeom>
          <a:noFill/>
          <a:ln>
            <a:noFill/>
          </a:ln>
          <a:effectLst/>
        </p:spPr>
      </p:pic>
    </p:spTree>
  </p:cSld>
  <p:clrMapOvr>
    <a:masterClrMapping/>
  </p:clrMapOvr>
  <p:transition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15"/>
                                        </p:tgtEl>
                                        <p:attrNameLst>
                                          <p:attrName>style.visibility</p:attrName>
                                        </p:attrNameLst>
                                      </p:cBhvr>
                                      <p:to>
                                        <p:strVal val="visible"/>
                                      </p:to>
                                    </p:set>
                                    <p:anim calcmode="lin" valueType="num">
                                      <p:cBhvr additive="base">
                                        <p:cTn id="9" dur="3000" fill="hold"/>
                                        <p:tgtEl>
                                          <p:spTgt spid="15"/>
                                        </p:tgtEl>
                                        <p:attrNameLst>
                                          <p:attrName>ppt_x</p:attrName>
                                        </p:attrNameLst>
                                      </p:cBhvr>
                                      <p:tavLst>
                                        <p:tav tm="0">
                                          <p:val>
                                            <p:strVal val="1+#ppt_w/2"/>
                                          </p:val>
                                        </p:tav>
                                        <p:tav tm="100000">
                                          <p:val>
                                            <p:strVal val="#ppt_x"/>
                                          </p:val>
                                        </p:tav>
                                      </p:tavLst>
                                    </p:anim>
                                    <p:anim calcmode="lin" valueType="num">
                                      <p:cBhvr additive="base">
                                        <p:cTn id="10" dur="3000" fill="hold"/>
                                        <p:tgtEl>
                                          <p:spTgt spid="1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3000" fill="hold"/>
                                        <p:tgtEl>
                                          <p:spTgt spid="16"/>
                                        </p:tgtEl>
                                        <p:attrNameLst>
                                          <p:attrName>ppt_x</p:attrName>
                                        </p:attrNameLst>
                                      </p:cBhvr>
                                      <p:tavLst>
                                        <p:tav tm="0">
                                          <p:val>
                                            <p:strVal val="1+#ppt_w/2"/>
                                          </p:val>
                                        </p:tav>
                                        <p:tav tm="100000">
                                          <p:val>
                                            <p:strVal val="#ppt_x"/>
                                          </p:val>
                                        </p:tav>
                                      </p:tavLst>
                                    </p:anim>
                                    <p:anim calcmode="lin" valueType="num">
                                      <p:cBhvr additive="base">
                                        <p:cTn id="14" dur="3000" fill="hold"/>
                                        <p:tgtEl>
                                          <p:spTgt spid="1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3000" fill="hold"/>
                                        <p:tgtEl>
                                          <p:spTgt spid="17"/>
                                        </p:tgtEl>
                                        <p:attrNameLst>
                                          <p:attrName>ppt_x</p:attrName>
                                        </p:attrNameLst>
                                      </p:cBhvr>
                                      <p:tavLst>
                                        <p:tav tm="0">
                                          <p:val>
                                            <p:strVal val="1+#ppt_w/2"/>
                                          </p:val>
                                        </p:tav>
                                        <p:tav tm="100000">
                                          <p:val>
                                            <p:strVal val="#ppt_x"/>
                                          </p:val>
                                        </p:tav>
                                      </p:tavLst>
                                    </p:anim>
                                    <p:anim calcmode="lin" valueType="num">
                                      <p:cBhvr additive="base">
                                        <p:cTn id="18" dur="3000" fill="hold"/>
                                        <p:tgtEl>
                                          <p:spTgt spid="1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3000" fill="hold"/>
                                        <p:tgtEl>
                                          <p:spTgt spid="18"/>
                                        </p:tgtEl>
                                        <p:attrNameLst>
                                          <p:attrName>ppt_x</p:attrName>
                                        </p:attrNameLst>
                                      </p:cBhvr>
                                      <p:tavLst>
                                        <p:tav tm="0">
                                          <p:val>
                                            <p:strVal val="1+#ppt_w/2"/>
                                          </p:val>
                                        </p:tav>
                                        <p:tav tm="100000">
                                          <p:val>
                                            <p:strVal val="#ppt_x"/>
                                          </p:val>
                                        </p:tav>
                                      </p:tavLst>
                                    </p:anim>
                                    <p:anim calcmode="lin" valueType="num">
                                      <p:cBhvr additive="base">
                                        <p:cTn id="22" dur="3000" fill="hold"/>
                                        <p:tgtEl>
                                          <p:spTgt spid="1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3000" fill="hold"/>
                                        <p:tgtEl>
                                          <p:spTgt spid="19"/>
                                        </p:tgtEl>
                                        <p:attrNameLst>
                                          <p:attrName>ppt_x</p:attrName>
                                        </p:attrNameLst>
                                      </p:cBhvr>
                                      <p:tavLst>
                                        <p:tav tm="0">
                                          <p:val>
                                            <p:strVal val="1+#ppt_w/2"/>
                                          </p:val>
                                        </p:tav>
                                        <p:tav tm="100000">
                                          <p:val>
                                            <p:strVal val="#ppt_x"/>
                                          </p:val>
                                        </p:tav>
                                      </p:tavLst>
                                    </p:anim>
                                    <p:anim calcmode="lin" valueType="num">
                                      <p:cBhvr additive="base">
                                        <p:cTn id="26" dur="3000" fill="hold"/>
                                        <p:tgtEl>
                                          <p:spTgt spid="1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3000" fill="hold"/>
                                        <p:tgtEl>
                                          <p:spTgt spid="20"/>
                                        </p:tgtEl>
                                        <p:attrNameLst>
                                          <p:attrName>ppt_x</p:attrName>
                                        </p:attrNameLst>
                                      </p:cBhvr>
                                      <p:tavLst>
                                        <p:tav tm="0">
                                          <p:val>
                                            <p:strVal val="1+#ppt_w/2"/>
                                          </p:val>
                                        </p:tav>
                                        <p:tav tm="100000">
                                          <p:val>
                                            <p:strVal val="#ppt_x"/>
                                          </p:val>
                                        </p:tav>
                                      </p:tavLst>
                                    </p:anim>
                                    <p:anim calcmode="lin" valueType="num">
                                      <p:cBhvr additive="base">
                                        <p:cTn id="30" dur="3000" fill="hold"/>
                                        <p:tgtEl>
                                          <p:spTgt spid="20"/>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3000" fill="hold"/>
                                        <p:tgtEl>
                                          <p:spTgt spid="21"/>
                                        </p:tgtEl>
                                        <p:attrNameLst>
                                          <p:attrName>ppt_x</p:attrName>
                                        </p:attrNameLst>
                                      </p:cBhvr>
                                      <p:tavLst>
                                        <p:tav tm="0">
                                          <p:val>
                                            <p:strVal val="1+#ppt_w/2"/>
                                          </p:val>
                                        </p:tav>
                                        <p:tav tm="100000">
                                          <p:val>
                                            <p:strVal val="#ppt_x"/>
                                          </p:val>
                                        </p:tav>
                                      </p:tavLst>
                                    </p:anim>
                                    <p:anim calcmode="lin" valueType="num">
                                      <p:cBhvr additive="base">
                                        <p:cTn id="34" dur="3000" fill="hold"/>
                                        <p:tgtEl>
                                          <p:spTgt spid="21"/>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3000" fill="hold"/>
                                        <p:tgtEl>
                                          <p:spTgt spid="22"/>
                                        </p:tgtEl>
                                        <p:attrNameLst>
                                          <p:attrName>ppt_x</p:attrName>
                                        </p:attrNameLst>
                                      </p:cBhvr>
                                      <p:tavLst>
                                        <p:tav tm="0">
                                          <p:val>
                                            <p:strVal val="1+#ppt_w/2"/>
                                          </p:val>
                                        </p:tav>
                                        <p:tav tm="100000">
                                          <p:val>
                                            <p:strVal val="#ppt_x"/>
                                          </p:val>
                                        </p:tav>
                                      </p:tavLst>
                                    </p:anim>
                                    <p:anim calcmode="lin" valueType="num">
                                      <p:cBhvr additive="base">
                                        <p:cTn id="38" dur="3000" fill="hold"/>
                                        <p:tgtEl>
                                          <p:spTgt spid="22"/>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3000" fill="hold"/>
                                        <p:tgtEl>
                                          <p:spTgt spid="23"/>
                                        </p:tgtEl>
                                        <p:attrNameLst>
                                          <p:attrName>ppt_x</p:attrName>
                                        </p:attrNameLst>
                                      </p:cBhvr>
                                      <p:tavLst>
                                        <p:tav tm="0">
                                          <p:val>
                                            <p:strVal val="1+#ppt_w/2"/>
                                          </p:val>
                                        </p:tav>
                                        <p:tav tm="100000">
                                          <p:val>
                                            <p:strVal val="#ppt_x"/>
                                          </p:val>
                                        </p:tav>
                                      </p:tavLst>
                                    </p:anim>
                                    <p:anim calcmode="lin" valueType="num">
                                      <p:cBhvr additive="base">
                                        <p:cTn id="42" dur="3000" fill="hold"/>
                                        <p:tgtEl>
                                          <p:spTgt spid="23"/>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3000" fill="hold"/>
                                        <p:tgtEl>
                                          <p:spTgt spid="24"/>
                                        </p:tgtEl>
                                        <p:attrNameLst>
                                          <p:attrName>ppt_x</p:attrName>
                                        </p:attrNameLst>
                                      </p:cBhvr>
                                      <p:tavLst>
                                        <p:tav tm="0">
                                          <p:val>
                                            <p:strVal val="1+#ppt_w/2"/>
                                          </p:val>
                                        </p:tav>
                                        <p:tav tm="100000">
                                          <p:val>
                                            <p:strVal val="#ppt_x"/>
                                          </p:val>
                                        </p:tav>
                                      </p:tavLst>
                                    </p:anim>
                                    <p:anim calcmode="lin" valueType="num">
                                      <p:cBhvr additive="base">
                                        <p:cTn id="46" dur="3000" fill="hold"/>
                                        <p:tgtEl>
                                          <p:spTgt spid="24"/>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3000" fill="hold"/>
                                        <p:tgtEl>
                                          <p:spTgt spid="25"/>
                                        </p:tgtEl>
                                        <p:attrNameLst>
                                          <p:attrName>ppt_x</p:attrName>
                                        </p:attrNameLst>
                                      </p:cBhvr>
                                      <p:tavLst>
                                        <p:tav tm="0">
                                          <p:val>
                                            <p:strVal val="1+#ppt_w/2"/>
                                          </p:val>
                                        </p:tav>
                                        <p:tav tm="100000">
                                          <p:val>
                                            <p:strVal val="#ppt_x"/>
                                          </p:val>
                                        </p:tav>
                                      </p:tavLst>
                                    </p:anim>
                                    <p:anim calcmode="lin" valueType="num">
                                      <p:cBhvr additive="base">
                                        <p:cTn id="50" dur="3000" fill="hold"/>
                                        <p:tgtEl>
                                          <p:spTgt spid="25"/>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3000" fill="hold"/>
                                        <p:tgtEl>
                                          <p:spTgt spid="26"/>
                                        </p:tgtEl>
                                        <p:attrNameLst>
                                          <p:attrName>ppt_x</p:attrName>
                                        </p:attrNameLst>
                                      </p:cBhvr>
                                      <p:tavLst>
                                        <p:tav tm="0">
                                          <p:val>
                                            <p:strVal val="1+#ppt_w/2"/>
                                          </p:val>
                                        </p:tav>
                                        <p:tav tm="100000">
                                          <p:val>
                                            <p:strVal val="#ppt_x"/>
                                          </p:val>
                                        </p:tav>
                                      </p:tavLst>
                                    </p:anim>
                                    <p:anim calcmode="lin" valueType="num">
                                      <p:cBhvr additive="base">
                                        <p:cTn id="54" dur="3000" fill="hold"/>
                                        <p:tgtEl>
                                          <p:spTgt spid="26"/>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3000" fill="hold"/>
                                        <p:tgtEl>
                                          <p:spTgt spid="27"/>
                                        </p:tgtEl>
                                        <p:attrNameLst>
                                          <p:attrName>ppt_x</p:attrName>
                                        </p:attrNameLst>
                                      </p:cBhvr>
                                      <p:tavLst>
                                        <p:tav tm="0">
                                          <p:val>
                                            <p:strVal val="1+#ppt_w/2"/>
                                          </p:val>
                                        </p:tav>
                                        <p:tav tm="100000">
                                          <p:val>
                                            <p:strVal val="#ppt_x"/>
                                          </p:val>
                                        </p:tav>
                                      </p:tavLst>
                                    </p:anim>
                                    <p:anim calcmode="lin" valueType="num">
                                      <p:cBhvr additive="base">
                                        <p:cTn id="58" dur="3000" fill="hold"/>
                                        <p:tgtEl>
                                          <p:spTgt spid="27"/>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1+#ppt_w/2"/>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6" presetClass="emph" presetSubtype="0" autoRev="1" fill="hold" nodeType="withEffect">
                                  <p:stCondLst>
                                    <p:cond delay="0"/>
                                  </p:stCondLst>
                                  <p:childTnLst>
                                    <p:animScale>
                                      <p:cBhvr>
                                        <p:cTn id="64" dur="3000" fill="hold"/>
                                        <p:tgtEl>
                                          <p:spTgt spid="8"/>
                                        </p:tgtEl>
                                      </p:cBhvr>
                                      <p:by x="50000" y="50000"/>
                                    </p:animScale>
                                  </p:childTnLst>
                                </p:cTn>
                              </p:par>
                              <p:par>
                                <p:cTn id="65" presetID="6" presetClass="emph" presetSubtype="0" autoRev="1" fill="hold" nodeType="withEffect">
                                  <p:stCondLst>
                                    <p:cond delay="0"/>
                                  </p:stCondLst>
                                  <p:childTnLst>
                                    <p:animScale>
                                      <p:cBhvr>
                                        <p:cTn id="66" dur="3000" fill="hold"/>
                                        <p:tgtEl>
                                          <p:spTgt spid="15"/>
                                        </p:tgtEl>
                                      </p:cBhvr>
                                      <p:by x="50000" y="50000"/>
                                    </p:animScale>
                                  </p:childTnLst>
                                </p:cTn>
                              </p:par>
                              <p:par>
                                <p:cTn id="67" presetID="6" presetClass="emph" presetSubtype="0" autoRev="1" fill="hold" nodeType="withEffect">
                                  <p:stCondLst>
                                    <p:cond delay="0"/>
                                  </p:stCondLst>
                                  <p:childTnLst>
                                    <p:animScale>
                                      <p:cBhvr>
                                        <p:cTn id="68" dur="3000" fill="hold"/>
                                        <p:tgtEl>
                                          <p:spTgt spid="16"/>
                                        </p:tgtEl>
                                      </p:cBhvr>
                                      <p:by x="50000" y="50000"/>
                                    </p:animScale>
                                  </p:childTnLst>
                                </p:cTn>
                              </p:par>
                              <p:par>
                                <p:cTn id="69" presetID="6" presetClass="emph" presetSubtype="0" autoRev="1" fill="hold" nodeType="withEffect">
                                  <p:stCondLst>
                                    <p:cond delay="0"/>
                                  </p:stCondLst>
                                  <p:childTnLst>
                                    <p:animScale>
                                      <p:cBhvr>
                                        <p:cTn id="70" dur="3000" fill="hold"/>
                                        <p:tgtEl>
                                          <p:spTgt spid="17"/>
                                        </p:tgtEl>
                                      </p:cBhvr>
                                      <p:by x="50000" y="50000"/>
                                    </p:animScale>
                                  </p:childTnLst>
                                </p:cTn>
                              </p:par>
                              <p:par>
                                <p:cTn id="71" presetID="6" presetClass="emph" presetSubtype="0" autoRev="1" fill="hold" nodeType="withEffect">
                                  <p:stCondLst>
                                    <p:cond delay="0"/>
                                  </p:stCondLst>
                                  <p:childTnLst>
                                    <p:animScale>
                                      <p:cBhvr>
                                        <p:cTn id="72" dur="3000" fill="hold"/>
                                        <p:tgtEl>
                                          <p:spTgt spid="18"/>
                                        </p:tgtEl>
                                      </p:cBhvr>
                                      <p:by x="50000" y="50000"/>
                                    </p:animScale>
                                  </p:childTnLst>
                                </p:cTn>
                              </p:par>
                              <p:par>
                                <p:cTn id="73" presetID="6" presetClass="emph" presetSubtype="0" autoRev="1" fill="hold" nodeType="withEffect">
                                  <p:stCondLst>
                                    <p:cond delay="0"/>
                                  </p:stCondLst>
                                  <p:childTnLst>
                                    <p:animScale>
                                      <p:cBhvr>
                                        <p:cTn id="74" dur="3000" fill="hold"/>
                                        <p:tgtEl>
                                          <p:spTgt spid="19"/>
                                        </p:tgtEl>
                                      </p:cBhvr>
                                      <p:by x="50000" y="50000"/>
                                    </p:animScale>
                                  </p:childTnLst>
                                </p:cTn>
                              </p:par>
                              <p:par>
                                <p:cTn id="75" presetID="6" presetClass="emph" presetSubtype="0" autoRev="1" fill="hold" nodeType="withEffect">
                                  <p:stCondLst>
                                    <p:cond delay="0"/>
                                  </p:stCondLst>
                                  <p:childTnLst>
                                    <p:animScale>
                                      <p:cBhvr>
                                        <p:cTn id="76" dur="3000" fill="hold"/>
                                        <p:tgtEl>
                                          <p:spTgt spid="20"/>
                                        </p:tgtEl>
                                      </p:cBhvr>
                                      <p:by x="50000" y="50000"/>
                                    </p:animScale>
                                  </p:childTnLst>
                                </p:cTn>
                              </p:par>
                              <p:par>
                                <p:cTn id="77" presetID="6" presetClass="emph" presetSubtype="0" autoRev="1" fill="hold" nodeType="withEffect">
                                  <p:stCondLst>
                                    <p:cond delay="0"/>
                                  </p:stCondLst>
                                  <p:childTnLst>
                                    <p:animScale>
                                      <p:cBhvr>
                                        <p:cTn id="78" dur="3000" fill="hold"/>
                                        <p:tgtEl>
                                          <p:spTgt spid="21"/>
                                        </p:tgtEl>
                                      </p:cBhvr>
                                      <p:by x="50000" y="50000"/>
                                    </p:animScale>
                                  </p:childTnLst>
                                </p:cTn>
                              </p:par>
                              <p:par>
                                <p:cTn id="79" presetID="6" presetClass="emph" presetSubtype="0" autoRev="1" fill="hold" nodeType="withEffect">
                                  <p:stCondLst>
                                    <p:cond delay="0"/>
                                  </p:stCondLst>
                                  <p:childTnLst>
                                    <p:animScale>
                                      <p:cBhvr>
                                        <p:cTn id="80" dur="3000" fill="hold"/>
                                        <p:tgtEl>
                                          <p:spTgt spid="22"/>
                                        </p:tgtEl>
                                      </p:cBhvr>
                                      <p:by x="50000" y="50000"/>
                                    </p:animScale>
                                  </p:childTnLst>
                                </p:cTn>
                              </p:par>
                              <p:par>
                                <p:cTn id="81" presetID="6" presetClass="emph" presetSubtype="0" autoRev="1" fill="hold" nodeType="withEffect">
                                  <p:stCondLst>
                                    <p:cond delay="0"/>
                                  </p:stCondLst>
                                  <p:childTnLst>
                                    <p:animScale>
                                      <p:cBhvr>
                                        <p:cTn id="82" dur="3000" fill="hold"/>
                                        <p:tgtEl>
                                          <p:spTgt spid="23"/>
                                        </p:tgtEl>
                                      </p:cBhvr>
                                      <p:by x="50000" y="50000"/>
                                    </p:animScale>
                                  </p:childTnLst>
                                </p:cTn>
                              </p:par>
                              <p:par>
                                <p:cTn id="83" presetID="6" presetClass="emph" presetSubtype="0" autoRev="1" fill="hold" nodeType="withEffect">
                                  <p:stCondLst>
                                    <p:cond delay="0"/>
                                  </p:stCondLst>
                                  <p:childTnLst>
                                    <p:animScale>
                                      <p:cBhvr>
                                        <p:cTn id="84" dur="3000" fill="hold"/>
                                        <p:tgtEl>
                                          <p:spTgt spid="24"/>
                                        </p:tgtEl>
                                      </p:cBhvr>
                                      <p:by x="50000" y="50000"/>
                                    </p:animScale>
                                  </p:childTnLst>
                                </p:cTn>
                              </p:par>
                              <p:par>
                                <p:cTn id="85" presetID="6" presetClass="emph" presetSubtype="0" autoRev="1" fill="hold" nodeType="withEffect">
                                  <p:stCondLst>
                                    <p:cond delay="0"/>
                                  </p:stCondLst>
                                  <p:childTnLst>
                                    <p:animScale>
                                      <p:cBhvr>
                                        <p:cTn id="86" dur="3000" fill="hold"/>
                                        <p:tgtEl>
                                          <p:spTgt spid="25"/>
                                        </p:tgtEl>
                                      </p:cBhvr>
                                      <p:by x="50000" y="50000"/>
                                    </p:animScale>
                                  </p:childTnLst>
                                </p:cTn>
                              </p:par>
                              <p:par>
                                <p:cTn id="87" presetID="6" presetClass="emph" presetSubtype="0" autoRev="1" fill="hold" nodeType="withEffect">
                                  <p:stCondLst>
                                    <p:cond delay="0"/>
                                  </p:stCondLst>
                                  <p:childTnLst>
                                    <p:animScale>
                                      <p:cBhvr>
                                        <p:cTn id="88" dur="3000" fill="hold"/>
                                        <p:tgtEl>
                                          <p:spTgt spid="26"/>
                                        </p:tgtEl>
                                      </p:cBhvr>
                                      <p:by x="50000" y="50000"/>
                                    </p:animScale>
                                  </p:childTnLst>
                                </p:cTn>
                              </p:par>
                              <p:par>
                                <p:cTn id="89" presetID="6" presetClass="emph" presetSubtype="0" autoRev="1" fill="hold" nodeType="withEffect">
                                  <p:stCondLst>
                                    <p:cond delay="0"/>
                                  </p:stCondLst>
                                  <p:childTnLst>
                                    <p:animScale>
                                      <p:cBhvr>
                                        <p:cTn id="90" dur="3000" fill="hold"/>
                                        <p:tgtEl>
                                          <p:spTgt spid="27"/>
                                        </p:tgtEl>
                                      </p:cBhvr>
                                      <p:by x="50000" y="50000"/>
                                    </p:animScale>
                                  </p:childTnLst>
                                </p:cTn>
                              </p:par>
                            </p:childTnLst>
                          </p:cTn>
                        </p:par>
                        <p:par>
                          <p:cTn id="91" fill="hold">
                            <p:stCondLst>
                              <p:cond delay="6000"/>
                            </p:stCondLst>
                            <p:childTnLst>
                              <p:par>
                                <p:cTn id="92" presetID="2" presetClass="exit" presetSubtype="6" fill="hold" nodeType="afterEffect">
                                  <p:stCondLst>
                                    <p:cond delay="0"/>
                                  </p:stCondLst>
                                  <p:childTnLst>
                                    <p:anim calcmode="lin" valueType="num">
                                      <p:cBhvr additive="base">
                                        <p:cTn id="93" dur="3000"/>
                                        <p:tgtEl>
                                          <p:spTgt spid="15"/>
                                        </p:tgtEl>
                                        <p:attrNameLst>
                                          <p:attrName>ppt_x</p:attrName>
                                        </p:attrNameLst>
                                      </p:cBhvr>
                                      <p:tavLst>
                                        <p:tav tm="0">
                                          <p:val>
                                            <p:strVal val="ppt_x"/>
                                          </p:val>
                                        </p:tav>
                                        <p:tav tm="100000">
                                          <p:val>
                                            <p:strVal val="1+ppt_w/2"/>
                                          </p:val>
                                        </p:tav>
                                      </p:tavLst>
                                    </p:anim>
                                    <p:anim calcmode="lin" valueType="num">
                                      <p:cBhvr additive="base">
                                        <p:cTn id="94" dur="3000"/>
                                        <p:tgtEl>
                                          <p:spTgt spid="15"/>
                                        </p:tgtEl>
                                        <p:attrNameLst>
                                          <p:attrName>ppt_y</p:attrName>
                                        </p:attrNameLst>
                                      </p:cBhvr>
                                      <p:tavLst>
                                        <p:tav tm="0">
                                          <p:val>
                                            <p:strVal val="ppt_y"/>
                                          </p:val>
                                        </p:tav>
                                        <p:tav tm="100000">
                                          <p:val>
                                            <p:strVal val="1+ppt_h/2"/>
                                          </p:val>
                                        </p:tav>
                                      </p:tavLst>
                                    </p:anim>
                                    <p:set>
                                      <p:cBhvr>
                                        <p:cTn id="95" dur="1" fill="hold">
                                          <p:stCondLst>
                                            <p:cond delay="2999"/>
                                          </p:stCondLst>
                                        </p:cTn>
                                        <p:tgtEl>
                                          <p:spTgt spid="15"/>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3000"/>
                                        <p:tgtEl>
                                          <p:spTgt spid="16"/>
                                        </p:tgtEl>
                                        <p:attrNameLst>
                                          <p:attrName>ppt_x</p:attrName>
                                        </p:attrNameLst>
                                      </p:cBhvr>
                                      <p:tavLst>
                                        <p:tav tm="0">
                                          <p:val>
                                            <p:strVal val="ppt_x"/>
                                          </p:val>
                                        </p:tav>
                                        <p:tav tm="100000">
                                          <p:val>
                                            <p:strVal val="1+ppt_w/2"/>
                                          </p:val>
                                        </p:tav>
                                      </p:tavLst>
                                    </p:anim>
                                    <p:anim calcmode="lin" valueType="num">
                                      <p:cBhvr additive="base">
                                        <p:cTn id="98" dur="3000"/>
                                        <p:tgtEl>
                                          <p:spTgt spid="16"/>
                                        </p:tgtEl>
                                        <p:attrNameLst>
                                          <p:attrName>ppt_y</p:attrName>
                                        </p:attrNameLst>
                                      </p:cBhvr>
                                      <p:tavLst>
                                        <p:tav tm="0">
                                          <p:val>
                                            <p:strVal val="ppt_y"/>
                                          </p:val>
                                        </p:tav>
                                        <p:tav tm="100000">
                                          <p:val>
                                            <p:strVal val="1+ppt_h/2"/>
                                          </p:val>
                                        </p:tav>
                                      </p:tavLst>
                                    </p:anim>
                                    <p:set>
                                      <p:cBhvr>
                                        <p:cTn id="99" dur="1" fill="hold">
                                          <p:stCondLst>
                                            <p:cond delay="2999"/>
                                          </p:stCondLst>
                                        </p:cTn>
                                        <p:tgtEl>
                                          <p:spTgt spid="16"/>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3000"/>
                                        <p:tgtEl>
                                          <p:spTgt spid="17"/>
                                        </p:tgtEl>
                                        <p:attrNameLst>
                                          <p:attrName>ppt_x</p:attrName>
                                        </p:attrNameLst>
                                      </p:cBhvr>
                                      <p:tavLst>
                                        <p:tav tm="0">
                                          <p:val>
                                            <p:strVal val="ppt_x"/>
                                          </p:val>
                                        </p:tav>
                                        <p:tav tm="100000">
                                          <p:val>
                                            <p:strVal val="1+ppt_w/2"/>
                                          </p:val>
                                        </p:tav>
                                      </p:tavLst>
                                    </p:anim>
                                    <p:anim calcmode="lin" valueType="num">
                                      <p:cBhvr additive="base">
                                        <p:cTn id="102" dur="3000"/>
                                        <p:tgtEl>
                                          <p:spTgt spid="17"/>
                                        </p:tgtEl>
                                        <p:attrNameLst>
                                          <p:attrName>ppt_y</p:attrName>
                                        </p:attrNameLst>
                                      </p:cBhvr>
                                      <p:tavLst>
                                        <p:tav tm="0">
                                          <p:val>
                                            <p:strVal val="ppt_y"/>
                                          </p:val>
                                        </p:tav>
                                        <p:tav tm="100000">
                                          <p:val>
                                            <p:strVal val="1+ppt_h/2"/>
                                          </p:val>
                                        </p:tav>
                                      </p:tavLst>
                                    </p:anim>
                                    <p:set>
                                      <p:cBhvr>
                                        <p:cTn id="103" dur="1" fill="hold">
                                          <p:stCondLst>
                                            <p:cond delay="2999"/>
                                          </p:stCondLst>
                                        </p:cTn>
                                        <p:tgtEl>
                                          <p:spTgt spid="17"/>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3000"/>
                                        <p:tgtEl>
                                          <p:spTgt spid="18"/>
                                        </p:tgtEl>
                                        <p:attrNameLst>
                                          <p:attrName>ppt_x</p:attrName>
                                        </p:attrNameLst>
                                      </p:cBhvr>
                                      <p:tavLst>
                                        <p:tav tm="0">
                                          <p:val>
                                            <p:strVal val="ppt_x"/>
                                          </p:val>
                                        </p:tav>
                                        <p:tav tm="100000">
                                          <p:val>
                                            <p:strVal val="1+ppt_w/2"/>
                                          </p:val>
                                        </p:tav>
                                      </p:tavLst>
                                    </p:anim>
                                    <p:anim calcmode="lin" valueType="num">
                                      <p:cBhvr additive="base">
                                        <p:cTn id="106" dur="3000"/>
                                        <p:tgtEl>
                                          <p:spTgt spid="18"/>
                                        </p:tgtEl>
                                        <p:attrNameLst>
                                          <p:attrName>ppt_y</p:attrName>
                                        </p:attrNameLst>
                                      </p:cBhvr>
                                      <p:tavLst>
                                        <p:tav tm="0">
                                          <p:val>
                                            <p:strVal val="ppt_y"/>
                                          </p:val>
                                        </p:tav>
                                        <p:tav tm="100000">
                                          <p:val>
                                            <p:strVal val="1+ppt_h/2"/>
                                          </p:val>
                                        </p:tav>
                                      </p:tavLst>
                                    </p:anim>
                                    <p:set>
                                      <p:cBhvr>
                                        <p:cTn id="107" dur="1" fill="hold">
                                          <p:stCondLst>
                                            <p:cond delay="2999"/>
                                          </p:stCondLst>
                                        </p:cTn>
                                        <p:tgtEl>
                                          <p:spTgt spid="18"/>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3000"/>
                                        <p:tgtEl>
                                          <p:spTgt spid="19"/>
                                        </p:tgtEl>
                                        <p:attrNameLst>
                                          <p:attrName>ppt_x</p:attrName>
                                        </p:attrNameLst>
                                      </p:cBhvr>
                                      <p:tavLst>
                                        <p:tav tm="0">
                                          <p:val>
                                            <p:strVal val="ppt_x"/>
                                          </p:val>
                                        </p:tav>
                                        <p:tav tm="100000">
                                          <p:val>
                                            <p:strVal val="1+ppt_w/2"/>
                                          </p:val>
                                        </p:tav>
                                      </p:tavLst>
                                    </p:anim>
                                    <p:anim calcmode="lin" valueType="num">
                                      <p:cBhvr additive="base">
                                        <p:cTn id="110" dur="3000"/>
                                        <p:tgtEl>
                                          <p:spTgt spid="19"/>
                                        </p:tgtEl>
                                        <p:attrNameLst>
                                          <p:attrName>ppt_y</p:attrName>
                                        </p:attrNameLst>
                                      </p:cBhvr>
                                      <p:tavLst>
                                        <p:tav tm="0">
                                          <p:val>
                                            <p:strVal val="ppt_y"/>
                                          </p:val>
                                        </p:tav>
                                        <p:tav tm="100000">
                                          <p:val>
                                            <p:strVal val="1+ppt_h/2"/>
                                          </p:val>
                                        </p:tav>
                                      </p:tavLst>
                                    </p:anim>
                                    <p:set>
                                      <p:cBhvr>
                                        <p:cTn id="111" dur="1" fill="hold">
                                          <p:stCondLst>
                                            <p:cond delay="2999"/>
                                          </p:stCondLst>
                                        </p:cTn>
                                        <p:tgtEl>
                                          <p:spTgt spid="19"/>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3000"/>
                                        <p:tgtEl>
                                          <p:spTgt spid="20"/>
                                        </p:tgtEl>
                                        <p:attrNameLst>
                                          <p:attrName>ppt_x</p:attrName>
                                        </p:attrNameLst>
                                      </p:cBhvr>
                                      <p:tavLst>
                                        <p:tav tm="0">
                                          <p:val>
                                            <p:strVal val="ppt_x"/>
                                          </p:val>
                                        </p:tav>
                                        <p:tav tm="100000">
                                          <p:val>
                                            <p:strVal val="1+ppt_w/2"/>
                                          </p:val>
                                        </p:tav>
                                      </p:tavLst>
                                    </p:anim>
                                    <p:anim calcmode="lin" valueType="num">
                                      <p:cBhvr additive="base">
                                        <p:cTn id="114" dur="3000"/>
                                        <p:tgtEl>
                                          <p:spTgt spid="20"/>
                                        </p:tgtEl>
                                        <p:attrNameLst>
                                          <p:attrName>ppt_y</p:attrName>
                                        </p:attrNameLst>
                                      </p:cBhvr>
                                      <p:tavLst>
                                        <p:tav tm="0">
                                          <p:val>
                                            <p:strVal val="ppt_y"/>
                                          </p:val>
                                        </p:tav>
                                        <p:tav tm="100000">
                                          <p:val>
                                            <p:strVal val="1+ppt_h/2"/>
                                          </p:val>
                                        </p:tav>
                                      </p:tavLst>
                                    </p:anim>
                                    <p:set>
                                      <p:cBhvr>
                                        <p:cTn id="115" dur="1" fill="hold">
                                          <p:stCondLst>
                                            <p:cond delay="2999"/>
                                          </p:stCondLst>
                                        </p:cTn>
                                        <p:tgtEl>
                                          <p:spTgt spid="20"/>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3000"/>
                                        <p:tgtEl>
                                          <p:spTgt spid="21"/>
                                        </p:tgtEl>
                                        <p:attrNameLst>
                                          <p:attrName>ppt_x</p:attrName>
                                        </p:attrNameLst>
                                      </p:cBhvr>
                                      <p:tavLst>
                                        <p:tav tm="0">
                                          <p:val>
                                            <p:strVal val="ppt_x"/>
                                          </p:val>
                                        </p:tav>
                                        <p:tav tm="100000">
                                          <p:val>
                                            <p:strVal val="1+ppt_w/2"/>
                                          </p:val>
                                        </p:tav>
                                      </p:tavLst>
                                    </p:anim>
                                    <p:anim calcmode="lin" valueType="num">
                                      <p:cBhvr additive="base">
                                        <p:cTn id="118" dur="3000"/>
                                        <p:tgtEl>
                                          <p:spTgt spid="21"/>
                                        </p:tgtEl>
                                        <p:attrNameLst>
                                          <p:attrName>ppt_y</p:attrName>
                                        </p:attrNameLst>
                                      </p:cBhvr>
                                      <p:tavLst>
                                        <p:tav tm="0">
                                          <p:val>
                                            <p:strVal val="ppt_y"/>
                                          </p:val>
                                        </p:tav>
                                        <p:tav tm="100000">
                                          <p:val>
                                            <p:strVal val="1+ppt_h/2"/>
                                          </p:val>
                                        </p:tav>
                                      </p:tavLst>
                                    </p:anim>
                                    <p:set>
                                      <p:cBhvr>
                                        <p:cTn id="119" dur="1" fill="hold">
                                          <p:stCondLst>
                                            <p:cond delay="2999"/>
                                          </p:stCondLst>
                                        </p:cTn>
                                        <p:tgtEl>
                                          <p:spTgt spid="21"/>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3000"/>
                                        <p:tgtEl>
                                          <p:spTgt spid="22"/>
                                        </p:tgtEl>
                                        <p:attrNameLst>
                                          <p:attrName>ppt_x</p:attrName>
                                        </p:attrNameLst>
                                      </p:cBhvr>
                                      <p:tavLst>
                                        <p:tav tm="0">
                                          <p:val>
                                            <p:strVal val="ppt_x"/>
                                          </p:val>
                                        </p:tav>
                                        <p:tav tm="100000">
                                          <p:val>
                                            <p:strVal val="1+ppt_w/2"/>
                                          </p:val>
                                        </p:tav>
                                      </p:tavLst>
                                    </p:anim>
                                    <p:anim calcmode="lin" valueType="num">
                                      <p:cBhvr additive="base">
                                        <p:cTn id="122" dur="3000"/>
                                        <p:tgtEl>
                                          <p:spTgt spid="22"/>
                                        </p:tgtEl>
                                        <p:attrNameLst>
                                          <p:attrName>ppt_y</p:attrName>
                                        </p:attrNameLst>
                                      </p:cBhvr>
                                      <p:tavLst>
                                        <p:tav tm="0">
                                          <p:val>
                                            <p:strVal val="ppt_y"/>
                                          </p:val>
                                        </p:tav>
                                        <p:tav tm="100000">
                                          <p:val>
                                            <p:strVal val="1+ppt_h/2"/>
                                          </p:val>
                                        </p:tav>
                                      </p:tavLst>
                                    </p:anim>
                                    <p:set>
                                      <p:cBhvr>
                                        <p:cTn id="123" dur="1" fill="hold">
                                          <p:stCondLst>
                                            <p:cond delay="2999"/>
                                          </p:stCondLst>
                                        </p:cTn>
                                        <p:tgtEl>
                                          <p:spTgt spid="22"/>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3000"/>
                                        <p:tgtEl>
                                          <p:spTgt spid="23"/>
                                        </p:tgtEl>
                                        <p:attrNameLst>
                                          <p:attrName>ppt_x</p:attrName>
                                        </p:attrNameLst>
                                      </p:cBhvr>
                                      <p:tavLst>
                                        <p:tav tm="0">
                                          <p:val>
                                            <p:strVal val="ppt_x"/>
                                          </p:val>
                                        </p:tav>
                                        <p:tav tm="100000">
                                          <p:val>
                                            <p:strVal val="1+ppt_w/2"/>
                                          </p:val>
                                        </p:tav>
                                      </p:tavLst>
                                    </p:anim>
                                    <p:anim calcmode="lin" valueType="num">
                                      <p:cBhvr additive="base">
                                        <p:cTn id="126" dur="3000"/>
                                        <p:tgtEl>
                                          <p:spTgt spid="23"/>
                                        </p:tgtEl>
                                        <p:attrNameLst>
                                          <p:attrName>ppt_y</p:attrName>
                                        </p:attrNameLst>
                                      </p:cBhvr>
                                      <p:tavLst>
                                        <p:tav tm="0">
                                          <p:val>
                                            <p:strVal val="ppt_y"/>
                                          </p:val>
                                        </p:tav>
                                        <p:tav tm="100000">
                                          <p:val>
                                            <p:strVal val="1+ppt_h/2"/>
                                          </p:val>
                                        </p:tav>
                                      </p:tavLst>
                                    </p:anim>
                                    <p:set>
                                      <p:cBhvr>
                                        <p:cTn id="127" dur="1" fill="hold">
                                          <p:stCondLst>
                                            <p:cond delay="2999"/>
                                          </p:stCondLst>
                                        </p:cTn>
                                        <p:tgtEl>
                                          <p:spTgt spid="23"/>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3000"/>
                                        <p:tgtEl>
                                          <p:spTgt spid="24"/>
                                        </p:tgtEl>
                                        <p:attrNameLst>
                                          <p:attrName>ppt_x</p:attrName>
                                        </p:attrNameLst>
                                      </p:cBhvr>
                                      <p:tavLst>
                                        <p:tav tm="0">
                                          <p:val>
                                            <p:strVal val="ppt_x"/>
                                          </p:val>
                                        </p:tav>
                                        <p:tav tm="100000">
                                          <p:val>
                                            <p:strVal val="1+ppt_w/2"/>
                                          </p:val>
                                        </p:tav>
                                      </p:tavLst>
                                    </p:anim>
                                    <p:anim calcmode="lin" valueType="num">
                                      <p:cBhvr additive="base">
                                        <p:cTn id="130" dur="3000"/>
                                        <p:tgtEl>
                                          <p:spTgt spid="24"/>
                                        </p:tgtEl>
                                        <p:attrNameLst>
                                          <p:attrName>ppt_y</p:attrName>
                                        </p:attrNameLst>
                                      </p:cBhvr>
                                      <p:tavLst>
                                        <p:tav tm="0">
                                          <p:val>
                                            <p:strVal val="ppt_y"/>
                                          </p:val>
                                        </p:tav>
                                        <p:tav tm="100000">
                                          <p:val>
                                            <p:strVal val="1+ppt_h/2"/>
                                          </p:val>
                                        </p:tav>
                                      </p:tavLst>
                                    </p:anim>
                                    <p:set>
                                      <p:cBhvr>
                                        <p:cTn id="131" dur="1" fill="hold">
                                          <p:stCondLst>
                                            <p:cond delay="2999"/>
                                          </p:stCondLst>
                                        </p:cTn>
                                        <p:tgtEl>
                                          <p:spTgt spid="24"/>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3000"/>
                                        <p:tgtEl>
                                          <p:spTgt spid="25"/>
                                        </p:tgtEl>
                                        <p:attrNameLst>
                                          <p:attrName>ppt_x</p:attrName>
                                        </p:attrNameLst>
                                      </p:cBhvr>
                                      <p:tavLst>
                                        <p:tav tm="0">
                                          <p:val>
                                            <p:strVal val="ppt_x"/>
                                          </p:val>
                                        </p:tav>
                                        <p:tav tm="100000">
                                          <p:val>
                                            <p:strVal val="1+ppt_w/2"/>
                                          </p:val>
                                        </p:tav>
                                      </p:tavLst>
                                    </p:anim>
                                    <p:anim calcmode="lin" valueType="num">
                                      <p:cBhvr additive="base">
                                        <p:cTn id="134" dur="3000"/>
                                        <p:tgtEl>
                                          <p:spTgt spid="25"/>
                                        </p:tgtEl>
                                        <p:attrNameLst>
                                          <p:attrName>ppt_y</p:attrName>
                                        </p:attrNameLst>
                                      </p:cBhvr>
                                      <p:tavLst>
                                        <p:tav tm="0">
                                          <p:val>
                                            <p:strVal val="ppt_y"/>
                                          </p:val>
                                        </p:tav>
                                        <p:tav tm="100000">
                                          <p:val>
                                            <p:strVal val="1+ppt_h/2"/>
                                          </p:val>
                                        </p:tav>
                                      </p:tavLst>
                                    </p:anim>
                                    <p:set>
                                      <p:cBhvr>
                                        <p:cTn id="135" dur="1" fill="hold">
                                          <p:stCondLst>
                                            <p:cond delay="2999"/>
                                          </p:stCondLst>
                                        </p:cTn>
                                        <p:tgtEl>
                                          <p:spTgt spid="25"/>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3000"/>
                                        <p:tgtEl>
                                          <p:spTgt spid="26"/>
                                        </p:tgtEl>
                                        <p:attrNameLst>
                                          <p:attrName>ppt_x</p:attrName>
                                        </p:attrNameLst>
                                      </p:cBhvr>
                                      <p:tavLst>
                                        <p:tav tm="0">
                                          <p:val>
                                            <p:strVal val="ppt_x"/>
                                          </p:val>
                                        </p:tav>
                                        <p:tav tm="100000">
                                          <p:val>
                                            <p:strVal val="1+ppt_w/2"/>
                                          </p:val>
                                        </p:tav>
                                      </p:tavLst>
                                    </p:anim>
                                    <p:anim calcmode="lin" valueType="num">
                                      <p:cBhvr additive="base">
                                        <p:cTn id="138" dur="3000"/>
                                        <p:tgtEl>
                                          <p:spTgt spid="26"/>
                                        </p:tgtEl>
                                        <p:attrNameLst>
                                          <p:attrName>ppt_y</p:attrName>
                                        </p:attrNameLst>
                                      </p:cBhvr>
                                      <p:tavLst>
                                        <p:tav tm="0">
                                          <p:val>
                                            <p:strVal val="ppt_y"/>
                                          </p:val>
                                        </p:tav>
                                        <p:tav tm="100000">
                                          <p:val>
                                            <p:strVal val="1+ppt_h/2"/>
                                          </p:val>
                                        </p:tav>
                                      </p:tavLst>
                                    </p:anim>
                                    <p:set>
                                      <p:cBhvr>
                                        <p:cTn id="139" dur="1" fill="hold">
                                          <p:stCondLst>
                                            <p:cond delay="2999"/>
                                          </p:stCondLst>
                                        </p:cTn>
                                        <p:tgtEl>
                                          <p:spTgt spid="26"/>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3000"/>
                                        <p:tgtEl>
                                          <p:spTgt spid="27"/>
                                        </p:tgtEl>
                                        <p:attrNameLst>
                                          <p:attrName>ppt_x</p:attrName>
                                        </p:attrNameLst>
                                      </p:cBhvr>
                                      <p:tavLst>
                                        <p:tav tm="0">
                                          <p:val>
                                            <p:strVal val="ppt_x"/>
                                          </p:val>
                                        </p:tav>
                                        <p:tav tm="100000">
                                          <p:val>
                                            <p:strVal val="1+ppt_w/2"/>
                                          </p:val>
                                        </p:tav>
                                      </p:tavLst>
                                    </p:anim>
                                    <p:anim calcmode="lin" valueType="num">
                                      <p:cBhvr additive="base">
                                        <p:cTn id="142" dur="3000"/>
                                        <p:tgtEl>
                                          <p:spTgt spid="27"/>
                                        </p:tgtEl>
                                        <p:attrNameLst>
                                          <p:attrName>ppt_y</p:attrName>
                                        </p:attrNameLst>
                                      </p:cBhvr>
                                      <p:tavLst>
                                        <p:tav tm="0">
                                          <p:val>
                                            <p:strVal val="ppt_y"/>
                                          </p:val>
                                        </p:tav>
                                        <p:tav tm="100000">
                                          <p:val>
                                            <p:strVal val="1+ppt_h/2"/>
                                          </p:val>
                                        </p:tav>
                                      </p:tavLst>
                                    </p:anim>
                                    <p:set>
                                      <p:cBhvr>
                                        <p:cTn id="143" dur="1" fill="hold">
                                          <p:stCondLst>
                                            <p:cond delay="2999"/>
                                          </p:stCondLst>
                                        </p:cTn>
                                        <p:tgtEl>
                                          <p:spTgt spid="27"/>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3000"/>
                                        <p:tgtEl>
                                          <p:spTgt spid="8"/>
                                        </p:tgtEl>
                                        <p:attrNameLst>
                                          <p:attrName>ppt_x</p:attrName>
                                        </p:attrNameLst>
                                      </p:cBhvr>
                                      <p:tavLst>
                                        <p:tav tm="0">
                                          <p:val>
                                            <p:strVal val="ppt_x"/>
                                          </p:val>
                                        </p:tav>
                                        <p:tav tm="100000">
                                          <p:val>
                                            <p:strVal val="1+ppt_w/2"/>
                                          </p:val>
                                        </p:tav>
                                      </p:tavLst>
                                    </p:anim>
                                    <p:anim calcmode="lin" valueType="num">
                                      <p:cBhvr additive="base">
                                        <p:cTn id="146" dur="3000"/>
                                        <p:tgtEl>
                                          <p:spTgt spid="8"/>
                                        </p:tgtEl>
                                        <p:attrNameLst>
                                          <p:attrName>ppt_y</p:attrName>
                                        </p:attrNameLst>
                                      </p:cBhvr>
                                      <p:tavLst>
                                        <p:tav tm="0">
                                          <p:val>
                                            <p:strVal val="ppt_y"/>
                                          </p:val>
                                        </p:tav>
                                        <p:tav tm="100000">
                                          <p:val>
                                            <p:strVal val="1+ppt_h/2"/>
                                          </p:val>
                                        </p:tav>
                                      </p:tavLst>
                                    </p:anim>
                                    <p:set>
                                      <p:cBhvr>
                                        <p:cTn id="147" dur="1" fill="hold">
                                          <p:stCondLst>
                                            <p:cond delay="2999"/>
                                          </p:stCondLst>
                                        </p:cTn>
                                        <p:tgtEl>
                                          <p:spTgt spid="8"/>
                                        </p:tgtEl>
                                        <p:attrNameLst>
                                          <p:attrName>style.visibility</p:attrName>
                                        </p:attrNameLst>
                                      </p:cBhvr>
                                      <p:to>
                                        <p:strVal val="hidden"/>
                                      </p:to>
                                    </p:set>
                                  </p:childTnLst>
                                </p:cTn>
                              </p:par>
                              <p:par>
                                <p:cTn id="148" presetID="8" presetClass="emph" presetSubtype="0" fill="hold" nodeType="withEffect">
                                  <p:stCondLst>
                                    <p:cond delay="0"/>
                                  </p:stCondLst>
                                  <p:childTnLst>
                                    <p:animRot by="21600000">
                                      <p:cBhvr>
                                        <p:cTn id="149" dur="3000" fill="hold"/>
                                        <p:tgtEl>
                                          <p:spTgt spid="8"/>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5"/>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16"/>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17"/>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18"/>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19"/>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20"/>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21"/>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22"/>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23"/>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24"/>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25"/>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26"/>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27"/>
                                        </p:tgtEl>
                                        <p:attrNameLst>
                                          <p:attrName>r</p:attrName>
                                        </p:attrNameLst>
                                      </p:cBhvr>
                                    </p:animRot>
                                  </p:childTnLst>
                                </p:cTn>
                              </p:par>
                              <p:par>
                                <p:cTn id="176" presetID="2" presetClass="entr" presetSubtype="9"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additive="base">
                                        <p:cTn id="178" dur="3000" fill="hold"/>
                                        <p:tgtEl>
                                          <p:spTgt spid="2"/>
                                        </p:tgtEl>
                                        <p:attrNameLst>
                                          <p:attrName>ppt_x</p:attrName>
                                        </p:attrNameLst>
                                      </p:cBhvr>
                                      <p:tavLst>
                                        <p:tav tm="0">
                                          <p:val>
                                            <p:strVal val="0-#ppt_w/2"/>
                                          </p:val>
                                        </p:tav>
                                        <p:tav tm="100000">
                                          <p:val>
                                            <p:strVal val="#ppt_x"/>
                                          </p:val>
                                        </p:tav>
                                      </p:tavLst>
                                    </p:anim>
                                    <p:anim calcmode="lin" valueType="num">
                                      <p:cBhvr additive="base">
                                        <p:cTn id="179" dur="3000" fill="hold"/>
                                        <p:tgtEl>
                                          <p:spTgt spid="2"/>
                                        </p:tgtEl>
                                        <p:attrNameLst>
                                          <p:attrName>ppt_y</p:attrName>
                                        </p:attrNameLst>
                                      </p:cBhvr>
                                      <p:tavLst>
                                        <p:tav tm="0">
                                          <p:val>
                                            <p:strVal val="0-#ppt_h/2"/>
                                          </p:val>
                                        </p:tav>
                                        <p:tav tm="100000">
                                          <p:val>
                                            <p:strVal val="#ppt_y"/>
                                          </p:val>
                                        </p:tav>
                                      </p:tavLst>
                                    </p:anim>
                                  </p:childTnLst>
                                </p:cTn>
                              </p:par>
                            </p:childTnLst>
                          </p:cTn>
                        </p:par>
                        <p:par>
                          <p:cTn id="180" fill="hold">
                            <p:stCondLst>
                              <p:cond delay="9000"/>
                            </p:stCondLst>
                            <p:childTnLst>
                              <p:par>
                                <p:cTn id="181" presetID="10" presetClass="entr" presetSubtype="0" fill="hold" nodeType="afterEffect">
                                  <p:stCondLst>
                                    <p:cond delay="0"/>
                                  </p:stCondLst>
                                  <p:childTnLst>
                                    <p:set>
                                      <p:cBhvr>
                                        <p:cTn id="182" dur="1" fill="hold">
                                          <p:stCondLst>
                                            <p:cond delay="0"/>
                                          </p:stCondLst>
                                        </p:cTn>
                                        <p:tgtEl>
                                          <p:spTgt spid="28"/>
                                        </p:tgtEl>
                                        <p:attrNameLst>
                                          <p:attrName>style.visibility</p:attrName>
                                        </p:attrNameLst>
                                      </p:cBhvr>
                                      <p:to>
                                        <p:strVal val="visible"/>
                                      </p:to>
                                    </p:set>
                                    <p:animEffect transition="in" filter="fade">
                                      <p:cBhvr>
                                        <p:cTn id="183" dur="2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ield_women_outdoors_women_model_plants_lavender-286005.jpe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3" name="2 Imagen" descr="mcol_rainbow.png"/>
          <p:cNvPicPr>
            <a:picLocks noChangeAspect="1"/>
          </p:cNvPicPr>
          <p:nvPr/>
        </p:nvPicPr>
        <p:blipFill>
          <a:blip r:embed="rId3">
            <a:duotone>
              <a:schemeClr val="accent4">
                <a:shade val="45000"/>
                <a:satMod val="135000"/>
              </a:schemeClr>
              <a:prstClr val="white"/>
            </a:duotone>
            <a:lum contrast="40000"/>
          </a:blip>
          <a:stretch>
            <a:fillRect/>
          </a:stretch>
        </p:blipFill>
        <p:spPr>
          <a:xfrm flipH="1" flipV="1">
            <a:off x="2946788" y="0"/>
            <a:ext cx="1625211" cy="1000114"/>
          </a:xfrm>
          <a:prstGeom prst="rect">
            <a:avLst/>
          </a:prstGeom>
          <a:effectLst>
            <a:reflection blurRad="6350" stA="50000" endA="300" endPos="90000" dir="5400000" sy="-100000" algn="bl" rotWithShape="0"/>
          </a:effectLst>
        </p:spPr>
      </p:pic>
      <p:pic>
        <p:nvPicPr>
          <p:cNvPr id="4" name="3 Imagen" descr="mcol_rainbow.png"/>
          <p:cNvPicPr>
            <a:picLocks noChangeAspect="1"/>
          </p:cNvPicPr>
          <p:nvPr/>
        </p:nvPicPr>
        <p:blipFill>
          <a:blip r:embed="rId3">
            <a:duotone>
              <a:schemeClr val="accent4">
                <a:shade val="45000"/>
                <a:satMod val="135000"/>
              </a:schemeClr>
              <a:prstClr val="white"/>
            </a:duotone>
            <a:lum contrast="40000"/>
          </a:blip>
          <a:stretch>
            <a:fillRect/>
          </a:stretch>
        </p:blipFill>
        <p:spPr>
          <a:xfrm flipV="1">
            <a:off x="4572000" y="0"/>
            <a:ext cx="1643074" cy="1000114"/>
          </a:xfrm>
          <a:prstGeom prst="rect">
            <a:avLst/>
          </a:prstGeom>
          <a:effectLst>
            <a:reflection blurRad="6350" stA="50000" endA="300" endPos="90000" dir="5400000" sy="-100000" algn="bl" rotWithShape="0"/>
          </a:effectLst>
        </p:spPr>
      </p:pic>
      <p:pic>
        <p:nvPicPr>
          <p:cNvPr id="5" name="4 Imagen" descr="mcol_rainbow.png"/>
          <p:cNvPicPr>
            <a:picLocks noChangeAspect="1"/>
          </p:cNvPicPr>
          <p:nvPr/>
        </p:nvPicPr>
        <p:blipFill>
          <a:blip r:embed="rId3">
            <a:duotone>
              <a:schemeClr val="accent4">
                <a:shade val="45000"/>
                <a:satMod val="135000"/>
              </a:schemeClr>
              <a:prstClr val="white"/>
            </a:duotone>
            <a:lum contrast="40000"/>
          </a:blip>
          <a:stretch>
            <a:fillRect/>
          </a:stretch>
        </p:blipFill>
        <p:spPr>
          <a:xfrm flipH="1" flipV="1">
            <a:off x="2946788" y="642924"/>
            <a:ext cx="1625211" cy="1000114"/>
          </a:xfrm>
          <a:prstGeom prst="rect">
            <a:avLst/>
          </a:prstGeom>
          <a:effectLst>
            <a:reflection blurRad="6350" stA="50000" endA="300" endPos="90000" dir="5400000" sy="-100000" algn="bl" rotWithShape="0"/>
          </a:effectLst>
        </p:spPr>
      </p:pic>
      <p:pic>
        <p:nvPicPr>
          <p:cNvPr id="6" name="5 Imagen" descr="mcol_rainbow.png"/>
          <p:cNvPicPr>
            <a:picLocks noChangeAspect="1"/>
          </p:cNvPicPr>
          <p:nvPr/>
        </p:nvPicPr>
        <p:blipFill>
          <a:blip r:embed="rId3">
            <a:duotone>
              <a:schemeClr val="accent4">
                <a:shade val="45000"/>
                <a:satMod val="135000"/>
              </a:schemeClr>
              <a:prstClr val="white"/>
            </a:duotone>
            <a:lum contrast="40000"/>
          </a:blip>
          <a:stretch>
            <a:fillRect/>
          </a:stretch>
        </p:blipFill>
        <p:spPr>
          <a:xfrm flipV="1">
            <a:off x="4572000" y="642924"/>
            <a:ext cx="1643074" cy="1000114"/>
          </a:xfrm>
          <a:prstGeom prst="rect">
            <a:avLst/>
          </a:prstGeom>
          <a:effectLst>
            <a:reflection blurRad="6350" stA="50000" endA="300" endPos="90000" dir="5400000" sy="-100000" algn="bl" rotWithShape="0"/>
          </a:effectLst>
        </p:spPr>
      </p:pic>
      <p:pic>
        <p:nvPicPr>
          <p:cNvPr id="7" name="6 Imagen" descr="mcol_rainbow.png"/>
          <p:cNvPicPr>
            <a:picLocks noChangeAspect="1"/>
          </p:cNvPicPr>
          <p:nvPr/>
        </p:nvPicPr>
        <p:blipFill>
          <a:blip r:embed="rId3">
            <a:duotone>
              <a:schemeClr val="accent4">
                <a:shade val="45000"/>
                <a:satMod val="135000"/>
              </a:schemeClr>
              <a:prstClr val="white"/>
            </a:duotone>
            <a:lum contrast="40000"/>
          </a:blip>
          <a:stretch>
            <a:fillRect/>
          </a:stretch>
        </p:blipFill>
        <p:spPr>
          <a:xfrm flipH="1" flipV="1">
            <a:off x="2946788" y="1285884"/>
            <a:ext cx="1625211" cy="1000114"/>
          </a:xfrm>
          <a:prstGeom prst="rect">
            <a:avLst/>
          </a:prstGeom>
          <a:effectLst>
            <a:reflection blurRad="6350" stA="50000" endA="300" endPos="90000" dir="5400000" sy="-100000" algn="bl" rotWithShape="0"/>
          </a:effectLst>
        </p:spPr>
      </p:pic>
      <p:pic>
        <p:nvPicPr>
          <p:cNvPr id="8" name="7 Imagen" descr="mcol_rainbow.png"/>
          <p:cNvPicPr>
            <a:picLocks noChangeAspect="1"/>
          </p:cNvPicPr>
          <p:nvPr/>
        </p:nvPicPr>
        <p:blipFill>
          <a:blip r:embed="rId3">
            <a:duotone>
              <a:schemeClr val="accent4">
                <a:shade val="45000"/>
                <a:satMod val="135000"/>
              </a:schemeClr>
              <a:prstClr val="white"/>
            </a:duotone>
            <a:lum contrast="40000"/>
          </a:blip>
          <a:stretch>
            <a:fillRect/>
          </a:stretch>
        </p:blipFill>
        <p:spPr>
          <a:xfrm flipV="1">
            <a:off x="4572000" y="1285884"/>
            <a:ext cx="1643074" cy="1000114"/>
          </a:xfrm>
          <a:prstGeom prst="rect">
            <a:avLst/>
          </a:prstGeom>
          <a:effectLst>
            <a:reflection blurRad="6350" stA="50000" endA="300" endPos="90000" dir="5400000" sy="-100000" algn="bl" rotWithShape="0"/>
          </a:effectLst>
        </p:spPr>
      </p:pic>
      <p:pic>
        <p:nvPicPr>
          <p:cNvPr id="9" name="8 Imagen" descr="mcol_rainbow.png"/>
          <p:cNvPicPr>
            <a:picLocks noChangeAspect="1"/>
          </p:cNvPicPr>
          <p:nvPr/>
        </p:nvPicPr>
        <p:blipFill>
          <a:blip r:embed="rId3">
            <a:duotone>
              <a:schemeClr val="accent4">
                <a:shade val="45000"/>
                <a:satMod val="135000"/>
              </a:schemeClr>
              <a:prstClr val="white"/>
            </a:duotone>
            <a:lum contrast="40000"/>
          </a:blip>
          <a:stretch>
            <a:fillRect/>
          </a:stretch>
        </p:blipFill>
        <p:spPr>
          <a:xfrm flipH="1" flipV="1">
            <a:off x="2946788" y="1928808"/>
            <a:ext cx="1625211" cy="1000114"/>
          </a:xfrm>
          <a:prstGeom prst="rect">
            <a:avLst/>
          </a:prstGeom>
          <a:effectLst>
            <a:reflection blurRad="6350" stA="50000" endA="300" endPos="90000" dir="5400000" sy="-100000" algn="bl" rotWithShape="0"/>
          </a:effectLst>
        </p:spPr>
      </p:pic>
      <p:pic>
        <p:nvPicPr>
          <p:cNvPr id="10" name="9 Imagen" descr="mcol_rainbow.png"/>
          <p:cNvPicPr>
            <a:picLocks noChangeAspect="1"/>
          </p:cNvPicPr>
          <p:nvPr/>
        </p:nvPicPr>
        <p:blipFill>
          <a:blip r:embed="rId3">
            <a:duotone>
              <a:schemeClr val="accent4">
                <a:shade val="45000"/>
                <a:satMod val="135000"/>
              </a:schemeClr>
              <a:prstClr val="white"/>
            </a:duotone>
            <a:lum contrast="40000"/>
          </a:blip>
          <a:stretch>
            <a:fillRect/>
          </a:stretch>
        </p:blipFill>
        <p:spPr>
          <a:xfrm flipV="1">
            <a:off x="4572000" y="1928808"/>
            <a:ext cx="1643074" cy="1000114"/>
          </a:xfrm>
          <a:prstGeom prst="rect">
            <a:avLst/>
          </a:prstGeom>
          <a:effectLst>
            <a:reflection blurRad="6350" stA="50000" endA="300" endPos="90000" dir="5400000" sy="-100000" algn="bl" rotWithShape="0"/>
          </a:effectLst>
        </p:spPr>
      </p:pic>
      <p:pic>
        <p:nvPicPr>
          <p:cNvPr id="11" name="10 Imagen" descr="mcol_rainbow.png"/>
          <p:cNvPicPr>
            <a:picLocks noChangeAspect="1"/>
          </p:cNvPicPr>
          <p:nvPr/>
        </p:nvPicPr>
        <p:blipFill>
          <a:blip r:embed="rId3">
            <a:duotone>
              <a:schemeClr val="accent4">
                <a:shade val="45000"/>
                <a:satMod val="135000"/>
              </a:schemeClr>
              <a:prstClr val="white"/>
            </a:duotone>
            <a:lum contrast="40000"/>
          </a:blip>
          <a:stretch>
            <a:fillRect/>
          </a:stretch>
        </p:blipFill>
        <p:spPr>
          <a:xfrm flipH="1" flipV="1">
            <a:off x="2946788" y="2571768"/>
            <a:ext cx="1625211" cy="1000114"/>
          </a:xfrm>
          <a:prstGeom prst="rect">
            <a:avLst/>
          </a:prstGeom>
          <a:effectLst>
            <a:reflection blurRad="6350" stA="50000" endA="300" endPos="90000" dir="5400000" sy="-100000" algn="bl" rotWithShape="0"/>
          </a:effectLst>
        </p:spPr>
      </p:pic>
      <p:pic>
        <p:nvPicPr>
          <p:cNvPr id="12" name="11 Imagen" descr="mcol_rainbow.png"/>
          <p:cNvPicPr>
            <a:picLocks noChangeAspect="1"/>
          </p:cNvPicPr>
          <p:nvPr/>
        </p:nvPicPr>
        <p:blipFill>
          <a:blip r:embed="rId3">
            <a:duotone>
              <a:schemeClr val="accent4">
                <a:shade val="45000"/>
                <a:satMod val="135000"/>
              </a:schemeClr>
              <a:prstClr val="white"/>
            </a:duotone>
            <a:lum contrast="40000"/>
          </a:blip>
          <a:stretch>
            <a:fillRect/>
          </a:stretch>
        </p:blipFill>
        <p:spPr>
          <a:xfrm flipV="1">
            <a:off x="4572000" y="2571768"/>
            <a:ext cx="1643074" cy="1000114"/>
          </a:xfrm>
          <a:prstGeom prst="rect">
            <a:avLst/>
          </a:prstGeom>
          <a:effectLst>
            <a:reflection blurRad="6350" stA="50000" endA="300" endPos="90000" dir="5400000" sy="-100000" algn="bl" rotWithShape="0"/>
          </a:effectLst>
        </p:spPr>
      </p:pic>
      <p:pic>
        <p:nvPicPr>
          <p:cNvPr id="13" name="12 Imagen" descr="mcol_rainbow.png"/>
          <p:cNvPicPr>
            <a:picLocks noChangeAspect="1"/>
          </p:cNvPicPr>
          <p:nvPr/>
        </p:nvPicPr>
        <p:blipFill>
          <a:blip r:embed="rId3">
            <a:duotone>
              <a:schemeClr val="accent4">
                <a:shade val="45000"/>
                <a:satMod val="135000"/>
              </a:schemeClr>
              <a:prstClr val="white"/>
            </a:duotone>
            <a:lum contrast="40000"/>
          </a:blip>
          <a:stretch>
            <a:fillRect/>
          </a:stretch>
        </p:blipFill>
        <p:spPr>
          <a:xfrm flipH="1" flipV="1">
            <a:off x="2946788" y="3214692"/>
            <a:ext cx="1625211" cy="1000114"/>
          </a:xfrm>
          <a:prstGeom prst="rect">
            <a:avLst/>
          </a:prstGeom>
          <a:effectLst>
            <a:reflection blurRad="6350" stA="50000" endA="300" endPos="90000" dir="5400000" sy="-100000" algn="bl" rotWithShape="0"/>
          </a:effectLst>
        </p:spPr>
      </p:pic>
      <p:pic>
        <p:nvPicPr>
          <p:cNvPr id="14" name="13 Imagen" descr="mcol_rainbow.png"/>
          <p:cNvPicPr>
            <a:picLocks noChangeAspect="1"/>
          </p:cNvPicPr>
          <p:nvPr/>
        </p:nvPicPr>
        <p:blipFill>
          <a:blip r:embed="rId3">
            <a:duotone>
              <a:schemeClr val="accent4">
                <a:shade val="45000"/>
                <a:satMod val="135000"/>
              </a:schemeClr>
              <a:prstClr val="white"/>
            </a:duotone>
            <a:lum contrast="40000"/>
          </a:blip>
          <a:stretch>
            <a:fillRect/>
          </a:stretch>
        </p:blipFill>
        <p:spPr>
          <a:xfrm flipV="1">
            <a:off x="4572000" y="3214692"/>
            <a:ext cx="1643074" cy="1000114"/>
          </a:xfrm>
          <a:prstGeom prst="rect">
            <a:avLst/>
          </a:prstGeom>
          <a:effectLst>
            <a:reflection blurRad="6350" stA="50000" endA="300" endPos="90000" dir="5400000" sy="-100000" algn="bl" rotWithShape="0"/>
          </a:effectLst>
        </p:spPr>
      </p:pic>
      <p:pic>
        <p:nvPicPr>
          <p:cNvPr id="15" name="14 Imagen" descr="mcol_rainbow.png"/>
          <p:cNvPicPr>
            <a:picLocks noChangeAspect="1"/>
          </p:cNvPicPr>
          <p:nvPr/>
        </p:nvPicPr>
        <p:blipFill>
          <a:blip r:embed="rId3">
            <a:duotone>
              <a:schemeClr val="accent4">
                <a:shade val="45000"/>
                <a:satMod val="135000"/>
              </a:schemeClr>
              <a:prstClr val="white"/>
            </a:duotone>
            <a:lum contrast="40000"/>
          </a:blip>
          <a:stretch>
            <a:fillRect/>
          </a:stretch>
        </p:blipFill>
        <p:spPr>
          <a:xfrm flipH="1" flipV="1">
            <a:off x="2946788" y="3714776"/>
            <a:ext cx="1625211" cy="1000114"/>
          </a:xfrm>
          <a:prstGeom prst="rect">
            <a:avLst/>
          </a:prstGeom>
          <a:effectLst>
            <a:reflection blurRad="6350" stA="50000" endA="300" endPos="90000" dir="5400000" sy="-100000" algn="bl" rotWithShape="0"/>
          </a:effectLst>
        </p:spPr>
      </p:pic>
      <p:pic>
        <p:nvPicPr>
          <p:cNvPr id="16" name="15 Imagen" descr="mcol_rainbow.png"/>
          <p:cNvPicPr>
            <a:picLocks noChangeAspect="1"/>
          </p:cNvPicPr>
          <p:nvPr/>
        </p:nvPicPr>
        <p:blipFill>
          <a:blip r:embed="rId3">
            <a:duotone>
              <a:schemeClr val="accent4">
                <a:shade val="45000"/>
                <a:satMod val="135000"/>
              </a:schemeClr>
              <a:prstClr val="white"/>
            </a:duotone>
            <a:lum contrast="40000"/>
          </a:blip>
          <a:stretch>
            <a:fillRect/>
          </a:stretch>
        </p:blipFill>
        <p:spPr>
          <a:xfrm flipV="1">
            <a:off x="4572000" y="3714776"/>
            <a:ext cx="1643074" cy="1000114"/>
          </a:xfrm>
          <a:prstGeom prst="rect">
            <a:avLst/>
          </a:prstGeom>
          <a:effectLst>
            <a:reflection blurRad="6350" stA="50000" endA="300" endPos="90000" dir="5400000" sy="-100000" algn="bl" rotWithShape="0"/>
          </a:effectLst>
        </p:spPr>
      </p:pic>
      <p:pic>
        <p:nvPicPr>
          <p:cNvPr id="17" name="16 Imagen" descr="mcol_rainbow.png"/>
          <p:cNvPicPr>
            <a:picLocks noChangeAspect="1"/>
          </p:cNvPicPr>
          <p:nvPr/>
        </p:nvPicPr>
        <p:blipFill>
          <a:blip r:embed="rId3">
            <a:duotone>
              <a:schemeClr val="accent4">
                <a:shade val="45000"/>
                <a:satMod val="135000"/>
              </a:schemeClr>
              <a:prstClr val="white"/>
            </a:duotone>
            <a:lum contrast="40000"/>
          </a:blip>
          <a:stretch>
            <a:fillRect/>
          </a:stretch>
        </p:blipFill>
        <p:spPr>
          <a:xfrm flipH="1" flipV="1">
            <a:off x="2946788" y="4357700"/>
            <a:ext cx="1625211" cy="1000114"/>
          </a:xfrm>
          <a:prstGeom prst="rect">
            <a:avLst/>
          </a:prstGeom>
          <a:effectLst>
            <a:reflection blurRad="6350" stA="50000" endA="300" endPos="90000" dir="5400000" sy="-100000" algn="bl" rotWithShape="0"/>
          </a:effectLst>
        </p:spPr>
      </p:pic>
      <p:pic>
        <p:nvPicPr>
          <p:cNvPr id="18" name="17 Imagen" descr="mcol_rainbow.png"/>
          <p:cNvPicPr>
            <a:picLocks noChangeAspect="1"/>
          </p:cNvPicPr>
          <p:nvPr/>
        </p:nvPicPr>
        <p:blipFill>
          <a:blip r:embed="rId3">
            <a:duotone>
              <a:schemeClr val="accent4">
                <a:shade val="45000"/>
                <a:satMod val="135000"/>
              </a:schemeClr>
              <a:prstClr val="white"/>
            </a:duotone>
            <a:lum contrast="40000"/>
          </a:blip>
          <a:stretch>
            <a:fillRect/>
          </a:stretch>
        </p:blipFill>
        <p:spPr>
          <a:xfrm flipV="1">
            <a:off x="4572000" y="4357700"/>
            <a:ext cx="1643074" cy="1000114"/>
          </a:xfrm>
          <a:prstGeom prst="rect">
            <a:avLst/>
          </a:prstGeom>
          <a:effectLst>
            <a:reflection blurRad="6350" stA="50000" endA="300" endPos="90000" dir="5400000" sy="-100000" algn="bl" rotWithShape="0"/>
          </a:effectLst>
        </p:spPr>
      </p:pic>
      <p:pic>
        <p:nvPicPr>
          <p:cNvPr id="19" name="18 Imagen" descr="field_women_outdoors_women_model_plants_lavender-286005.jpeg"/>
          <p:cNvPicPr>
            <a:picLocks noGrp="1" noChangeAspect="1"/>
          </p:cNvPicPr>
          <p:nvPr isPhoto="1"/>
        </p:nvPicPr>
        <p:blipFill>
          <a:blip r:embed="rId2">
            <a:lum/>
          </a:blip>
          <a:stretch>
            <a:fillRect/>
          </a:stretch>
        </p:blipFill>
        <p:spPr>
          <a:xfrm>
            <a:off x="0" y="0"/>
            <a:ext cx="9144000" cy="5357832"/>
          </a:xfrm>
          <a:prstGeom prst="rect">
            <a:avLst/>
          </a:prstGeom>
          <a:noFill/>
          <a:ln>
            <a:noFill/>
          </a:ln>
          <a:effectLst>
            <a:reflection blurRad="6350" stA="52000" endA="300" endPos="35000" dir="5400000" sy="-100000" algn="bl" rotWithShape="0"/>
          </a:effectLst>
        </p:spPr>
      </p:pic>
    </p:spTree>
  </p:cSld>
  <p:clrMapOvr>
    <a:masterClrMapping/>
  </p:clrMapOvr>
  <p:transition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ppt_x"/>
                                          </p:val>
                                        </p:tav>
                                        <p:tav tm="100000">
                                          <p:val>
                                            <p:strVal val="#ppt_x"/>
                                          </p:val>
                                        </p:tav>
                                      </p:tavLst>
                                    </p:anim>
                                    <p:anim calcmode="lin" valueType="num">
                                      <p:cBhvr additive="base">
                                        <p:cTn id="14" dur="3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ppt_x"/>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ppt_x"/>
                                          </p:val>
                                        </p:tav>
                                        <p:tav tm="100000">
                                          <p:val>
                                            <p:strVal val="#ppt_x"/>
                                          </p:val>
                                        </p:tav>
                                      </p:tavLst>
                                    </p:anim>
                                    <p:anim calcmode="lin" valueType="num">
                                      <p:cBhvr additive="base">
                                        <p:cTn id="22" dur="3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ppt_x"/>
                                          </p:val>
                                        </p:tav>
                                        <p:tav tm="100000">
                                          <p:val>
                                            <p:strVal val="#ppt_x"/>
                                          </p:val>
                                        </p:tav>
                                      </p:tavLst>
                                    </p:anim>
                                    <p:anim calcmode="lin" valueType="num">
                                      <p:cBhvr additive="base">
                                        <p:cTn id="26" dur="3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ppt_x"/>
                                          </p:val>
                                        </p:tav>
                                        <p:tav tm="100000">
                                          <p:val>
                                            <p:strVal val="#ppt_x"/>
                                          </p:val>
                                        </p:tav>
                                      </p:tavLst>
                                    </p:anim>
                                    <p:anim calcmode="lin" valueType="num">
                                      <p:cBhvr additive="base">
                                        <p:cTn id="30" dur="3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ppt_x"/>
                                          </p:val>
                                        </p:tav>
                                        <p:tav tm="100000">
                                          <p:val>
                                            <p:strVal val="#ppt_x"/>
                                          </p:val>
                                        </p:tav>
                                      </p:tavLst>
                                    </p:anim>
                                    <p:anim calcmode="lin" valueType="num">
                                      <p:cBhvr additive="base">
                                        <p:cTn id="34" dur="3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ppt_x"/>
                                          </p:val>
                                        </p:tav>
                                        <p:tav tm="100000">
                                          <p:val>
                                            <p:strVal val="#ppt_x"/>
                                          </p:val>
                                        </p:tav>
                                      </p:tavLst>
                                    </p:anim>
                                    <p:anim calcmode="lin" valueType="num">
                                      <p:cBhvr additive="base">
                                        <p:cTn id="38" dur="3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ppt_x"/>
                                          </p:val>
                                        </p:tav>
                                        <p:tav tm="100000">
                                          <p:val>
                                            <p:strVal val="#ppt_x"/>
                                          </p:val>
                                        </p:tav>
                                      </p:tavLst>
                                    </p:anim>
                                    <p:anim calcmode="lin" valueType="num">
                                      <p:cBhvr additive="base">
                                        <p:cTn id="42" dur="3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ppt_x"/>
                                          </p:val>
                                        </p:tav>
                                        <p:tav tm="100000">
                                          <p:val>
                                            <p:strVal val="#ppt_x"/>
                                          </p:val>
                                        </p:tav>
                                      </p:tavLst>
                                    </p:anim>
                                    <p:anim calcmode="lin" valueType="num">
                                      <p:cBhvr additive="base">
                                        <p:cTn id="46" dur="3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ppt_x"/>
                                          </p:val>
                                        </p:tav>
                                        <p:tav tm="100000">
                                          <p:val>
                                            <p:strVal val="#ppt_x"/>
                                          </p:val>
                                        </p:tav>
                                      </p:tavLst>
                                    </p:anim>
                                    <p:anim calcmode="lin" valueType="num">
                                      <p:cBhvr additive="base">
                                        <p:cTn id="50" dur="3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ppt_x"/>
                                          </p:val>
                                        </p:tav>
                                        <p:tav tm="100000">
                                          <p:val>
                                            <p:strVal val="#ppt_x"/>
                                          </p:val>
                                        </p:tav>
                                      </p:tavLst>
                                    </p:anim>
                                    <p:anim calcmode="lin" valueType="num">
                                      <p:cBhvr additive="base">
                                        <p:cTn id="54" dur="3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3000" fill="hold"/>
                                        <p:tgtEl>
                                          <p:spTgt spid="15"/>
                                        </p:tgtEl>
                                        <p:attrNameLst>
                                          <p:attrName>ppt_x</p:attrName>
                                        </p:attrNameLst>
                                      </p:cBhvr>
                                      <p:tavLst>
                                        <p:tav tm="0">
                                          <p:val>
                                            <p:strVal val="#ppt_x"/>
                                          </p:val>
                                        </p:tav>
                                        <p:tav tm="100000">
                                          <p:val>
                                            <p:strVal val="#ppt_x"/>
                                          </p:val>
                                        </p:tav>
                                      </p:tavLst>
                                    </p:anim>
                                    <p:anim calcmode="lin" valueType="num">
                                      <p:cBhvr additive="base">
                                        <p:cTn id="58" dur="3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3000" fill="hold"/>
                                        <p:tgtEl>
                                          <p:spTgt spid="16"/>
                                        </p:tgtEl>
                                        <p:attrNameLst>
                                          <p:attrName>ppt_x</p:attrName>
                                        </p:attrNameLst>
                                      </p:cBhvr>
                                      <p:tavLst>
                                        <p:tav tm="0">
                                          <p:val>
                                            <p:strVal val="#ppt_x"/>
                                          </p:val>
                                        </p:tav>
                                        <p:tav tm="100000">
                                          <p:val>
                                            <p:strVal val="#ppt_x"/>
                                          </p:val>
                                        </p:tav>
                                      </p:tavLst>
                                    </p:anim>
                                    <p:anim calcmode="lin" valueType="num">
                                      <p:cBhvr additive="base">
                                        <p:cTn id="62" dur="3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3000" fill="hold"/>
                                        <p:tgtEl>
                                          <p:spTgt spid="17"/>
                                        </p:tgtEl>
                                        <p:attrNameLst>
                                          <p:attrName>ppt_x</p:attrName>
                                        </p:attrNameLst>
                                      </p:cBhvr>
                                      <p:tavLst>
                                        <p:tav tm="0">
                                          <p:val>
                                            <p:strVal val="#ppt_x"/>
                                          </p:val>
                                        </p:tav>
                                        <p:tav tm="100000">
                                          <p:val>
                                            <p:strVal val="#ppt_x"/>
                                          </p:val>
                                        </p:tav>
                                      </p:tavLst>
                                    </p:anim>
                                    <p:anim calcmode="lin" valueType="num">
                                      <p:cBhvr additive="base">
                                        <p:cTn id="66" dur="3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ppt_x"/>
                                          </p:val>
                                        </p:tav>
                                        <p:tav tm="100000">
                                          <p:val>
                                            <p:strVal val="#ppt_x"/>
                                          </p:val>
                                        </p:tav>
                                      </p:tavLst>
                                    </p:anim>
                                    <p:anim calcmode="lin" valueType="num">
                                      <p:cBhvr additive="base">
                                        <p:cTn id="70" dur="3000" fill="hold"/>
                                        <p:tgtEl>
                                          <p:spTgt spid="18"/>
                                        </p:tgtEl>
                                        <p:attrNameLst>
                                          <p:attrName>ppt_y</p:attrName>
                                        </p:attrNameLst>
                                      </p:cBhvr>
                                      <p:tavLst>
                                        <p:tav tm="0">
                                          <p:val>
                                            <p:strVal val="1+#ppt_h/2"/>
                                          </p:val>
                                        </p:tav>
                                        <p:tav tm="100000">
                                          <p:val>
                                            <p:strVal val="#ppt_y"/>
                                          </p:val>
                                        </p:tav>
                                      </p:tavLst>
                                    </p:anim>
                                  </p:childTnLst>
                                </p:cTn>
                              </p:par>
                              <p:par>
                                <p:cTn id="71" presetID="8" presetClass="emph" presetSubtype="0" fill="hold" nodeType="withEffect">
                                  <p:stCondLst>
                                    <p:cond delay="0"/>
                                  </p:stCondLst>
                                  <p:childTnLst>
                                    <p:animRot by="21600000">
                                      <p:cBhvr>
                                        <p:cTn id="72" dur="3000" fill="hold"/>
                                        <p:tgtEl>
                                          <p:spTgt spid="3"/>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5"/>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7"/>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9"/>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11"/>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13"/>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15"/>
                                        </p:tgtEl>
                                        <p:attrNameLst>
                                          <p:attrName>r</p:attrName>
                                        </p:attrNameLst>
                                      </p:cBhvr>
                                    </p:animRot>
                                  </p:childTnLst>
                                </p:cTn>
                              </p:par>
                              <p:par>
                                <p:cTn id="85" presetID="8" presetClass="emph" presetSubtype="0" fill="hold" nodeType="withEffect">
                                  <p:stCondLst>
                                    <p:cond delay="0"/>
                                  </p:stCondLst>
                                  <p:childTnLst>
                                    <p:animRot by="21600000">
                                      <p:cBhvr>
                                        <p:cTn id="86" dur="3000" fill="hold"/>
                                        <p:tgtEl>
                                          <p:spTgt spid="17"/>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4"/>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6"/>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0"/>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2"/>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14"/>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16"/>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18"/>
                                        </p:tgtEl>
                                        <p:attrNameLst>
                                          <p:attrName>r</p:attrName>
                                        </p:attrNameLst>
                                      </p:cBhvr>
                                    </p:animRot>
                                  </p:childTnLst>
                                </p:cTn>
                              </p:par>
                            </p:childTnLst>
                          </p:cTn>
                        </p:par>
                        <p:par>
                          <p:cTn id="103" fill="hold">
                            <p:stCondLst>
                              <p:cond delay="3000"/>
                            </p:stCondLst>
                            <p:childTnLst>
                              <p:par>
                                <p:cTn id="104" presetID="2" presetClass="exit" presetSubtype="12" fill="hold" nodeType="afterEffect">
                                  <p:stCondLst>
                                    <p:cond delay="0"/>
                                  </p:stCondLst>
                                  <p:childTnLst>
                                    <p:anim calcmode="lin" valueType="num">
                                      <p:cBhvr additive="base">
                                        <p:cTn id="105" dur="3000"/>
                                        <p:tgtEl>
                                          <p:spTgt spid="3"/>
                                        </p:tgtEl>
                                        <p:attrNameLst>
                                          <p:attrName>ppt_x</p:attrName>
                                        </p:attrNameLst>
                                      </p:cBhvr>
                                      <p:tavLst>
                                        <p:tav tm="0">
                                          <p:val>
                                            <p:strVal val="ppt_x"/>
                                          </p:val>
                                        </p:tav>
                                        <p:tav tm="100000">
                                          <p:val>
                                            <p:strVal val="0-ppt_w/2"/>
                                          </p:val>
                                        </p:tav>
                                      </p:tavLst>
                                    </p:anim>
                                    <p:anim calcmode="lin" valueType="num">
                                      <p:cBhvr additive="base">
                                        <p:cTn id="106" dur="3000"/>
                                        <p:tgtEl>
                                          <p:spTgt spid="3"/>
                                        </p:tgtEl>
                                        <p:attrNameLst>
                                          <p:attrName>ppt_y</p:attrName>
                                        </p:attrNameLst>
                                      </p:cBhvr>
                                      <p:tavLst>
                                        <p:tav tm="0">
                                          <p:val>
                                            <p:strVal val="ppt_y"/>
                                          </p:val>
                                        </p:tav>
                                        <p:tav tm="100000">
                                          <p:val>
                                            <p:strVal val="1+ppt_h/2"/>
                                          </p:val>
                                        </p:tav>
                                      </p:tavLst>
                                    </p:anim>
                                    <p:set>
                                      <p:cBhvr>
                                        <p:cTn id="107" dur="1" fill="hold">
                                          <p:stCondLst>
                                            <p:cond delay="2999"/>
                                          </p:stCondLst>
                                        </p:cTn>
                                        <p:tgtEl>
                                          <p:spTgt spid="3"/>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3000"/>
                                        <p:tgtEl>
                                          <p:spTgt spid="5"/>
                                        </p:tgtEl>
                                        <p:attrNameLst>
                                          <p:attrName>ppt_x</p:attrName>
                                        </p:attrNameLst>
                                      </p:cBhvr>
                                      <p:tavLst>
                                        <p:tav tm="0">
                                          <p:val>
                                            <p:strVal val="ppt_x"/>
                                          </p:val>
                                        </p:tav>
                                        <p:tav tm="100000">
                                          <p:val>
                                            <p:strVal val="0-ppt_w/2"/>
                                          </p:val>
                                        </p:tav>
                                      </p:tavLst>
                                    </p:anim>
                                    <p:anim calcmode="lin" valueType="num">
                                      <p:cBhvr additive="base">
                                        <p:cTn id="110" dur="3000"/>
                                        <p:tgtEl>
                                          <p:spTgt spid="5"/>
                                        </p:tgtEl>
                                        <p:attrNameLst>
                                          <p:attrName>ppt_y</p:attrName>
                                        </p:attrNameLst>
                                      </p:cBhvr>
                                      <p:tavLst>
                                        <p:tav tm="0">
                                          <p:val>
                                            <p:strVal val="ppt_y"/>
                                          </p:val>
                                        </p:tav>
                                        <p:tav tm="100000">
                                          <p:val>
                                            <p:strVal val="1+ppt_h/2"/>
                                          </p:val>
                                        </p:tav>
                                      </p:tavLst>
                                    </p:anim>
                                    <p:set>
                                      <p:cBhvr>
                                        <p:cTn id="111" dur="1" fill="hold">
                                          <p:stCondLst>
                                            <p:cond delay="2999"/>
                                          </p:stCondLst>
                                        </p:cTn>
                                        <p:tgtEl>
                                          <p:spTgt spid="5"/>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3000"/>
                                        <p:tgtEl>
                                          <p:spTgt spid="7"/>
                                        </p:tgtEl>
                                        <p:attrNameLst>
                                          <p:attrName>ppt_x</p:attrName>
                                        </p:attrNameLst>
                                      </p:cBhvr>
                                      <p:tavLst>
                                        <p:tav tm="0">
                                          <p:val>
                                            <p:strVal val="ppt_x"/>
                                          </p:val>
                                        </p:tav>
                                        <p:tav tm="100000">
                                          <p:val>
                                            <p:strVal val="0-ppt_w/2"/>
                                          </p:val>
                                        </p:tav>
                                      </p:tavLst>
                                    </p:anim>
                                    <p:anim calcmode="lin" valueType="num">
                                      <p:cBhvr additive="base">
                                        <p:cTn id="114" dur="3000"/>
                                        <p:tgtEl>
                                          <p:spTgt spid="7"/>
                                        </p:tgtEl>
                                        <p:attrNameLst>
                                          <p:attrName>ppt_y</p:attrName>
                                        </p:attrNameLst>
                                      </p:cBhvr>
                                      <p:tavLst>
                                        <p:tav tm="0">
                                          <p:val>
                                            <p:strVal val="ppt_y"/>
                                          </p:val>
                                        </p:tav>
                                        <p:tav tm="100000">
                                          <p:val>
                                            <p:strVal val="1+ppt_h/2"/>
                                          </p:val>
                                        </p:tav>
                                      </p:tavLst>
                                    </p:anim>
                                    <p:set>
                                      <p:cBhvr>
                                        <p:cTn id="115" dur="1" fill="hold">
                                          <p:stCondLst>
                                            <p:cond delay="2999"/>
                                          </p:stCondLst>
                                        </p:cTn>
                                        <p:tgtEl>
                                          <p:spTgt spid="7"/>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3000"/>
                                        <p:tgtEl>
                                          <p:spTgt spid="9"/>
                                        </p:tgtEl>
                                        <p:attrNameLst>
                                          <p:attrName>ppt_x</p:attrName>
                                        </p:attrNameLst>
                                      </p:cBhvr>
                                      <p:tavLst>
                                        <p:tav tm="0">
                                          <p:val>
                                            <p:strVal val="ppt_x"/>
                                          </p:val>
                                        </p:tav>
                                        <p:tav tm="100000">
                                          <p:val>
                                            <p:strVal val="0-ppt_w/2"/>
                                          </p:val>
                                        </p:tav>
                                      </p:tavLst>
                                    </p:anim>
                                    <p:anim calcmode="lin" valueType="num">
                                      <p:cBhvr additive="base">
                                        <p:cTn id="118" dur="3000"/>
                                        <p:tgtEl>
                                          <p:spTgt spid="9"/>
                                        </p:tgtEl>
                                        <p:attrNameLst>
                                          <p:attrName>ppt_y</p:attrName>
                                        </p:attrNameLst>
                                      </p:cBhvr>
                                      <p:tavLst>
                                        <p:tav tm="0">
                                          <p:val>
                                            <p:strVal val="ppt_y"/>
                                          </p:val>
                                        </p:tav>
                                        <p:tav tm="100000">
                                          <p:val>
                                            <p:strVal val="1+ppt_h/2"/>
                                          </p:val>
                                        </p:tav>
                                      </p:tavLst>
                                    </p:anim>
                                    <p:set>
                                      <p:cBhvr>
                                        <p:cTn id="119" dur="1" fill="hold">
                                          <p:stCondLst>
                                            <p:cond delay="2999"/>
                                          </p:stCondLst>
                                        </p:cTn>
                                        <p:tgtEl>
                                          <p:spTgt spid="9"/>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3000"/>
                                        <p:tgtEl>
                                          <p:spTgt spid="11"/>
                                        </p:tgtEl>
                                        <p:attrNameLst>
                                          <p:attrName>ppt_x</p:attrName>
                                        </p:attrNameLst>
                                      </p:cBhvr>
                                      <p:tavLst>
                                        <p:tav tm="0">
                                          <p:val>
                                            <p:strVal val="ppt_x"/>
                                          </p:val>
                                        </p:tav>
                                        <p:tav tm="100000">
                                          <p:val>
                                            <p:strVal val="0-ppt_w/2"/>
                                          </p:val>
                                        </p:tav>
                                      </p:tavLst>
                                    </p:anim>
                                    <p:anim calcmode="lin" valueType="num">
                                      <p:cBhvr additive="base">
                                        <p:cTn id="122" dur="3000"/>
                                        <p:tgtEl>
                                          <p:spTgt spid="11"/>
                                        </p:tgtEl>
                                        <p:attrNameLst>
                                          <p:attrName>ppt_y</p:attrName>
                                        </p:attrNameLst>
                                      </p:cBhvr>
                                      <p:tavLst>
                                        <p:tav tm="0">
                                          <p:val>
                                            <p:strVal val="ppt_y"/>
                                          </p:val>
                                        </p:tav>
                                        <p:tav tm="100000">
                                          <p:val>
                                            <p:strVal val="1+ppt_h/2"/>
                                          </p:val>
                                        </p:tav>
                                      </p:tavLst>
                                    </p:anim>
                                    <p:set>
                                      <p:cBhvr>
                                        <p:cTn id="123" dur="1" fill="hold">
                                          <p:stCondLst>
                                            <p:cond delay="2999"/>
                                          </p:stCondLst>
                                        </p:cTn>
                                        <p:tgtEl>
                                          <p:spTgt spid="11"/>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3000"/>
                                        <p:tgtEl>
                                          <p:spTgt spid="13"/>
                                        </p:tgtEl>
                                        <p:attrNameLst>
                                          <p:attrName>ppt_x</p:attrName>
                                        </p:attrNameLst>
                                      </p:cBhvr>
                                      <p:tavLst>
                                        <p:tav tm="0">
                                          <p:val>
                                            <p:strVal val="ppt_x"/>
                                          </p:val>
                                        </p:tav>
                                        <p:tav tm="100000">
                                          <p:val>
                                            <p:strVal val="0-ppt_w/2"/>
                                          </p:val>
                                        </p:tav>
                                      </p:tavLst>
                                    </p:anim>
                                    <p:anim calcmode="lin" valueType="num">
                                      <p:cBhvr additive="base">
                                        <p:cTn id="126" dur="3000"/>
                                        <p:tgtEl>
                                          <p:spTgt spid="13"/>
                                        </p:tgtEl>
                                        <p:attrNameLst>
                                          <p:attrName>ppt_y</p:attrName>
                                        </p:attrNameLst>
                                      </p:cBhvr>
                                      <p:tavLst>
                                        <p:tav tm="0">
                                          <p:val>
                                            <p:strVal val="ppt_y"/>
                                          </p:val>
                                        </p:tav>
                                        <p:tav tm="100000">
                                          <p:val>
                                            <p:strVal val="1+ppt_h/2"/>
                                          </p:val>
                                        </p:tav>
                                      </p:tavLst>
                                    </p:anim>
                                    <p:set>
                                      <p:cBhvr>
                                        <p:cTn id="127" dur="1" fill="hold">
                                          <p:stCondLst>
                                            <p:cond delay="2999"/>
                                          </p:stCondLst>
                                        </p:cTn>
                                        <p:tgtEl>
                                          <p:spTgt spid="13"/>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3000"/>
                                        <p:tgtEl>
                                          <p:spTgt spid="15"/>
                                        </p:tgtEl>
                                        <p:attrNameLst>
                                          <p:attrName>ppt_x</p:attrName>
                                        </p:attrNameLst>
                                      </p:cBhvr>
                                      <p:tavLst>
                                        <p:tav tm="0">
                                          <p:val>
                                            <p:strVal val="ppt_x"/>
                                          </p:val>
                                        </p:tav>
                                        <p:tav tm="100000">
                                          <p:val>
                                            <p:strVal val="0-ppt_w/2"/>
                                          </p:val>
                                        </p:tav>
                                      </p:tavLst>
                                    </p:anim>
                                    <p:anim calcmode="lin" valueType="num">
                                      <p:cBhvr additive="base">
                                        <p:cTn id="130" dur="3000"/>
                                        <p:tgtEl>
                                          <p:spTgt spid="15"/>
                                        </p:tgtEl>
                                        <p:attrNameLst>
                                          <p:attrName>ppt_y</p:attrName>
                                        </p:attrNameLst>
                                      </p:cBhvr>
                                      <p:tavLst>
                                        <p:tav tm="0">
                                          <p:val>
                                            <p:strVal val="ppt_y"/>
                                          </p:val>
                                        </p:tav>
                                        <p:tav tm="100000">
                                          <p:val>
                                            <p:strVal val="1+ppt_h/2"/>
                                          </p:val>
                                        </p:tav>
                                      </p:tavLst>
                                    </p:anim>
                                    <p:set>
                                      <p:cBhvr>
                                        <p:cTn id="131" dur="1" fill="hold">
                                          <p:stCondLst>
                                            <p:cond delay="2999"/>
                                          </p:stCondLst>
                                        </p:cTn>
                                        <p:tgtEl>
                                          <p:spTgt spid="15"/>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3000"/>
                                        <p:tgtEl>
                                          <p:spTgt spid="17"/>
                                        </p:tgtEl>
                                        <p:attrNameLst>
                                          <p:attrName>ppt_x</p:attrName>
                                        </p:attrNameLst>
                                      </p:cBhvr>
                                      <p:tavLst>
                                        <p:tav tm="0">
                                          <p:val>
                                            <p:strVal val="ppt_x"/>
                                          </p:val>
                                        </p:tav>
                                        <p:tav tm="100000">
                                          <p:val>
                                            <p:strVal val="0-ppt_w/2"/>
                                          </p:val>
                                        </p:tav>
                                      </p:tavLst>
                                    </p:anim>
                                    <p:anim calcmode="lin" valueType="num">
                                      <p:cBhvr additive="base">
                                        <p:cTn id="134" dur="3000"/>
                                        <p:tgtEl>
                                          <p:spTgt spid="17"/>
                                        </p:tgtEl>
                                        <p:attrNameLst>
                                          <p:attrName>ppt_y</p:attrName>
                                        </p:attrNameLst>
                                      </p:cBhvr>
                                      <p:tavLst>
                                        <p:tav tm="0">
                                          <p:val>
                                            <p:strVal val="ppt_y"/>
                                          </p:val>
                                        </p:tav>
                                        <p:tav tm="100000">
                                          <p:val>
                                            <p:strVal val="1+ppt_h/2"/>
                                          </p:val>
                                        </p:tav>
                                      </p:tavLst>
                                    </p:anim>
                                    <p:set>
                                      <p:cBhvr>
                                        <p:cTn id="135" dur="1" fill="hold">
                                          <p:stCondLst>
                                            <p:cond delay="2999"/>
                                          </p:stCondLst>
                                        </p:cTn>
                                        <p:tgtEl>
                                          <p:spTgt spid="17"/>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3000"/>
                                        <p:tgtEl>
                                          <p:spTgt spid="4"/>
                                        </p:tgtEl>
                                        <p:attrNameLst>
                                          <p:attrName>ppt_x</p:attrName>
                                        </p:attrNameLst>
                                      </p:cBhvr>
                                      <p:tavLst>
                                        <p:tav tm="0">
                                          <p:val>
                                            <p:strVal val="ppt_x"/>
                                          </p:val>
                                        </p:tav>
                                        <p:tav tm="100000">
                                          <p:val>
                                            <p:strVal val="1+ppt_w/2"/>
                                          </p:val>
                                        </p:tav>
                                      </p:tavLst>
                                    </p:anim>
                                    <p:anim calcmode="lin" valueType="num">
                                      <p:cBhvr additive="base">
                                        <p:cTn id="138" dur="3000"/>
                                        <p:tgtEl>
                                          <p:spTgt spid="4"/>
                                        </p:tgtEl>
                                        <p:attrNameLst>
                                          <p:attrName>ppt_y</p:attrName>
                                        </p:attrNameLst>
                                      </p:cBhvr>
                                      <p:tavLst>
                                        <p:tav tm="0">
                                          <p:val>
                                            <p:strVal val="ppt_y"/>
                                          </p:val>
                                        </p:tav>
                                        <p:tav tm="100000">
                                          <p:val>
                                            <p:strVal val="1+ppt_h/2"/>
                                          </p:val>
                                        </p:tav>
                                      </p:tavLst>
                                    </p:anim>
                                    <p:set>
                                      <p:cBhvr>
                                        <p:cTn id="139" dur="1" fill="hold">
                                          <p:stCondLst>
                                            <p:cond delay="2999"/>
                                          </p:stCondLst>
                                        </p:cTn>
                                        <p:tgtEl>
                                          <p:spTgt spid="4"/>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3000"/>
                                        <p:tgtEl>
                                          <p:spTgt spid="6"/>
                                        </p:tgtEl>
                                        <p:attrNameLst>
                                          <p:attrName>ppt_x</p:attrName>
                                        </p:attrNameLst>
                                      </p:cBhvr>
                                      <p:tavLst>
                                        <p:tav tm="0">
                                          <p:val>
                                            <p:strVal val="ppt_x"/>
                                          </p:val>
                                        </p:tav>
                                        <p:tav tm="100000">
                                          <p:val>
                                            <p:strVal val="1+ppt_w/2"/>
                                          </p:val>
                                        </p:tav>
                                      </p:tavLst>
                                    </p:anim>
                                    <p:anim calcmode="lin" valueType="num">
                                      <p:cBhvr additive="base">
                                        <p:cTn id="142" dur="3000"/>
                                        <p:tgtEl>
                                          <p:spTgt spid="6"/>
                                        </p:tgtEl>
                                        <p:attrNameLst>
                                          <p:attrName>ppt_y</p:attrName>
                                        </p:attrNameLst>
                                      </p:cBhvr>
                                      <p:tavLst>
                                        <p:tav tm="0">
                                          <p:val>
                                            <p:strVal val="ppt_y"/>
                                          </p:val>
                                        </p:tav>
                                        <p:tav tm="100000">
                                          <p:val>
                                            <p:strVal val="1+ppt_h/2"/>
                                          </p:val>
                                        </p:tav>
                                      </p:tavLst>
                                    </p:anim>
                                    <p:set>
                                      <p:cBhvr>
                                        <p:cTn id="143" dur="1" fill="hold">
                                          <p:stCondLst>
                                            <p:cond delay="2999"/>
                                          </p:stCondLst>
                                        </p:cTn>
                                        <p:tgtEl>
                                          <p:spTgt spid="6"/>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3000"/>
                                        <p:tgtEl>
                                          <p:spTgt spid="8"/>
                                        </p:tgtEl>
                                        <p:attrNameLst>
                                          <p:attrName>ppt_x</p:attrName>
                                        </p:attrNameLst>
                                      </p:cBhvr>
                                      <p:tavLst>
                                        <p:tav tm="0">
                                          <p:val>
                                            <p:strVal val="ppt_x"/>
                                          </p:val>
                                        </p:tav>
                                        <p:tav tm="100000">
                                          <p:val>
                                            <p:strVal val="1+ppt_w/2"/>
                                          </p:val>
                                        </p:tav>
                                      </p:tavLst>
                                    </p:anim>
                                    <p:anim calcmode="lin" valueType="num">
                                      <p:cBhvr additive="base">
                                        <p:cTn id="146" dur="3000"/>
                                        <p:tgtEl>
                                          <p:spTgt spid="8"/>
                                        </p:tgtEl>
                                        <p:attrNameLst>
                                          <p:attrName>ppt_y</p:attrName>
                                        </p:attrNameLst>
                                      </p:cBhvr>
                                      <p:tavLst>
                                        <p:tav tm="0">
                                          <p:val>
                                            <p:strVal val="ppt_y"/>
                                          </p:val>
                                        </p:tav>
                                        <p:tav tm="100000">
                                          <p:val>
                                            <p:strVal val="1+ppt_h/2"/>
                                          </p:val>
                                        </p:tav>
                                      </p:tavLst>
                                    </p:anim>
                                    <p:set>
                                      <p:cBhvr>
                                        <p:cTn id="147" dur="1" fill="hold">
                                          <p:stCondLst>
                                            <p:cond delay="2999"/>
                                          </p:stCondLst>
                                        </p:cTn>
                                        <p:tgtEl>
                                          <p:spTgt spid="8"/>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3000"/>
                                        <p:tgtEl>
                                          <p:spTgt spid="10"/>
                                        </p:tgtEl>
                                        <p:attrNameLst>
                                          <p:attrName>ppt_x</p:attrName>
                                        </p:attrNameLst>
                                      </p:cBhvr>
                                      <p:tavLst>
                                        <p:tav tm="0">
                                          <p:val>
                                            <p:strVal val="ppt_x"/>
                                          </p:val>
                                        </p:tav>
                                        <p:tav tm="100000">
                                          <p:val>
                                            <p:strVal val="1+ppt_w/2"/>
                                          </p:val>
                                        </p:tav>
                                      </p:tavLst>
                                    </p:anim>
                                    <p:anim calcmode="lin" valueType="num">
                                      <p:cBhvr additive="base">
                                        <p:cTn id="150" dur="3000"/>
                                        <p:tgtEl>
                                          <p:spTgt spid="10"/>
                                        </p:tgtEl>
                                        <p:attrNameLst>
                                          <p:attrName>ppt_y</p:attrName>
                                        </p:attrNameLst>
                                      </p:cBhvr>
                                      <p:tavLst>
                                        <p:tav tm="0">
                                          <p:val>
                                            <p:strVal val="ppt_y"/>
                                          </p:val>
                                        </p:tav>
                                        <p:tav tm="100000">
                                          <p:val>
                                            <p:strVal val="1+ppt_h/2"/>
                                          </p:val>
                                        </p:tav>
                                      </p:tavLst>
                                    </p:anim>
                                    <p:set>
                                      <p:cBhvr>
                                        <p:cTn id="151" dur="1" fill="hold">
                                          <p:stCondLst>
                                            <p:cond delay="2999"/>
                                          </p:stCondLst>
                                        </p:cTn>
                                        <p:tgtEl>
                                          <p:spTgt spid="10"/>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3000"/>
                                        <p:tgtEl>
                                          <p:spTgt spid="12"/>
                                        </p:tgtEl>
                                        <p:attrNameLst>
                                          <p:attrName>ppt_x</p:attrName>
                                        </p:attrNameLst>
                                      </p:cBhvr>
                                      <p:tavLst>
                                        <p:tav tm="0">
                                          <p:val>
                                            <p:strVal val="ppt_x"/>
                                          </p:val>
                                        </p:tav>
                                        <p:tav tm="100000">
                                          <p:val>
                                            <p:strVal val="1+ppt_w/2"/>
                                          </p:val>
                                        </p:tav>
                                      </p:tavLst>
                                    </p:anim>
                                    <p:anim calcmode="lin" valueType="num">
                                      <p:cBhvr additive="base">
                                        <p:cTn id="154" dur="3000"/>
                                        <p:tgtEl>
                                          <p:spTgt spid="12"/>
                                        </p:tgtEl>
                                        <p:attrNameLst>
                                          <p:attrName>ppt_y</p:attrName>
                                        </p:attrNameLst>
                                      </p:cBhvr>
                                      <p:tavLst>
                                        <p:tav tm="0">
                                          <p:val>
                                            <p:strVal val="ppt_y"/>
                                          </p:val>
                                        </p:tav>
                                        <p:tav tm="100000">
                                          <p:val>
                                            <p:strVal val="1+ppt_h/2"/>
                                          </p:val>
                                        </p:tav>
                                      </p:tavLst>
                                    </p:anim>
                                    <p:set>
                                      <p:cBhvr>
                                        <p:cTn id="155" dur="1" fill="hold">
                                          <p:stCondLst>
                                            <p:cond delay="2999"/>
                                          </p:stCondLst>
                                        </p:cTn>
                                        <p:tgtEl>
                                          <p:spTgt spid="12"/>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3000"/>
                                        <p:tgtEl>
                                          <p:spTgt spid="14"/>
                                        </p:tgtEl>
                                        <p:attrNameLst>
                                          <p:attrName>ppt_x</p:attrName>
                                        </p:attrNameLst>
                                      </p:cBhvr>
                                      <p:tavLst>
                                        <p:tav tm="0">
                                          <p:val>
                                            <p:strVal val="ppt_x"/>
                                          </p:val>
                                        </p:tav>
                                        <p:tav tm="100000">
                                          <p:val>
                                            <p:strVal val="1+ppt_w/2"/>
                                          </p:val>
                                        </p:tav>
                                      </p:tavLst>
                                    </p:anim>
                                    <p:anim calcmode="lin" valueType="num">
                                      <p:cBhvr additive="base">
                                        <p:cTn id="158" dur="3000"/>
                                        <p:tgtEl>
                                          <p:spTgt spid="14"/>
                                        </p:tgtEl>
                                        <p:attrNameLst>
                                          <p:attrName>ppt_y</p:attrName>
                                        </p:attrNameLst>
                                      </p:cBhvr>
                                      <p:tavLst>
                                        <p:tav tm="0">
                                          <p:val>
                                            <p:strVal val="ppt_y"/>
                                          </p:val>
                                        </p:tav>
                                        <p:tav tm="100000">
                                          <p:val>
                                            <p:strVal val="1+ppt_h/2"/>
                                          </p:val>
                                        </p:tav>
                                      </p:tavLst>
                                    </p:anim>
                                    <p:set>
                                      <p:cBhvr>
                                        <p:cTn id="159" dur="1" fill="hold">
                                          <p:stCondLst>
                                            <p:cond delay="2999"/>
                                          </p:stCondLst>
                                        </p:cTn>
                                        <p:tgtEl>
                                          <p:spTgt spid="14"/>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3000"/>
                                        <p:tgtEl>
                                          <p:spTgt spid="16"/>
                                        </p:tgtEl>
                                        <p:attrNameLst>
                                          <p:attrName>ppt_x</p:attrName>
                                        </p:attrNameLst>
                                      </p:cBhvr>
                                      <p:tavLst>
                                        <p:tav tm="0">
                                          <p:val>
                                            <p:strVal val="ppt_x"/>
                                          </p:val>
                                        </p:tav>
                                        <p:tav tm="100000">
                                          <p:val>
                                            <p:strVal val="1+ppt_w/2"/>
                                          </p:val>
                                        </p:tav>
                                      </p:tavLst>
                                    </p:anim>
                                    <p:anim calcmode="lin" valueType="num">
                                      <p:cBhvr additive="base">
                                        <p:cTn id="162" dur="3000"/>
                                        <p:tgtEl>
                                          <p:spTgt spid="16"/>
                                        </p:tgtEl>
                                        <p:attrNameLst>
                                          <p:attrName>ppt_y</p:attrName>
                                        </p:attrNameLst>
                                      </p:cBhvr>
                                      <p:tavLst>
                                        <p:tav tm="0">
                                          <p:val>
                                            <p:strVal val="ppt_y"/>
                                          </p:val>
                                        </p:tav>
                                        <p:tav tm="100000">
                                          <p:val>
                                            <p:strVal val="1+ppt_h/2"/>
                                          </p:val>
                                        </p:tav>
                                      </p:tavLst>
                                    </p:anim>
                                    <p:set>
                                      <p:cBhvr>
                                        <p:cTn id="163" dur="1" fill="hold">
                                          <p:stCondLst>
                                            <p:cond delay="2999"/>
                                          </p:stCondLst>
                                        </p:cTn>
                                        <p:tgtEl>
                                          <p:spTgt spid="16"/>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3000"/>
                                        <p:tgtEl>
                                          <p:spTgt spid="18"/>
                                        </p:tgtEl>
                                        <p:attrNameLst>
                                          <p:attrName>ppt_x</p:attrName>
                                        </p:attrNameLst>
                                      </p:cBhvr>
                                      <p:tavLst>
                                        <p:tav tm="0">
                                          <p:val>
                                            <p:strVal val="ppt_x"/>
                                          </p:val>
                                        </p:tav>
                                        <p:tav tm="100000">
                                          <p:val>
                                            <p:strVal val="1+ppt_w/2"/>
                                          </p:val>
                                        </p:tav>
                                      </p:tavLst>
                                    </p:anim>
                                    <p:anim calcmode="lin" valueType="num">
                                      <p:cBhvr additive="base">
                                        <p:cTn id="166" dur="3000"/>
                                        <p:tgtEl>
                                          <p:spTgt spid="18"/>
                                        </p:tgtEl>
                                        <p:attrNameLst>
                                          <p:attrName>ppt_y</p:attrName>
                                        </p:attrNameLst>
                                      </p:cBhvr>
                                      <p:tavLst>
                                        <p:tav tm="0">
                                          <p:val>
                                            <p:strVal val="ppt_y"/>
                                          </p:val>
                                        </p:tav>
                                        <p:tav tm="100000">
                                          <p:val>
                                            <p:strVal val="1+ppt_h/2"/>
                                          </p:val>
                                        </p:tav>
                                      </p:tavLst>
                                    </p:anim>
                                    <p:set>
                                      <p:cBhvr>
                                        <p:cTn id="167" dur="1" fill="hold">
                                          <p:stCondLst>
                                            <p:cond delay="2999"/>
                                          </p:stCondLst>
                                        </p:cTn>
                                        <p:tgtEl>
                                          <p:spTgt spid="18"/>
                                        </p:tgtEl>
                                        <p:attrNameLst>
                                          <p:attrName>style.visibility</p:attrName>
                                        </p:attrNameLst>
                                      </p:cBhvr>
                                      <p:to>
                                        <p:strVal val="hidden"/>
                                      </p:to>
                                    </p:set>
                                  </p:childTnLst>
                                </p:cTn>
                              </p:par>
                              <p:par>
                                <p:cTn id="168" presetID="6" presetClass="emph" presetSubtype="0" autoRev="1" fill="hold" nodeType="withEffect">
                                  <p:stCondLst>
                                    <p:cond delay="0"/>
                                  </p:stCondLst>
                                  <p:childTnLst>
                                    <p:animScale>
                                      <p:cBhvr>
                                        <p:cTn id="169" dur="3000" fill="hold"/>
                                        <p:tgtEl>
                                          <p:spTgt spid="3"/>
                                        </p:tgtEl>
                                      </p:cBhvr>
                                      <p:by x="50000" y="50000"/>
                                    </p:animScale>
                                  </p:childTnLst>
                                </p:cTn>
                              </p:par>
                              <p:par>
                                <p:cTn id="170" presetID="6" presetClass="emph" presetSubtype="0" autoRev="1" fill="hold" nodeType="withEffect">
                                  <p:stCondLst>
                                    <p:cond delay="0"/>
                                  </p:stCondLst>
                                  <p:childTnLst>
                                    <p:animScale>
                                      <p:cBhvr>
                                        <p:cTn id="171" dur="3000" fill="hold"/>
                                        <p:tgtEl>
                                          <p:spTgt spid="4"/>
                                        </p:tgtEl>
                                      </p:cBhvr>
                                      <p:by x="50000" y="50000"/>
                                    </p:animScale>
                                  </p:childTnLst>
                                </p:cTn>
                              </p:par>
                              <p:par>
                                <p:cTn id="172" presetID="6" presetClass="emph" presetSubtype="0" autoRev="1" fill="hold" nodeType="withEffect">
                                  <p:stCondLst>
                                    <p:cond delay="0"/>
                                  </p:stCondLst>
                                  <p:childTnLst>
                                    <p:animScale>
                                      <p:cBhvr>
                                        <p:cTn id="173" dur="3000" fill="hold"/>
                                        <p:tgtEl>
                                          <p:spTgt spid="5"/>
                                        </p:tgtEl>
                                      </p:cBhvr>
                                      <p:by x="50000" y="50000"/>
                                    </p:animScale>
                                  </p:childTnLst>
                                </p:cTn>
                              </p:par>
                              <p:par>
                                <p:cTn id="174" presetID="6" presetClass="emph" presetSubtype="0" autoRev="1" fill="hold" nodeType="withEffect">
                                  <p:stCondLst>
                                    <p:cond delay="0"/>
                                  </p:stCondLst>
                                  <p:childTnLst>
                                    <p:animScale>
                                      <p:cBhvr>
                                        <p:cTn id="175" dur="3000" fill="hold"/>
                                        <p:tgtEl>
                                          <p:spTgt spid="6"/>
                                        </p:tgtEl>
                                      </p:cBhvr>
                                      <p:by x="50000" y="50000"/>
                                    </p:animScale>
                                  </p:childTnLst>
                                </p:cTn>
                              </p:par>
                              <p:par>
                                <p:cTn id="176" presetID="6" presetClass="emph" presetSubtype="0" autoRev="1" fill="hold" nodeType="withEffect">
                                  <p:stCondLst>
                                    <p:cond delay="0"/>
                                  </p:stCondLst>
                                  <p:childTnLst>
                                    <p:animScale>
                                      <p:cBhvr>
                                        <p:cTn id="177" dur="3000" fill="hold"/>
                                        <p:tgtEl>
                                          <p:spTgt spid="7"/>
                                        </p:tgtEl>
                                      </p:cBhvr>
                                      <p:by x="50000" y="50000"/>
                                    </p:animScale>
                                  </p:childTnLst>
                                </p:cTn>
                              </p:par>
                              <p:par>
                                <p:cTn id="178" presetID="6" presetClass="emph" presetSubtype="0" autoRev="1" fill="hold" nodeType="withEffect">
                                  <p:stCondLst>
                                    <p:cond delay="0"/>
                                  </p:stCondLst>
                                  <p:childTnLst>
                                    <p:animScale>
                                      <p:cBhvr>
                                        <p:cTn id="179" dur="3000" fill="hold"/>
                                        <p:tgtEl>
                                          <p:spTgt spid="8"/>
                                        </p:tgtEl>
                                      </p:cBhvr>
                                      <p:by x="50000" y="50000"/>
                                    </p:animScale>
                                  </p:childTnLst>
                                </p:cTn>
                              </p:par>
                              <p:par>
                                <p:cTn id="180" presetID="6" presetClass="emph" presetSubtype="0" autoRev="1" fill="hold" nodeType="withEffect">
                                  <p:stCondLst>
                                    <p:cond delay="0"/>
                                  </p:stCondLst>
                                  <p:childTnLst>
                                    <p:animScale>
                                      <p:cBhvr>
                                        <p:cTn id="181" dur="3000" fill="hold"/>
                                        <p:tgtEl>
                                          <p:spTgt spid="9"/>
                                        </p:tgtEl>
                                      </p:cBhvr>
                                      <p:by x="50000" y="50000"/>
                                    </p:animScale>
                                  </p:childTnLst>
                                </p:cTn>
                              </p:par>
                              <p:par>
                                <p:cTn id="182" presetID="6" presetClass="emph" presetSubtype="0" autoRev="1" fill="hold" nodeType="withEffect">
                                  <p:stCondLst>
                                    <p:cond delay="0"/>
                                  </p:stCondLst>
                                  <p:childTnLst>
                                    <p:animScale>
                                      <p:cBhvr>
                                        <p:cTn id="183" dur="3000" fill="hold"/>
                                        <p:tgtEl>
                                          <p:spTgt spid="10"/>
                                        </p:tgtEl>
                                      </p:cBhvr>
                                      <p:by x="50000" y="50000"/>
                                    </p:animScale>
                                  </p:childTnLst>
                                </p:cTn>
                              </p:par>
                              <p:par>
                                <p:cTn id="184" presetID="6" presetClass="emph" presetSubtype="0" autoRev="1" fill="hold" nodeType="withEffect">
                                  <p:stCondLst>
                                    <p:cond delay="0"/>
                                  </p:stCondLst>
                                  <p:childTnLst>
                                    <p:animScale>
                                      <p:cBhvr>
                                        <p:cTn id="185" dur="3000" fill="hold"/>
                                        <p:tgtEl>
                                          <p:spTgt spid="11"/>
                                        </p:tgtEl>
                                      </p:cBhvr>
                                      <p:by x="50000" y="50000"/>
                                    </p:animScale>
                                  </p:childTnLst>
                                </p:cTn>
                              </p:par>
                              <p:par>
                                <p:cTn id="186" presetID="6" presetClass="emph" presetSubtype="0" autoRev="1" fill="hold" nodeType="withEffect">
                                  <p:stCondLst>
                                    <p:cond delay="0"/>
                                  </p:stCondLst>
                                  <p:childTnLst>
                                    <p:animScale>
                                      <p:cBhvr>
                                        <p:cTn id="187" dur="3000" fill="hold"/>
                                        <p:tgtEl>
                                          <p:spTgt spid="12"/>
                                        </p:tgtEl>
                                      </p:cBhvr>
                                      <p:by x="50000" y="50000"/>
                                    </p:animScale>
                                  </p:childTnLst>
                                </p:cTn>
                              </p:par>
                              <p:par>
                                <p:cTn id="188" presetID="6" presetClass="emph" presetSubtype="0" autoRev="1" fill="hold" nodeType="withEffect">
                                  <p:stCondLst>
                                    <p:cond delay="0"/>
                                  </p:stCondLst>
                                  <p:childTnLst>
                                    <p:animScale>
                                      <p:cBhvr>
                                        <p:cTn id="189" dur="3000" fill="hold"/>
                                        <p:tgtEl>
                                          <p:spTgt spid="13"/>
                                        </p:tgtEl>
                                      </p:cBhvr>
                                      <p:by x="50000" y="50000"/>
                                    </p:animScale>
                                  </p:childTnLst>
                                </p:cTn>
                              </p:par>
                              <p:par>
                                <p:cTn id="190" presetID="6" presetClass="emph" presetSubtype="0" autoRev="1" fill="hold" nodeType="withEffect">
                                  <p:stCondLst>
                                    <p:cond delay="0"/>
                                  </p:stCondLst>
                                  <p:childTnLst>
                                    <p:animScale>
                                      <p:cBhvr>
                                        <p:cTn id="191" dur="3000" fill="hold"/>
                                        <p:tgtEl>
                                          <p:spTgt spid="14"/>
                                        </p:tgtEl>
                                      </p:cBhvr>
                                      <p:by x="50000" y="50000"/>
                                    </p:animScale>
                                  </p:childTnLst>
                                </p:cTn>
                              </p:par>
                              <p:par>
                                <p:cTn id="192" presetID="6" presetClass="emph" presetSubtype="0" autoRev="1" fill="hold" nodeType="withEffect">
                                  <p:stCondLst>
                                    <p:cond delay="0"/>
                                  </p:stCondLst>
                                  <p:childTnLst>
                                    <p:animScale>
                                      <p:cBhvr>
                                        <p:cTn id="193" dur="3000" fill="hold"/>
                                        <p:tgtEl>
                                          <p:spTgt spid="15"/>
                                        </p:tgtEl>
                                      </p:cBhvr>
                                      <p:by x="50000" y="50000"/>
                                    </p:animScale>
                                  </p:childTnLst>
                                </p:cTn>
                              </p:par>
                              <p:par>
                                <p:cTn id="194" presetID="6" presetClass="emph" presetSubtype="0" autoRev="1" fill="hold" nodeType="withEffect">
                                  <p:stCondLst>
                                    <p:cond delay="0"/>
                                  </p:stCondLst>
                                  <p:childTnLst>
                                    <p:animScale>
                                      <p:cBhvr>
                                        <p:cTn id="195" dur="3000" fill="hold"/>
                                        <p:tgtEl>
                                          <p:spTgt spid="16"/>
                                        </p:tgtEl>
                                      </p:cBhvr>
                                      <p:by x="50000" y="50000"/>
                                    </p:animScale>
                                  </p:childTnLst>
                                </p:cTn>
                              </p:par>
                              <p:par>
                                <p:cTn id="196" presetID="6" presetClass="emph" presetSubtype="0" autoRev="1" fill="hold" nodeType="withEffect">
                                  <p:stCondLst>
                                    <p:cond delay="0"/>
                                  </p:stCondLst>
                                  <p:childTnLst>
                                    <p:animScale>
                                      <p:cBhvr>
                                        <p:cTn id="197" dur="3000" fill="hold"/>
                                        <p:tgtEl>
                                          <p:spTgt spid="17"/>
                                        </p:tgtEl>
                                      </p:cBhvr>
                                      <p:by x="50000" y="50000"/>
                                    </p:animScale>
                                  </p:childTnLst>
                                </p:cTn>
                              </p:par>
                              <p:par>
                                <p:cTn id="198" presetID="6" presetClass="emph" presetSubtype="0" autoRev="1" fill="hold" nodeType="withEffect">
                                  <p:stCondLst>
                                    <p:cond delay="0"/>
                                  </p:stCondLst>
                                  <p:childTnLst>
                                    <p:animScale>
                                      <p:cBhvr>
                                        <p:cTn id="199" dur="3000" fill="hold"/>
                                        <p:tgtEl>
                                          <p:spTgt spid="18"/>
                                        </p:tgtEl>
                                      </p:cBhvr>
                                      <p:by x="50000" y="50000"/>
                                    </p:animScale>
                                  </p:childTnLst>
                                </p:cTn>
                              </p:par>
                              <p:par>
                                <p:cTn id="200" presetID="17" presetClass="entr" presetSubtype="1"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3000" fill="hold"/>
                                        <p:tgtEl>
                                          <p:spTgt spid="2"/>
                                        </p:tgtEl>
                                        <p:attrNameLst>
                                          <p:attrName>ppt_x</p:attrName>
                                        </p:attrNameLst>
                                      </p:cBhvr>
                                      <p:tavLst>
                                        <p:tav tm="0">
                                          <p:val>
                                            <p:strVal val="#ppt_x"/>
                                          </p:val>
                                        </p:tav>
                                        <p:tav tm="100000">
                                          <p:val>
                                            <p:strVal val="#ppt_x"/>
                                          </p:val>
                                        </p:tav>
                                      </p:tavLst>
                                    </p:anim>
                                    <p:anim calcmode="lin" valueType="num">
                                      <p:cBhvr>
                                        <p:cTn id="203" dur="3000" fill="hold"/>
                                        <p:tgtEl>
                                          <p:spTgt spid="2"/>
                                        </p:tgtEl>
                                        <p:attrNameLst>
                                          <p:attrName>ppt_y</p:attrName>
                                        </p:attrNameLst>
                                      </p:cBhvr>
                                      <p:tavLst>
                                        <p:tav tm="0">
                                          <p:val>
                                            <p:strVal val="#ppt_y-#ppt_h/2"/>
                                          </p:val>
                                        </p:tav>
                                        <p:tav tm="100000">
                                          <p:val>
                                            <p:strVal val="#ppt_y"/>
                                          </p:val>
                                        </p:tav>
                                      </p:tavLst>
                                    </p:anim>
                                    <p:anim calcmode="lin" valueType="num">
                                      <p:cBhvr>
                                        <p:cTn id="204" dur="3000" fill="hold"/>
                                        <p:tgtEl>
                                          <p:spTgt spid="2"/>
                                        </p:tgtEl>
                                        <p:attrNameLst>
                                          <p:attrName>ppt_w</p:attrName>
                                        </p:attrNameLst>
                                      </p:cBhvr>
                                      <p:tavLst>
                                        <p:tav tm="0">
                                          <p:val>
                                            <p:strVal val="#ppt_w"/>
                                          </p:val>
                                        </p:tav>
                                        <p:tav tm="100000">
                                          <p:val>
                                            <p:strVal val="#ppt_w"/>
                                          </p:val>
                                        </p:tav>
                                      </p:tavLst>
                                    </p:anim>
                                    <p:anim calcmode="lin" valueType="num">
                                      <p:cBhvr>
                                        <p:cTn id="205" dur="3000" fill="hold"/>
                                        <p:tgtEl>
                                          <p:spTgt spid="2"/>
                                        </p:tgtEl>
                                        <p:attrNameLst>
                                          <p:attrName>ppt_h</p:attrName>
                                        </p:attrNameLst>
                                      </p:cBhvr>
                                      <p:tavLst>
                                        <p:tav tm="0">
                                          <p:val>
                                            <p:fltVal val="0"/>
                                          </p:val>
                                        </p:tav>
                                        <p:tav tm="100000">
                                          <p:val>
                                            <p:strVal val="#ppt_h"/>
                                          </p:val>
                                        </p:tav>
                                      </p:tavLst>
                                    </p:anim>
                                  </p:childTnLst>
                                </p:cTn>
                              </p:par>
                              <p:par>
                                <p:cTn id="206" presetID="3" presetClass="entr" presetSubtype="10"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linds(horizontal)">
                                      <p:cBhvr>
                                        <p:cTn id="20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3000" b="-13000"/>
          </a:stretch>
        </a:blipFill>
        <a:effectLst/>
      </p:bgPr>
    </p:bg>
    <p:spTree>
      <p:nvGrpSpPr>
        <p:cNvPr id="1" name=""/>
        <p:cNvGrpSpPr/>
        <p:nvPr/>
      </p:nvGrpSpPr>
      <p:grpSpPr>
        <a:xfrm>
          <a:off x="0" y="0"/>
          <a:ext cx="0" cy="0"/>
          <a:chOff x="0" y="0"/>
          <a:chExt cx="0" cy="0"/>
        </a:xfrm>
      </p:grpSpPr>
      <p:pic>
        <p:nvPicPr>
          <p:cNvPr id="2" name="1 Imagen" descr="collage 9.jpg"/>
          <p:cNvPicPr>
            <a:picLocks noChangeAspect="1"/>
          </p:cNvPicPr>
          <p:nvPr/>
        </p:nvPicPr>
        <p:blipFill>
          <a:blip r:embed="rId3"/>
          <a:stretch>
            <a:fillRect/>
          </a:stretch>
        </p:blipFill>
        <p:spPr>
          <a:xfrm>
            <a:off x="2143108" y="-142894"/>
            <a:ext cx="5286394" cy="5286394"/>
          </a:xfrm>
          <a:prstGeom prst="roundRect">
            <a:avLst/>
          </a:prstGeom>
        </p:spPr>
      </p:pic>
      <p:sp>
        <p:nvSpPr>
          <p:cNvPr id="3" name="2 CuadroTexto"/>
          <p:cNvSpPr txBox="1"/>
          <p:nvPr/>
        </p:nvSpPr>
        <p:spPr>
          <a:xfrm>
            <a:off x="5143504" y="428610"/>
            <a:ext cx="2071702" cy="4801314"/>
          </a:xfrm>
          <a:prstGeom prst="rect">
            <a:avLst/>
          </a:prstGeom>
          <a:noFill/>
        </p:spPr>
        <p:txBody>
          <a:bodyPr wrap="square" rtlCol="0">
            <a:spAutoFit/>
          </a:bodyPr>
          <a:lstStyle/>
          <a:p>
            <a:r>
              <a:rPr lang="es-PE" dirty="0" smtClean="0">
                <a:solidFill>
                  <a:schemeClr val="bg1"/>
                </a:solidFill>
                <a:effectLst>
                  <a:outerShdw blurRad="38100" dist="38100" dir="2700000" algn="tl">
                    <a:srgbClr val="000000">
                      <a:alpha val="43137"/>
                    </a:srgbClr>
                  </a:outerShdw>
                </a:effectLst>
              </a:rPr>
              <a:t>En el apogeo de la temporada, el campo de lavanda se convertía en un destino para almas errantes en busca de consuelo. Los visitantes se sumían en la esencia de la flor, dejando atrás las cargas del mundo exterior y permitiéndose ser acariciados por la suavidad de la naturaleza. En ese momento, la lavanda no solo era una flor, sino un bálsamo para el alma.</a:t>
            </a:r>
          </a:p>
          <a:p>
            <a:endParaRPr lang="es-PE" dirty="0">
              <a:solidFill>
                <a:schemeClr val="bg1"/>
              </a:solidFill>
              <a:effectLst>
                <a:outerShdw blurRad="38100" dist="38100" dir="2700000" algn="tl">
                  <a:srgbClr val="000000">
                    <a:alpha val="43137"/>
                  </a:srgbClr>
                </a:outerShdw>
              </a:effectLst>
            </a:endParaRPr>
          </a:p>
        </p:txBody>
      </p:sp>
      <p:pic>
        <p:nvPicPr>
          <p:cNvPr id="5" name="4 Imagen" descr="Imagen-animada-Mariposa-106.gif"/>
          <p:cNvPicPr>
            <a:picLocks noChangeAspect="1"/>
          </p:cNvPicPr>
          <p:nvPr/>
        </p:nvPicPr>
        <p:blipFill>
          <a:blip r:embed="rId4">
            <a:duotone>
              <a:prstClr val="black"/>
              <a:schemeClr val="accent4">
                <a:tint val="45000"/>
                <a:satMod val="400000"/>
              </a:schemeClr>
            </a:duotone>
            <a:lum contrast="40000"/>
          </a:blip>
          <a:stretch>
            <a:fillRect/>
          </a:stretch>
        </p:blipFill>
        <p:spPr>
          <a:xfrm rot="20474013">
            <a:off x="867788" y="2010590"/>
            <a:ext cx="896313" cy="697133"/>
          </a:xfrm>
          <a:prstGeom prst="rect">
            <a:avLst/>
          </a:prstGeom>
        </p:spPr>
      </p:pic>
    </p:spTree>
  </p:cSld>
  <p:clrMapOvr>
    <a:masterClrMapping/>
  </p:clrMapOvr>
  <p:transition advClick="0"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accel="50000" decel="50000" autoRev="1" fill="hold" nodeType="withEffect">
                                  <p:stCondLst>
                                    <p:cond delay="0"/>
                                  </p:stCondLst>
                                  <p:childTnLst>
                                    <p:animMotion origin="layout" path="M 7.77778E-6 -6.91145E-7 C 0.03542 -0.04289 0.07084 -0.08547 0.07726 -0.14224 C 0.08369 -0.19901 0.05747 -0.30639 0.03907 -0.34156 C 0.02067 -0.37673 -0.01232 -0.37365 -0.03315 -0.3539 C -0.05399 -0.33415 -0.06961 -0.24468 -0.08611 -0.22277 C -0.1026 -0.20086 -0.12551 -0.25486 -0.13229 -0.22277 C -0.13906 -0.19068 -0.13749 -0.11108 -0.12708 -0.03116 C -0.11666 0.04875 -0.0894 0.21074 -0.06961 0.2564 C -0.04982 0.30207 -0.03819 0.25424 -0.00867 0.24252 C 0.02084 0.23079 0.09237 0.2345 0.10782 0.18544 C 0.12327 0.13638 0.0823 0.02499 0.08438 -0.05122 C 0.08646 -0.12743 0.11355 -0.21845 0.12084 -0.27214 C 0.12813 -0.32582 0.12171 -0.35483 0.12778 -0.37272 C 0.13386 -0.39062 0.14775 -0.37427 0.1573 -0.37889 C 0.16685 -0.38352 0.17605 -0.39216 0.18525 -0.40049 " pathEditMode="relative" ptsTypes="aaaaaaaaaaaaaaA">
                                      <p:cBhvr>
                                        <p:cTn id="6" dur="5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ggg.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olor-swirl-high-res-psd-447659.png"/>
          <p:cNvPicPr>
            <a:picLocks noChangeAspect="1"/>
          </p:cNvPicPr>
          <p:nvPr/>
        </p:nvPicPr>
        <p:blipFill>
          <a:blip r:embed="rId3">
            <a:duotone>
              <a:schemeClr val="accent4">
                <a:shade val="45000"/>
                <a:satMod val="135000"/>
              </a:schemeClr>
              <a:prstClr val="white"/>
            </a:duotone>
            <a:lum contrast="40000"/>
          </a:blip>
          <a:stretch>
            <a:fillRect/>
          </a:stretch>
        </p:blipFill>
        <p:spPr>
          <a:xfrm flipV="1">
            <a:off x="3071802" y="0"/>
            <a:ext cx="1511188" cy="714380"/>
          </a:xfrm>
          <a:prstGeom prst="rect">
            <a:avLst/>
          </a:prstGeom>
          <a:effectLst>
            <a:reflection blurRad="6350" stA="50000" endA="300" endPos="90000" dir="5400000" sy="-100000" algn="bl" rotWithShape="0"/>
          </a:effectLst>
        </p:spPr>
      </p:pic>
      <p:pic>
        <p:nvPicPr>
          <p:cNvPr id="4" name="3 Imagen" descr="color-swirl-high-res-psd-447659.png"/>
          <p:cNvPicPr>
            <a:picLocks noChangeAspect="1"/>
          </p:cNvPicPr>
          <p:nvPr/>
        </p:nvPicPr>
        <p:blipFill>
          <a:blip r:embed="rId3">
            <a:duotone>
              <a:schemeClr val="accent4">
                <a:shade val="45000"/>
                <a:satMod val="135000"/>
              </a:schemeClr>
              <a:prstClr val="white"/>
            </a:duotone>
            <a:lum contrast="40000"/>
          </a:blip>
          <a:stretch>
            <a:fillRect/>
          </a:stretch>
        </p:blipFill>
        <p:spPr>
          <a:xfrm flipH="1" flipV="1">
            <a:off x="4572000" y="0"/>
            <a:ext cx="1571636" cy="714380"/>
          </a:xfrm>
          <a:prstGeom prst="rect">
            <a:avLst/>
          </a:prstGeom>
          <a:effectLst>
            <a:reflection blurRad="6350" stA="50000" endA="300" endPos="90000" dir="5400000" sy="-100000" algn="bl" rotWithShape="0"/>
          </a:effectLst>
        </p:spPr>
      </p:pic>
      <p:pic>
        <p:nvPicPr>
          <p:cNvPr id="5" name="4 Imagen" descr="color-swirl-high-res-psd-447659.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V="1">
            <a:off x="3071802" y="571486"/>
            <a:ext cx="1511188" cy="714380"/>
          </a:xfrm>
          <a:prstGeom prst="rect">
            <a:avLst/>
          </a:prstGeom>
          <a:effectLst>
            <a:reflection blurRad="6350" stA="50000" endA="300" endPos="90000" dir="5400000" sy="-100000" algn="bl" rotWithShape="0"/>
          </a:effectLst>
        </p:spPr>
      </p:pic>
      <p:pic>
        <p:nvPicPr>
          <p:cNvPr id="6" name="5 Imagen" descr="color-swirl-high-res-psd-447659.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flipV="1">
            <a:off x="4572000" y="571486"/>
            <a:ext cx="1571636" cy="714380"/>
          </a:xfrm>
          <a:prstGeom prst="rect">
            <a:avLst/>
          </a:prstGeom>
          <a:effectLst>
            <a:reflection blurRad="6350" stA="50000" endA="300" endPos="90000" dir="5400000" sy="-100000" algn="bl" rotWithShape="0"/>
          </a:effectLst>
        </p:spPr>
      </p:pic>
      <p:pic>
        <p:nvPicPr>
          <p:cNvPr id="7" name="6 Imagen" descr="color-swirl-high-res-psd-447659.png"/>
          <p:cNvPicPr>
            <a:picLocks noChangeAspect="1"/>
          </p:cNvPicPr>
          <p:nvPr/>
        </p:nvPicPr>
        <p:blipFill>
          <a:blip r:embed="rId3">
            <a:duotone>
              <a:schemeClr val="accent4">
                <a:shade val="45000"/>
                <a:satMod val="135000"/>
              </a:schemeClr>
              <a:prstClr val="white"/>
            </a:duotone>
            <a:lum contrast="40000"/>
          </a:blip>
          <a:stretch>
            <a:fillRect/>
          </a:stretch>
        </p:blipFill>
        <p:spPr>
          <a:xfrm flipV="1">
            <a:off x="3071802" y="1143008"/>
            <a:ext cx="1511188" cy="714380"/>
          </a:xfrm>
          <a:prstGeom prst="rect">
            <a:avLst/>
          </a:prstGeom>
          <a:effectLst>
            <a:reflection blurRad="6350" stA="50000" endA="300" endPos="90000" dir="5400000" sy="-100000" algn="bl" rotWithShape="0"/>
          </a:effectLst>
        </p:spPr>
      </p:pic>
      <p:pic>
        <p:nvPicPr>
          <p:cNvPr id="8" name="7 Imagen" descr="color-swirl-high-res-psd-447659.png"/>
          <p:cNvPicPr>
            <a:picLocks noChangeAspect="1"/>
          </p:cNvPicPr>
          <p:nvPr/>
        </p:nvPicPr>
        <p:blipFill>
          <a:blip r:embed="rId3">
            <a:duotone>
              <a:schemeClr val="accent4">
                <a:shade val="45000"/>
                <a:satMod val="135000"/>
              </a:schemeClr>
              <a:prstClr val="white"/>
            </a:duotone>
            <a:lum contrast="40000"/>
          </a:blip>
          <a:stretch>
            <a:fillRect/>
          </a:stretch>
        </p:blipFill>
        <p:spPr>
          <a:xfrm flipH="1" flipV="1">
            <a:off x="4572000" y="1143008"/>
            <a:ext cx="1571636" cy="714380"/>
          </a:xfrm>
          <a:prstGeom prst="rect">
            <a:avLst/>
          </a:prstGeom>
          <a:effectLst>
            <a:reflection blurRad="6350" stA="50000" endA="300" endPos="90000" dir="5400000" sy="-100000" algn="bl" rotWithShape="0"/>
          </a:effectLst>
        </p:spPr>
      </p:pic>
      <p:pic>
        <p:nvPicPr>
          <p:cNvPr id="9" name="8 Imagen" descr="color-swirl-high-res-psd-447659.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V="1">
            <a:off x="3071802" y="1714494"/>
            <a:ext cx="1511188" cy="714380"/>
          </a:xfrm>
          <a:prstGeom prst="rect">
            <a:avLst/>
          </a:prstGeom>
          <a:effectLst>
            <a:reflection blurRad="6350" stA="50000" endA="300" endPos="90000" dir="5400000" sy="-100000" algn="bl" rotWithShape="0"/>
          </a:effectLst>
        </p:spPr>
      </p:pic>
      <p:pic>
        <p:nvPicPr>
          <p:cNvPr id="10" name="9 Imagen" descr="color-swirl-high-res-psd-447659.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flipV="1">
            <a:off x="4572000" y="1714494"/>
            <a:ext cx="1571636" cy="714380"/>
          </a:xfrm>
          <a:prstGeom prst="rect">
            <a:avLst/>
          </a:prstGeom>
          <a:effectLst>
            <a:reflection blurRad="6350" stA="50000" endA="300" endPos="90000" dir="5400000" sy="-100000" algn="bl" rotWithShape="0"/>
          </a:effectLst>
        </p:spPr>
      </p:pic>
      <p:pic>
        <p:nvPicPr>
          <p:cNvPr id="11" name="10 Imagen" descr="color-swirl-high-res-psd-447659.png"/>
          <p:cNvPicPr>
            <a:picLocks noChangeAspect="1"/>
          </p:cNvPicPr>
          <p:nvPr/>
        </p:nvPicPr>
        <p:blipFill>
          <a:blip r:embed="rId3">
            <a:duotone>
              <a:schemeClr val="accent4">
                <a:shade val="45000"/>
                <a:satMod val="135000"/>
              </a:schemeClr>
              <a:prstClr val="white"/>
            </a:duotone>
            <a:lum contrast="40000"/>
          </a:blip>
          <a:stretch>
            <a:fillRect/>
          </a:stretch>
        </p:blipFill>
        <p:spPr>
          <a:xfrm flipV="1">
            <a:off x="3071802" y="2214578"/>
            <a:ext cx="1511188" cy="714380"/>
          </a:xfrm>
          <a:prstGeom prst="rect">
            <a:avLst/>
          </a:prstGeom>
          <a:effectLst>
            <a:reflection blurRad="6350" stA="50000" endA="300" endPos="90000" dir="5400000" sy="-100000" algn="bl" rotWithShape="0"/>
          </a:effectLst>
        </p:spPr>
      </p:pic>
      <p:pic>
        <p:nvPicPr>
          <p:cNvPr id="12" name="11 Imagen" descr="color-swirl-high-res-psd-447659.png"/>
          <p:cNvPicPr>
            <a:picLocks noChangeAspect="1"/>
          </p:cNvPicPr>
          <p:nvPr/>
        </p:nvPicPr>
        <p:blipFill>
          <a:blip r:embed="rId3">
            <a:duotone>
              <a:schemeClr val="accent4">
                <a:shade val="45000"/>
                <a:satMod val="135000"/>
              </a:schemeClr>
              <a:prstClr val="white"/>
            </a:duotone>
            <a:lum contrast="40000"/>
          </a:blip>
          <a:stretch>
            <a:fillRect/>
          </a:stretch>
        </p:blipFill>
        <p:spPr>
          <a:xfrm flipH="1" flipV="1">
            <a:off x="4572000" y="2214578"/>
            <a:ext cx="1571636" cy="714380"/>
          </a:xfrm>
          <a:prstGeom prst="rect">
            <a:avLst/>
          </a:prstGeom>
          <a:effectLst>
            <a:reflection blurRad="6350" stA="50000" endA="300" endPos="90000" dir="5400000" sy="-100000" algn="bl" rotWithShape="0"/>
          </a:effectLst>
        </p:spPr>
      </p:pic>
      <p:pic>
        <p:nvPicPr>
          <p:cNvPr id="13" name="12 Imagen" descr="color-swirl-high-res-psd-447659.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V="1">
            <a:off x="3071802" y="2786064"/>
            <a:ext cx="1511188" cy="714380"/>
          </a:xfrm>
          <a:prstGeom prst="rect">
            <a:avLst/>
          </a:prstGeom>
          <a:effectLst>
            <a:reflection blurRad="6350" stA="50000" endA="300" endPos="90000" dir="5400000" sy="-100000" algn="bl" rotWithShape="0"/>
          </a:effectLst>
        </p:spPr>
      </p:pic>
      <p:pic>
        <p:nvPicPr>
          <p:cNvPr id="14" name="13 Imagen" descr="color-swirl-high-res-psd-447659.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flipV="1">
            <a:off x="4572000" y="2786064"/>
            <a:ext cx="1571636" cy="714380"/>
          </a:xfrm>
          <a:prstGeom prst="rect">
            <a:avLst/>
          </a:prstGeom>
          <a:effectLst>
            <a:reflection blurRad="6350" stA="50000" endA="300" endPos="90000" dir="5400000" sy="-100000" algn="bl" rotWithShape="0"/>
          </a:effectLst>
        </p:spPr>
      </p:pic>
      <p:pic>
        <p:nvPicPr>
          <p:cNvPr id="15" name="14 Imagen" descr="color-swirl-high-res-psd-447659.png"/>
          <p:cNvPicPr>
            <a:picLocks noChangeAspect="1"/>
          </p:cNvPicPr>
          <p:nvPr/>
        </p:nvPicPr>
        <p:blipFill>
          <a:blip r:embed="rId3">
            <a:duotone>
              <a:schemeClr val="accent4">
                <a:shade val="45000"/>
                <a:satMod val="135000"/>
              </a:schemeClr>
              <a:prstClr val="white"/>
            </a:duotone>
            <a:lum contrast="40000"/>
          </a:blip>
          <a:stretch>
            <a:fillRect/>
          </a:stretch>
        </p:blipFill>
        <p:spPr>
          <a:xfrm flipV="1">
            <a:off x="3071802" y="3214692"/>
            <a:ext cx="1511188" cy="714380"/>
          </a:xfrm>
          <a:prstGeom prst="rect">
            <a:avLst/>
          </a:prstGeom>
          <a:effectLst>
            <a:reflection blurRad="6350" stA="50000" endA="300" endPos="90000" dir="5400000" sy="-100000" algn="bl" rotWithShape="0"/>
          </a:effectLst>
        </p:spPr>
      </p:pic>
      <p:pic>
        <p:nvPicPr>
          <p:cNvPr id="16" name="15 Imagen" descr="color-swirl-high-res-psd-447659.png"/>
          <p:cNvPicPr>
            <a:picLocks noChangeAspect="1"/>
          </p:cNvPicPr>
          <p:nvPr/>
        </p:nvPicPr>
        <p:blipFill>
          <a:blip r:embed="rId3">
            <a:duotone>
              <a:schemeClr val="accent4">
                <a:shade val="45000"/>
                <a:satMod val="135000"/>
              </a:schemeClr>
              <a:prstClr val="white"/>
            </a:duotone>
            <a:lum contrast="40000"/>
          </a:blip>
          <a:stretch>
            <a:fillRect/>
          </a:stretch>
        </p:blipFill>
        <p:spPr>
          <a:xfrm flipH="1" flipV="1">
            <a:off x="4572000" y="3214692"/>
            <a:ext cx="1571636" cy="714380"/>
          </a:xfrm>
          <a:prstGeom prst="rect">
            <a:avLst/>
          </a:prstGeom>
          <a:effectLst>
            <a:reflection blurRad="6350" stA="50000" endA="300" endPos="90000" dir="5400000" sy="-100000" algn="bl" rotWithShape="0"/>
          </a:effectLst>
        </p:spPr>
      </p:pic>
      <p:pic>
        <p:nvPicPr>
          <p:cNvPr id="17" name="16 Imagen" descr="color-swirl-high-res-psd-447659.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V="1">
            <a:off x="3071802" y="3786178"/>
            <a:ext cx="1511188" cy="714380"/>
          </a:xfrm>
          <a:prstGeom prst="rect">
            <a:avLst/>
          </a:prstGeom>
          <a:effectLst>
            <a:reflection blurRad="6350" stA="50000" endA="300" endPos="90000" dir="5400000" sy="-100000" algn="bl" rotWithShape="0"/>
          </a:effectLst>
        </p:spPr>
      </p:pic>
      <p:pic>
        <p:nvPicPr>
          <p:cNvPr id="18" name="17 Imagen" descr="color-swirl-high-res-psd-447659.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flipV="1">
            <a:off x="4572000" y="3786178"/>
            <a:ext cx="1571636" cy="714380"/>
          </a:xfrm>
          <a:prstGeom prst="rect">
            <a:avLst/>
          </a:prstGeom>
          <a:effectLst>
            <a:reflection blurRad="6350" stA="50000" endA="300" endPos="90000" dir="5400000" sy="-100000" algn="bl" rotWithShape="0"/>
          </a:effectLst>
        </p:spPr>
      </p:pic>
      <p:pic>
        <p:nvPicPr>
          <p:cNvPr id="19" name="18 Imagen" descr="color-swirl-high-res-psd-447659.png"/>
          <p:cNvPicPr>
            <a:picLocks noChangeAspect="1"/>
          </p:cNvPicPr>
          <p:nvPr/>
        </p:nvPicPr>
        <p:blipFill>
          <a:blip r:embed="rId3">
            <a:duotone>
              <a:schemeClr val="accent4">
                <a:shade val="45000"/>
                <a:satMod val="135000"/>
              </a:schemeClr>
              <a:prstClr val="white"/>
            </a:duotone>
            <a:lum contrast="40000"/>
          </a:blip>
          <a:stretch>
            <a:fillRect/>
          </a:stretch>
        </p:blipFill>
        <p:spPr>
          <a:xfrm flipV="1">
            <a:off x="3071802" y="4214824"/>
            <a:ext cx="1511188" cy="714380"/>
          </a:xfrm>
          <a:prstGeom prst="rect">
            <a:avLst/>
          </a:prstGeom>
          <a:effectLst>
            <a:reflection blurRad="6350" stA="50000" endA="300" endPos="90000" dir="5400000" sy="-100000" algn="bl" rotWithShape="0"/>
          </a:effectLst>
        </p:spPr>
      </p:pic>
      <p:pic>
        <p:nvPicPr>
          <p:cNvPr id="20" name="19 Imagen" descr="color-swirl-high-res-psd-447659.png"/>
          <p:cNvPicPr>
            <a:picLocks noChangeAspect="1"/>
          </p:cNvPicPr>
          <p:nvPr/>
        </p:nvPicPr>
        <p:blipFill>
          <a:blip r:embed="rId3">
            <a:duotone>
              <a:schemeClr val="accent4">
                <a:shade val="45000"/>
                <a:satMod val="135000"/>
              </a:schemeClr>
              <a:prstClr val="white"/>
            </a:duotone>
            <a:lum contrast="40000"/>
          </a:blip>
          <a:stretch>
            <a:fillRect/>
          </a:stretch>
        </p:blipFill>
        <p:spPr>
          <a:xfrm flipH="1" flipV="1">
            <a:off x="4572000" y="4214824"/>
            <a:ext cx="1571636" cy="714380"/>
          </a:xfrm>
          <a:prstGeom prst="rect">
            <a:avLst/>
          </a:prstGeom>
          <a:effectLst>
            <a:reflection blurRad="6350" stA="50000" endA="300" endPos="90000" dir="5400000" sy="-100000" algn="bl" rotWithShape="0"/>
          </a:effectLst>
        </p:spPr>
      </p:pic>
      <p:pic>
        <p:nvPicPr>
          <p:cNvPr id="21" name="20 Imagen" descr="color-swirl-high-res-psd-447659.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V="1">
            <a:off x="3071802" y="4786310"/>
            <a:ext cx="1511188" cy="714380"/>
          </a:xfrm>
          <a:prstGeom prst="rect">
            <a:avLst/>
          </a:prstGeom>
          <a:effectLst>
            <a:reflection blurRad="6350" stA="50000" endA="300" endPos="90000" dir="5400000" sy="-100000" algn="bl" rotWithShape="0"/>
          </a:effectLst>
        </p:spPr>
      </p:pic>
      <p:pic>
        <p:nvPicPr>
          <p:cNvPr id="22" name="21 Imagen" descr="color-swirl-high-res-psd-447659.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flipV="1">
            <a:off x="4572000" y="4786310"/>
            <a:ext cx="1571636" cy="714380"/>
          </a:xfrm>
          <a:prstGeom prst="rect">
            <a:avLst/>
          </a:prstGeom>
          <a:effectLst>
            <a:reflection blurRad="6350" stA="50000" endA="300" endPos="90000" dir="5400000" sy="-100000" algn="bl" rotWithShape="0"/>
          </a:effectLst>
        </p:spPr>
      </p:pic>
      <p:pic>
        <p:nvPicPr>
          <p:cNvPr id="23" name="22 Imagen" descr="unnamed.png"/>
          <p:cNvPicPr>
            <a:picLocks noChangeAspect="1"/>
          </p:cNvPicPr>
          <p:nvPr/>
        </p:nvPicPr>
        <p:blipFill>
          <a:blip r:embed="rId4"/>
          <a:stretch>
            <a:fillRect/>
          </a:stretch>
        </p:blipFill>
        <p:spPr>
          <a:xfrm>
            <a:off x="571472" y="28418"/>
            <a:ext cx="3067051" cy="5115082"/>
          </a:xfrm>
          <a:prstGeom prst="rect">
            <a:avLst/>
          </a:prstGeom>
        </p:spPr>
      </p:pic>
      <p:pic>
        <p:nvPicPr>
          <p:cNvPr id="24" name="23 Imagen" descr="ggg.jpeg"/>
          <p:cNvPicPr>
            <a:picLocks noGrp="1" noChangeAspect="1"/>
          </p:cNvPicPr>
          <p:nvPr isPhoto="1"/>
        </p:nvPicPr>
        <p:blipFill>
          <a:blip r:embed="rId2">
            <a:lum/>
          </a:blip>
          <a:stretch>
            <a:fillRect/>
          </a:stretch>
        </p:blipFill>
        <p:spPr>
          <a:xfrm>
            <a:off x="0" y="0"/>
            <a:ext cx="9144000" cy="5429270"/>
          </a:xfrm>
          <a:prstGeom prst="rect">
            <a:avLst/>
          </a:prstGeom>
          <a:noFill/>
          <a:ln>
            <a:noFill/>
          </a:ln>
        </p:spPr>
      </p:pic>
    </p:spTree>
  </p:cSld>
  <p:clrMapOvr>
    <a:masterClrMapping/>
  </p:clrMapOvr>
  <p:transition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1+#ppt_w/2"/>
                                          </p:val>
                                        </p:tav>
                                        <p:tav tm="100000">
                                          <p:val>
                                            <p:strVal val="#ppt_x"/>
                                          </p:val>
                                        </p:tav>
                                      </p:tavLst>
                                    </p:anim>
                                    <p:anim calcmode="lin" valueType="num">
                                      <p:cBhvr additive="base">
                                        <p:cTn id="18" dur="3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1+#ppt_w/2"/>
                                          </p:val>
                                        </p:tav>
                                        <p:tav tm="100000">
                                          <p:val>
                                            <p:strVal val="#ppt_x"/>
                                          </p:val>
                                        </p:tav>
                                      </p:tavLst>
                                    </p:anim>
                                    <p:anim calcmode="lin" valueType="num">
                                      <p:cBhvr additive="base">
                                        <p:cTn id="22" dur="3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1+#ppt_w/2"/>
                                          </p:val>
                                        </p:tav>
                                        <p:tav tm="100000">
                                          <p:val>
                                            <p:strVal val="#ppt_x"/>
                                          </p:val>
                                        </p:tav>
                                      </p:tavLst>
                                    </p:anim>
                                    <p:anim calcmode="lin" valueType="num">
                                      <p:cBhvr additive="base">
                                        <p:cTn id="26" dur="3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3000" fill="hold"/>
                                        <p:tgtEl>
                                          <p:spTgt spid="13"/>
                                        </p:tgtEl>
                                        <p:attrNameLst>
                                          <p:attrName>ppt_x</p:attrName>
                                        </p:attrNameLst>
                                      </p:cBhvr>
                                      <p:tavLst>
                                        <p:tav tm="0">
                                          <p:val>
                                            <p:strVal val="1+#ppt_w/2"/>
                                          </p:val>
                                        </p:tav>
                                        <p:tav tm="100000">
                                          <p:val>
                                            <p:strVal val="#ppt_x"/>
                                          </p:val>
                                        </p:tav>
                                      </p:tavLst>
                                    </p:anim>
                                    <p:anim calcmode="lin" valueType="num">
                                      <p:cBhvr additive="base">
                                        <p:cTn id="30" dur="3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3000" fill="hold"/>
                                        <p:tgtEl>
                                          <p:spTgt spid="15"/>
                                        </p:tgtEl>
                                        <p:attrNameLst>
                                          <p:attrName>ppt_x</p:attrName>
                                        </p:attrNameLst>
                                      </p:cBhvr>
                                      <p:tavLst>
                                        <p:tav tm="0">
                                          <p:val>
                                            <p:strVal val="1+#ppt_w/2"/>
                                          </p:val>
                                        </p:tav>
                                        <p:tav tm="100000">
                                          <p:val>
                                            <p:strVal val="#ppt_x"/>
                                          </p:val>
                                        </p:tav>
                                      </p:tavLst>
                                    </p:anim>
                                    <p:anim calcmode="lin" valueType="num">
                                      <p:cBhvr additive="base">
                                        <p:cTn id="34" dur="3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3000" fill="hold"/>
                                        <p:tgtEl>
                                          <p:spTgt spid="17"/>
                                        </p:tgtEl>
                                        <p:attrNameLst>
                                          <p:attrName>ppt_x</p:attrName>
                                        </p:attrNameLst>
                                      </p:cBhvr>
                                      <p:tavLst>
                                        <p:tav tm="0">
                                          <p:val>
                                            <p:strVal val="1+#ppt_w/2"/>
                                          </p:val>
                                        </p:tav>
                                        <p:tav tm="100000">
                                          <p:val>
                                            <p:strVal val="#ppt_x"/>
                                          </p:val>
                                        </p:tav>
                                      </p:tavLst>
                                    </p:anim>
                                    <p:anim calcmode="lin" valueType="num">
                                      <p:cBhvr additive="base">
                                        <p:cTn id="38" dur="3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3000" fill="hold"/>
                                        <p:tgtEl>
                                          <p:spTgt spid="19"/>
                                        </p:tgtEl>
                                        <p:attrNameLst>
                                          <p:attrName>ppt_x</p:attrName>
                                        </p:attrNameLst>
                                      </p:cBhvr>
                                      <p:tavLst>
                                        <p:tav tm="0">
                                          <p:val>
                                            <p:strVal val="1+#ppt_w/2"/>
                                          </p:val>
                                        </p:tav>
                                        <p:tav tm="100000">
                                          <p:val>
                                            <p:strVal val="#ppt_x"/>
                                          </p:val>
                                        </p:tav>
                                      </p:tavLst>
                                    </p:anim>
                                    <p:anim calcmode="lin" valueType="num">
                                      <p:cBhvr additive="base">
                                        <p:cTn id="42" dur="3000" fill="hold"/>
                                        <p:tgtEl>
                                          <p:spTgt spid="19"/>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3000" fill="hold"/>
                                        <p:tgtEl>
                                          <p:spTgt spid="21"/>
                                        </p:tgtEl>
                                        <p:attrNameLst>
                                          <p:attrName>ppt_x</p:attrName>
                                        </p:attrNameLst>
                                      </p:cBhvr>
                                      <p:tavLst>
                                        <p:tav tm="0">
                                          <p:val>
                                            <p:strVal val="1+#ppt_w/2"/>
                                          </p:val>
                                        </p:tav>
                                        <p:tav tm="100000">
                                          <p:val>
                                            <p:strVal val="#ppt_x"/>
                                          </p:val>
                                        </p:tav>
                                      </p:tavLst>
                                    </p:anim>
                                    <p:anim calcmode="lin" valueType="num">
                                      <p:cBhvr additive="base">
                                        <p:cTn id="46" dur="3000" fill="hold"/>
                                        <p:tgtEl>
                                          <p:spTgt spid="21"/>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3000" fill="hold"/>
                                        <p:tgtEl>
                                          <p:spTgt spid="4"/>
                                        </p:tgtEl>
                                        <p:attrNameLst>
                                          <p:attrName>ppt_x</p:attrName>
                                        </p:attrNameLst>
                                      </p:cBhvr>
                                      <p:tavLst>
                                        <p:tav tm="0">
                                          <p:val>
                                            <p:strVal val="0-#ppt_w/2"/>
                                          </p:val>
                                        </p:tav>
                                        <p:tav tm="100000">
                                          <p:val>
                                            <p:strVal val="#ppt_x"/>
                                          </p:val>
                                        </p:tav>
                                      </p:tavLst>
                                    </p:anim>
                                    <p:anim calcmode="lin" valueType="num">
                                      <p:cBhvr additive="base">
                                        <p:cTn id="50" dur="3000" fill="hold"/>
                                        <p:tgtEl>
                                          <p:spTgt spid="4"/>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0-#ppt_w/2"/>
                                          </p:val>
                                        </p:tav>
                                        <p:tav tm="100000">
                                          <p:val>
                                            <p:strVal val="#ppt_x"/>
                                          </p:val>
                                        </p:tav>
                                      </p:tavLst>
                                    </p:anim>
                                    <p:anim calcmode="lin" valueType="num">
                                      <p:cBhvr additive="base">
                                        <p:cTn id="54" dur="3000" fill="hold"/>
                                        <p:tgtEl>
                                          <p:spTgt spid="6"/>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3000" fill="hold"/>
                                        <p:tgtEl>
                                          <p:spTgt spid="8"/>
                                        </p:tgtEl>
                                        <p:attrNameLst>
                                          <p:attrName>ppt_x</p:attrName>
                                        </p:attrNameLst>
                                      </p:cBhvr>
                                      <p:tavLst>
                                        <p:tav tm="0">
                                          <p:val>
                                            <p:strVal val="0-#ppt_w/2"/>
                                          </p:val>
                                        </p:tav>
                                        <p:tav tm="100000">
                                          <p:val>
                                            <p:strVal val="#ppt_x"/>
                                          </p:val>
                                        </p:tav>
                                      </p:tavLst>
                                    </p:anim>
                                    <p:anim calcmode="lin" valueType="num">
                                      <p:cBhvr additive="base">
                                        <p:cTn id="58" dur="3000" fill="hold"/>
                                        <p:tgtEl>
                                          <p:spTgt spid="8"/>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3000" fill="hold"/>
                                        <p:tgtEl>
                                          <p:spTgt spid="10"/>
                                        </p:tgtEl>
                                        <p:attrNameLst>
                                          <p:attrName>ppt_x</p:attrName>
                                        </p:attrNameLst>
                                      </p:cBhvr>
                                      <p:tavLst>
                                        <p:tav tm="0">
                                          <p:val>
                                            <p:strVal val="0-#ppt_w/2"/>
                                          </p:val>
                                        </p:tav>
                                        <p:tav tm="100000">
                                          <p:val>
                                            <p:strVal val="#ppt_x"/>
                                          </p:val>
                                        </p:tav>
                                      </p:tavLst>
                                    </p:anim>
                                    <p:anim calcmode="lin" valueType="num">
                                      <p:cBhvr additive="base">
                                        <p:cTn id="62" dur="3000" fill="hold"/>
                                        <p:tgtEl>
                                          <p:spTgt spid="10"/>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3000" fill="hold"/>
                                        <p:tgtEl>
                                          <p:spTgt spid="12"/>
                                        </p:tgtEl>
                                        <p:attrNameLst>
                                          <p:attrName>ppt_x</p:attrName>
                                        </p:attrNameLst>
                                      </p:cBhvr>
                                      <p:tavLst>
                                        <p:tav tm="0">
                                          <p:val>
                                            <p:strVal val="0-#ppt_w/2"/>
                                          </p:val>
                                        </p:tav>
                                        <p:tav tm="100000">
                                          <p:val>
                                            <p:strVal val="#ppt_x"/>
                                          </p:val>
                                        </p:tav>
                                      </p:tavLst>
                                    </p:anim>
                                    <p:anim calcmode="lin" valueType="num">
                                      <p:cBhvr additive="base">
                                        <p:cTn id="66" dur="3000" fill="hold"/>
                                        <p:tgtEl>
                                          <p:spTgt spid="12"/>
                                        </p:tgtEl>
                                        <p:attrNameLst>
                                          <p:attrName>ppt_y</p:attrName>
                                        </p:attrNameLst>
                                      </p:cBhvr>
                                      <p:tavLst>
                                        <p:tav tm="0">
                                          <p:val>
                                            <p:strVal val="#ppt_y"/>
                                          </p:val>
                                        </p:tav>
                                        <p:tav tm="100000">
                                          <p:val>
                                            <p:strVal val="#ppt_y"/>
                                          </p:val>
                                        </p:tav>
                                      </p:tavLst>
                                    </p:anim>
                                  </p:childTnLst>
                                </p:cTn>
                              </p:par>
                              <p:par>
                                <p:cTn id="67" presetID="2" presetClass="entr" presetSubtype="8"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3000" fill="hold"/>
                                        <p:tgtEl>
                                          <p:spTgt spid="14"/>
                                        </p:tgtEl>
                                        <p:attrNameLst>
                                          <p:attrName>ppt_x</p:attrName>
                                        </p:attrNameLst>
                                      </p:cBhvr>
                                      <p:tavLst>
                                        <p:tav tm="0">
                                          <p:val>
                                            <p:strVal val="0-#ppt_w/2"/>
                                          </p:val>
                                        </p:tav>
                                        <p:tav tm="100000">
                                          <p:val>
                                            <p:strVal val="#ppt_x"/>
                                          </p:val>
                                        </p:tav>
                                      </p:tavLst>
                                    </p:anim>
                                    <p:anim calcmode="lin" valueType="num">
                                      <p:cBhvr additive="base">
                                        <p:cTn id="70" dur="3000" fill="hold"/>
                                        <p:tgtEl>
                                          <p:spTgt spid="14"/>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3000" fill="hold"/>
                                        <p:tgtEl>
                                          <p:spTgt spid="16"/>
                                        </p:tgtEl>
                                        <p:attrNameLst>
                                          <p:attrName>ppt_x</p:attrName>
                                        </p:attrNameLst>
                                      </p:cBhvr>
                                      <p:tavLst>
                                        <p:tav tm="0">
                                          <p:val>
                                            <p:strVal val="0-#ppt_w/2"/>
                                          </p:val>
                                        </p:tav>
                                        <p:tav tm="100000">
                                          <p:val>
                                            <p:strVal val="#ppt_x"/>
                                          </p:val>
                                        </p:tav>
                                      </p:tavLst>
                                    </p:anim>
                                    <p:anim calcmode="lin" valueType="num">
                                      <p:cBhvr additive="base">
                                        <p:cTn id="74" dur="3000" fill="hold"/>
                                        <p:tgtEl>
                                          <p:spTgt spid="16"/>
                                        </p:tgtEl>
                                        <p:attrNameLst>
                                          <p:attrName>ppt_y</p:attrName>
                                        </p:attrNameLst>
                                      </p:cBhvr>
                                      <p:tavLst>
                                        <p:tav tm="0">
                                          <p:val>
                                            <p:strVal val="#ppt_y"/>
                                          </p:val>
                                        </p:tav>
                                        <p:tav tm="100000">
                                          <p:val>
                                            <p:strVal val="#ppt_y"/>
                                          </p:val>
                                        </p:tav>
                                      </p:tavLst>
                                    </p:anim>
                                  </p:childTnLst>
                                </p:cTn>
                              </p:par>
                              <p:par>
                                <p:cTn id="75" presetID="2" presetClass="entr" presetSubtype="8" fill="hold"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3000" fill="hold"/>
                                        <p:tgtEl>
                                          <p:spTgt spid="18"/>
                                        </p:tgtEl>
                                        <p:attrNameLst>
                                          <p:attrName>ppt_x</p:attrName>
                                        </p:attrNameLst>
                                      </p:cBhvr>
                                      <p:tavLst>
                                        <p:tav tm="0">
                                          <p:val>
                                            <p:strVal val="0-#ppt_w/2"/>
                                          </p:val>
                                        </p:tav>
                                        <p:tav tm="100000">
                                          <p:val>
                                            <p:strVal val="#ppt_x"/>
                                          </p:val>
                                        </p:tav>
                                      </p:tavLst>
                                    </p:anim>
                                    <p:anim calcmode="lin" valueType="num">
                                      <p:cBhvr additive="base">
                                        <p:cTn id="78" dur="3000" fill="hold"/>
                                        <p:tgtEl>
                                          <p:spTgt spid="18"/>
                                        </p:tgtEl>
                                        <p:attrNameLst>
                                          <p:attrName>ppt_y</p:attrName>
                                        </p:attrNameLst>
                                      </p:cBhvr>
                                      <p:tavLst>
                                        <p:tav tm="0">
                                          <p:val>
                                            <p:strVal val="#ppt_y"/>
                                          </p:val>
                                        </p:tav>
                                        <p:tav tm="100000">
                                          <p:val>
                                            <p:strVal val="#ppt_y"/>
                                          </p:val>
                                        </p:tav>
                                      </p:tavLst>
                                    </p:anim>
                                  </p:childTnLst>
                                </p:cTn>
                              </p:par>
                              <p:par>
                                <p:cTn id="79" presetID="2" presetClass="entr" presetSubtype="8" fill="hold"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3000" fill="hold"/>
                                        <p:tgtEl>
                                          <p:spTgt spid="20"/>
                                        </p:tgtEl>
                                        <p:attrNameLst>
                                          <p:attrName>ppt_x</p:attrName>
                                        </p:attrNameLst>
                                      </p:cBhvr>
                                      <p:tavLst>
                                        <p:tav tm="0">
                                          <p:val>
                                            <p:strVal val="0-#ppt_w/2"/>
                                          </p:val>
                                        </p:tav>
                                        <p:tav tm="100000">
                                          <p:val>
                                            <p:strVal val="#ppt_x"/>
                                          </p:val>
                                        </p:tav>
                                      </p:tavLst>
                                    </p:anim>
                                    <p:anim calcmode="lin" valueType="num">
                                      <p:cBhvr additive="base">
                                        <p:cTn id="82" dur="3000" fill="hold"/>
                                        <p:tgtEl>
                                          <p:spTgt spid="20"/>
                                        </p:tgtEl>
                                        <p:attrNameLst>
                                          <p:attrName>ppt_y</p:attrName>
                                        </p:attrNameLst>
                                      </p:cBhvr>
                                      <p:tavLst>
                                        <p:tav tm="0">
                                          <p:val>
                                            <p:strVal val="#ppt_y"/>
                                          </p:val>
                                        </p:tav>
                                        <p:tav tm="100000">
                                          <p:val>
                                            <p:strVal val="#ppt_y"/>
                                          </p:val>
                                        </p:tav>
                                      </p:tavLst>
                                    </p:anim>
                                  </p:childTnLst>
                                </p:cTn>
                              </p:par>
                              <p:par>
                                <p:cTn id="83" presetID="2" presetClass="entr" presetSubtype="8"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3000" fill="hold"/>
                                        <p:tgtEl>
                                          <p:spTgt spid="22"/>
                                        </p:tgtEl>
                                        <p:attrNameLst>
                                          <p:attrName>ppt_x</p:attrName>
                                        </p:attrNameLst>
                                      </p:cBhvr>
                                      <p:tavLst>
                                        <p:tav tm="0">
                                          <p:val>
                                            <p:strVal val="0-#ppt_w/2"/>
                                          </p:val>
                                        </p:tav>
                                        <p:tav tm="100000">
                                          <p:val>
                                            <p:strVal val="#ppt_x"/>
                                          </p:val>
                                        </p:tav>
                                      </p:tavLst>
                                    </p:anim>
                                    <p:anim calcmode="lin" valueType="num">
                                      <p:cBhvr additive="base">
                                        <p:cTn id="86" dur="3000" fill="hold"/>
                                        <p:tgtEl>
                                          <p:spTgt spid="22"/>
                                        </p:tgtEl>
                                        <p:attrNameLst>
                                          <p:attrName>ppt_y</p:attrName>
                                        </p:attrNameLst>
                                      </p:cBhvr>
                                      <p:tavLst>
                                        <p:tav tm="0">
                                          <p:val>
                                            <p:strVal val="#ppt_y"/>
                                          </p:val>
                                        </p:tav>
                                        <p:tav tm="100000">
                                          <p:val>
                                            <p:strVal val="#ppt_y"/>
                                          </p:val>
                                        </p:tav>
                                      </p:tavLst>
                                    </p:anim>
                                  </p:childTnLst>
                                </p:cTn>
                              </p:par>
                              <p:par>
                                <p:cTn id="87" presetID="8" presetClass="emph" presetSubtype="0" fill="hold" nodeType="withEffect">
                                  <p:stCondLst>
                                    <p:cond delay="0"/>
                                  </p:stCondLst>
                                  <p:childTnLst>
                                    <p:animRot by="21600000">
                                      <p:cBhvr>
                                        <p:cTn id="88" dur="3000" fill="hold"/>
                                        <p:tgtEl>
                                          <p:spTgt spid="3"/>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7"/>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9"/>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1"/>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13"/>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15"/>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17"/>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9"/>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21"/>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4"/>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6"/>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8"/>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10"/>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12"/>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14"/>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16"/>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18"/>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20"/>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22"/>
                                        </p:tgtEl>
                                        <p:attrNameLst>
                                          <p:attrName>r</p:attrName>
                                        </p:attrNameLst>
                                      </p:cBhvr>
                                    </p:animRot>
                                  </p:childTnLst>
                                </p:cTn>
                              </p:par>
                            </p:childTnLst>
                          </p:cTn>
                        </p:par>
                        <p:par>
                          <p:cTn id="127" fill="hold">
                            <p:stCondLst>
                              <p:cond delay="3000"/>
                            </p:stCondLst>
                            <p:childTnLst>
                              <p:par>
                                <p:cTn id="128" presetID="2" presetClass="exit" presetSubtype="4" fill="hold" nodeType="afterEffect">
                                  <p:stCondLst>
                                    <p:cond delay="0"/>
                                  </p:stCondLst>
                                  <p:childTnLst>
                                    <p:anim calcmode="lin" valueType="num">
                                      <p:cBhvr additive="base">
                                        <p:cTn id="129" dur="3000"/>
                                        <p:tgtEl>
                                          <p:spTgt spid="3"/>
                                        </p:tgtEl>
                                        <p:attrNameLst>
                                          <p:attrName>ppt_x</p:attrName>
                                        </p:attrNameLst>
                                      </p:cBhvr>
                                      <p:tavLst>
                                        <p:tav tm="0">
                                          <p:val>
                                            <p:strVal val="ppt_x"/>
                                          </p:val>
                                        </p:tav>
                                        <p:tav tm="100000">
                                          <p:val>
                                            <p:strVal val="ppt_x"/>
                                          </p:val>
                                        </p:tav>
                                      </p:tavLst>
                                    </p:anim>
                                    <p:anim calcmode="lin" valueType="num">
                                      <p:cBhvr additive="base">
                                        <p:cTn id="130" dur="3000"/>
                                        <p:tgtEl>
                                          <p:spTgt spid="3"/>
                                        </p:tgtEl>
                                        <p:attrNameLst>
                                          <p:attrName>ppt_y</p:attrName>
                                        </p:attrNameLst>
                                      </p:cBhvr>
                                      <p:tavLst>
                                        <p:tav tm="0">
                                          <p:val>
                                            <p:strVal val="ppt_y"/>
                                          </p:val>
                                        </p:tav>
                                        <p:tav tm="100000">
                                          <p:val>
                                            <p:strVal val="1+ppt_h/2"/>
                                          </p:val>
                                        </p:tav>
                                      </p:tavLst>
                                    </p:anim>
                                    <p:set>
                                      <p:cBhvr>
                                        <p:cTn id="131" dur="1" fill="hold">
                                          <p:stCondLst>
                                            <p:cond delay="2999"/>
                                          </p:stCondLst>
                                        </p:cTn>
                                        <p:tgtEl>
                                          <p:spTgt spid="3"/>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3000"/>
                                        <p:tgtEl>
                                          <p:spTgt spid="4"/>
                                        </p:tgtEl>
                                        <p:attrNameLst>
                                          <p:attrName>ppt_x</p:attrName>
                                        </p:attrNameLst>
                                      </p:cBhvr>
                                      <p:tavLst>
                                        <p:tav tm="0">
                                          <p:val>
                                            <p:strVal val="ppt_x"/>
                                          </p:val>
                                        </p:tav>
                                        <p:tav tm="100000">
                                          <p:val>
                                            <p:strVal val="ppt_x"/>
                                          </p:val>
                                        </p:tav>
                                      </p:tavLst>
                                    </p:anim>
                                    <p:anim calcmode="lin" valueType="num">
                                      <p:cBhvr additive="base">
                                        <p:cTn id="134" dur="3000"/>
                                        <p:tgtEl>
                                          <p:spTgt spid="4"/>
                                        </p:tgtEl>
                                        <p:attrNameLst>
                                          <p:attrName>ppt_y</p:attrName>
                                        </p:attrNameLst>
                                      </p:cBhvr>
                                      <p:tavLst>
                                        <p:tav tm="0">
                                          <p:val>
                                            <p:strVal val="ppt_y"/>
                                          </p:val>
                                        </p:tav>
                                        <p:tav tm="100000">
                                          <p:val>
                                            <p:strVal val="1+ppt_h/2"/>
                                          </p:val>
                                        </p:tav>
                                      </p:tavLst>
                                    </p:anim>
                                    <p:set>
                                      <p:cBhvr>
                                        <p:cTn id="135" dur="1" fill="hold">
                                          <p:stCondLst>
                                            <p:cond delay="2999"/>
                                          </p:stCondLst>
                                        </p:cTn>
                                        <p:tgtEl>
                                          <p:spTgt spid="4"/>
                                        </p:tgtEl>
                                        <p:attrNameLst>
                                          <p:attrName>style.visibility</p:attrName>
                                        </p:attrNameLst>
                                      </p:cBhvr>
                                      <p:to>
                                        <p:strVal val="hidden"/>
                                      </p:to>
                                    </p:set>
                                  </p:childTnLst>
                                </p:cTn>
                              </p:par>
                              <p:par>
                                <p:cTn id="136" presetID="2" presetClass="exit" presetSubtype="4" fill="hold" nodeType="withEffect">
                                  <p:stCondLst>
                                    <p:cond delay="0"/>
                                  </p:stCondLst>
                                  <p:childTnLst>
                                    <p:anim calcmode="lin" valueType="num">
                                      <p:cBhvr additive="base">
                                        <p:cTn id="137" dur="3000"/>
                                        <p:tgtEl>
                                          <p:spTgt spid="5"/>
                                        </p:tgtEl>
                                        <p:attrNameLst>
                                          <p:attrName>ppt_x</p:attrName>
                                        </p:attrNameLst>
                                      </p:cBhvr>
                                      <p:tavLst>
                                        <p:tav tm="0">
                                          <p:val>
                                            <p:strVal val="ppt_x"/>
                                          </p:val>
                                        </p:tav>
                                        <p:tav tm="100000">
                                          <p:val>
                                            <p:strVal val="ppt_x"/>
                                          </p:val>
                                        </p:tav>
                                      </p:tavLst>
                                    </p:anim>
                                    <p:anim calcmode="lin" valueType="num">
                                      <p:cBhvr additive="base">
                                        <p:cTn id="138" dur="3000"/>
                                        <p:tgtEl>
                                          <p:spTgt spid="5"/>
                                        </p:tgtEl>
                                        <p:attrNameLst>
                                          <p:attrName>ppt_y</p:attrName>
                                        </p:attrNameLst>
                                      </p:cBhvr>
                                      <p:tavLst>
                                        <p:tav tm="0">
                                          <p:val>
                                            <p:strVal val="ppt_y"/>
                                          </p:val>
                                        </p:tav>
                                        <p:tav tm="100000">
                                          <p:val>
                                            <p:strVal val="1+ppt_h/2"/>
                                          </p:val>
                                        </p:tav>
                                      </p:tavLst>
                                    </p:anim>
                                    <p:set>
                                      <p:cBhvr>
                                        <p:cTn id="139" dur="1" fill="hold">
                                          <p:stCondLst>
                                            <p:cond delay="2999"/>
                                          </p:stCondLst>
                                        </p:cTn>
                                        <p:tgtEl>
                                          <p:spTgt spid="5"/>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3000"/>
                                        <p:tgtEl>
                                          <p:spTgt spid="6"/>
                                        </p:tgtEl>
                                        <p:attrNameLst>
                                          <p:attrName>ppt_x</p:attrName>
                                        </p:attrNameLst>
                                      </p:cBhvr>
                                      <p:tavLst>
                                        <p:tav tm="0">
                                          <p:val>
                                            <p:strVal val="ppt_x"/>
                                          </p:val>
                                        </p:tav>
                                        <p:tav tm="100000">
                                          <p:val>
                                            <p:strVal val="ppt_x"/>
                                          </p:val>
                                        </p:tav>
                                      </p:tavLst>
                                    </p:anim>
                                    <p:anim calcmode="lin" valueType="num">
                                      <p:cBhvr additive="base">
                                        <p:cTn id="142" dur="3000"/>
                                        <p:tgtEl>
                                          <p:spTgt spid="6"/>
                                        </p:tgtEl>
                                        <p:attrNameLst>
                                          <p:attrName>ppt_y</p:attrName>
                                        </p:attrNameLst>
                                      </p:cBhvr>
                                      <p:tavLst>
                                        <p:tav tm="0">
                                          <p:val>
                                            <p:strVal val="ppt_y"/>
                                          </p:val>
                                        </p:tav>
                                        <p:tav tm="100000">
                                          <p:val>
                                            <p:strVal val="1+ppt_h/2"/>
                                          </p:val>
                                        </p:tav>
                                      </p:tavLst>
                                    </p:anim>
                                    <p:set>
                                      <p:cBhvr>
                                        <p:cTn id="143" dur="1" fill="hold">
                                          <p:stCondLst>
                                            <p:cond delay="2999"/>
                                          </p:stCondLst>
                                        </p:cTn>
                                        <p:tgtEl>
                                          <p:spTgt spid="6"/>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3000"/>
                                        <p:tgtEl>
                                          <p:spTgt spid="7"/>
                                        </p:tgtEl>
                                        <p:attrNameLst>
                                          <p:attrName>ppt_x</p:attrName>
                                        </p:attrNameLst>
                                      </p:cBhvr>
                                      <p:tavLst>
                                        <p:tav tm="0">
                                          <p:val>
                                            <p:strVal val="ppt_x"/>
                                          </p:val>
                                        </p:tav>
                                        <p:tav tm="100000">
                                          <p:val>
                                            <p:strVal val="ppt_x"/>
                                          </p:val>
                                        </p:tav>
                                      </p:tavLst>
                                    </p:anim>
                                    <p:anim calcmode="lin" valueType="num">
                                      <p:cBhvr additive="base">
                                        <p:cTn id="146" dur="3000"/>
                                        <p:tgtEl>
                                          <p:spTgt spid="7"/>
                                        </p:tgtEl>
                                        <p:attrNameLst>
                                          <p:attrName>ppt_y</p:attrName>
                                        </p:attrNameLst>
                                      </p:cBhvr>
                                      <p:tavLst>
                                        <p:tav tm="0">
                                          <p:val>
                                            <p:strVal val="ppt_y"/>
                                          </p:val>
                                        </p:tav>
                                        <p:tav tm="100000">
                                          <p:val>
                                            <p:strVal val="1+ppt_h/2"/>
                                          </p:val>
                                        </p:tav>
                                      </p:tavLst>
                                    </p:anim>
                                    <p:set>
                                      <p:cBhvr>
                                        <p:cTn id="147" dur="1" fill="hold">
                                          <p:stCondLst>
                                            <p:cond delay="2999"/>
                                          </p:stCondLst>
                                        </p:cTn>
                                        <p:tgtEl>
                                          <p:spTgt spid="7"/>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3000"/>
                                        <p:tgtEl>
                                          <p:spTgt spid="8"/>
                                        </p:tgtEl>
                                        <p:attrNameLst>
                                          <p:attrName>ppt_x</p:attrName>
                                        </p:attrNameLst>
                                      </p:cBhvr>
                                      <p:tavLst>
                                        <p:tav tm="0">
                                          <p:val>
                                            <p:strVal val="ppt_x"/>
                                          </p:val>
                                        </p:tav>
                                        <p:tav tm="100000">
                                          <p:val>
                                            <p:strVal val="ppt_x"/>
                                          </p:val>
                                        </p:tav>
                                      </p:tavLst>
                                    </p:anim>
                                    <p:anim calcmode="lin" valueType="num">
                                      <p:cBhvr additive="base">
                                        <p:cTn id="150" dur="3000"/>
                                        <p:tgtEl>
                                          <p:spTgt spid="8"/>
                                        </p:tgtEl>
                                        <p:attrNameLst>
                                          <p:attrName>ppt_y</p:attrName>
                                        </p:attrNameLst>
                                      </p:cBhvr>
                                      <p:tavLst>
                                        <p:tav tm="0">
                                          <p:val>
                                            <p:strVal val="ppt_y"/>
                                          </p:val>
                                        </p:tav>
                                        <p:tav tm="100000">
                                          <p:val>
                                            <p:strVal val="1+ppt_h/2"/>
                                          </p:val>
                                        </p:tav>
                                      </p:tavLst>
                                    </p:anim>
                                    <p:set>
                                      <p:cBhvr>
                                        <p:cTn id="151" dur="1" fill="hold">
                                          <p:stCondLst>
                                            <p:cond delay="2999"/>
                                          </p:stCondLst>
                                        </p:cTn>
                                        <p:tgtEl>
                                          <p:spTgt spid="8"/>
                                        </p:tgtEl>
                                        <p:attrNameLst>
                                          <p:attrName>style.visibility</p:attrName>
                                        </p:attrNameLst>
                                      </p:cBhvr>
                                      <p:to>
                                        <p:strVal val="hidden"/>
                                      </p:to>
                                    </p:set>
                                  </p:childTnLst>
                                </p:cTn>
                              </p:par>
                              <p:par>
                                <p:cTn id="152" presetID="2" presetClass="exit" presetSubtype="4" fill="hold" nodeType="withEffect">
                                  <p:stCondLst>
                                    <p:cond delay="0"/>
                                  </p:stCondLst>
                                  <p:childTnLst>
                                    <p:anim calcmode="lin" valueType="num">
                                      <p:cBhvr additive="base">
                                        <p:cTn id="153" dur="3000"/>
                                        <p:tgtEl>
                                          <p:spTgt spid="9"/>
                                        </p:tgtEl>
                                        <p:attrNameLst>
                                          <p:attrName>ppt_x</p:attrName>
                                        </p:attrNameLst>
                                      </p:cBhvr>
                                      <p:tavLst>
                                        <p:tav tm="0">
                                          <p:val>
                                            <p:strVal val="ppt_x"/>
                                          </p:val>
                                        </p:tav>
                                        <p:tav tm="100000">
                                          <p:val>
                                            <p:strVal val="ppt_x"/>
                                          </p:val>
                                        </p:tav>
                                      </p:tavLst>
                                    </p:anim>
                                    <p:anim calcmode="lin" valueType="num">
                                      <p:cBhvr additive="base">
                                        <p:cTn id="154" dur="3000"/>
                                        <p:tgtEl>
                                          <p:spTgt spid="9"/>
                                        </p:tgtEl>
                                        <p:attrNameLst>
                                          <p:attrName>ppt_y</p:attrName>
                                        </p:attrNameLst>
                                      </p:cBhvr>
                                      <p:tavLst>
                                        <p:tav tm="0">
                                          <p:val>
                                            <p:strVal val="ppt_y"/>
                                          </p:val>
                                        </p:tav>
                                        <p:tav tm="100000">
                                          <p:val>
                                            <p:strVal val="1+ppt_h/2"/>
                                          </p:val>
                                        </p:tav>
                                      </p:tavLst>
                                    </p:anim>
                                    <p:set>
                                      <p:cBhvr>
                                        <p:cTn id="155" dur="1" fill="hold">
                                          <p:stCondLst>
                                            <p:cond delay="2999"/>
                                          </p:stCondLst>
                                        </p:cTn>
                                        <p:tgtEl>
                                          <p:spTgt spid="9"/>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3000"/>
                                        <p:tgtEl>
                                          <p:spTgt spid="10"/>
                                        </p:tgtEl>
                                        <p:attrNameLst>
                                          <p:attrName>ppt_x</p:attrName>
                                        </p:attrNameLst>
                                      </p:cBhvr>
                                      <p:tavLst>
                                        <p:tav tm="0">
                                          <p:val>
                                            <p:strVal val="ppt_x"/>
                                          </p:val>
                                        </p:tav>
                                        <p:tav tm="100000">
                                          <p:val>
                                            <p:strVal val="ppt_x"/>
                                          </p:val>
                                        </p:tav>
                                      </p:tavLst>
                                    </p:anim>
                                    <p:anim calcmode="lin" valueType="num">
                                      <p:cBhvr additive="base">
                                        <p:cTn id="158" dur="3000"/>
                                        <p:tgtEl>
                                          <p:spTgt spid="10"/>
                                        </p:tgtEl>
                                        <p:attrNameLst>
                                          <p:attrName>ppt_y</p:attrName>
                                        </p:attrNameLst>
                                      </p:cBhvr>
                                      <p:tavLst>
                                        <p:tav tm="0">
                                          <p:val>
                                            <p:strVal val="ppt_y"/>
                                          </p:val>
                                        </p:tav>
                                        <p:tav tm="100000">
                                          <p:val>
                                            <p:strVal val="1+ppt_h/2"/>
                                          </p:val>
                                        </p:tav>
                                      </p:tavLst>
                                    </p:anim>
                                    <p:set>
                                      <p:cBhvr>
                                        <p:cTn id="159" dur="1" fill="hold">
                                          <p:stCondLst>
                                            <p:cond delay="2999"/>
                                          </p:stCondLst>
                                        </p:cTn>
                                        <p:tgtEl>
                                          <p:spTgt spid="10"/>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3000"/>
                                        <p:tgtEl>
                                          <p:spTgt spid="11"/>
                                        </p:tgtEl>
                                        <p:attrNameLst>
                                          <p:attrName>ppt_x</p:attrName>
                                        </p:attrNameLst>
                                      </p:cBhvr>
                                      <p:tavLst>
                                        <p:tav tm="0">
                                          <p:val>
                                            <p:strVal val="ppt_x"/>
                                          </p:val>
                                        </p:tav>
                                        <p:tav tm="100000">
                                          <p:val>
                                            <p:strVal val="ppt_x"/>
                                          </p:val>
                                        </p:tav>
                                      </p:tavLst>
                                    </p:anim>
                                    <p:anim calcmode="lin" valueType="num">
                                      <p:cBhvr additive="base">
                                        <p:cTn id="162" dur="3000"/>
                                        <p:tgtEl>
                                          <p:spTgt spid="11"/>
                                        </p:tgtEl>
                                        <p:attrNameLst>
                                          <p:attrName>ppt_y</p:attrName>
                                        </p:attrNameLst>
                                      </p:cBhvr>
                                      <p:tavLst>
                                        <p:tav tm="0">
                                          <p:val>
                                            <p:strVal val="ppt_y"/>
                                          </p:val>
                                        </p:tav>
                                        <p:tav tm="100000">
                                          <p:val>
                                            <p:strVal val="1+ppt_h/2"/>
                                          </p:val>
                                        </p:tav>
                                      </p:tavLst>
                                    </p:anim>
                                    <p:set>
                                      <p:cBhvr>
                                        <p:cTn id="163" dur="1" fill="hold">
                                          <p:stCondLst>
                                            <p:cond delay="2999"/>
                                          </p:stCondLst>
                                        </p:cTn>
                                        <p:tgtEl>
                                          <p:spTgt spid="11"/>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3000"/>
                                        <p:tgtEl>
                                          <p:spTgt spid="12"/>
                                        </p:tgtEl>
                                        <p:attrNameLst>
                                          <p:attrName>ppt_x</p:attrName>
                                        </p:attrNameLst>
                                      </p:cBhvr>
                                      <p:tavLst>
                                        <p:tav tm="0">
                                          <p:val>
                                            <p:strVal val="ppt_x"/>
                                          </p:val>
                                        </p:tav>
                                        <p:tav tm="100000">
                                          <p:val>
                                            <p:strVal val="ppt_x"/>
                                          </p:val>
                                        </p:tav>
                                      </p:tavLst>
                                    </p:anim>
                                    <p:anim calcmode="lin" valueType="num">
                                      <p:cBhvr additive="base">
                                        <p:cTn id="166" dur="3000"/>
                                        <p:tgtEl>
                                          <p:spTgt spid="12"/>
                                        </p:tgtEl>
                                        <p:attrNameLst>
                                          <p:attrName>ppt_y</p:attrName>
                                        </p:attrNameLst>
                                      </p:cBhvr>
                                      <p:tavLst>
                                        <p:tav tm="0">
                                          <p:val>
                                            <p:strVal val="ppt_y"/>
                                          </p:val>
                                        </p:tav>
                                        <p:tav tm="100000">
                                          <p:val>
                                            <p:strVal val="1+ppt_h/2"/>
                                          </p:val>
                                        </p:tav>
                                      </p:tavLst>
                                    </p:anim>
                                    <p:set>
                                      <p:cBhvr>
                                        <p:cTn id="167" dur="1" fill="hold">
                                          <p:stCondLst>
                                            <p:cond delay="2999"/>
                                          </p:stCondLst>
                                        </p:cTn>
                                        <p:tgtEl>
                                          <p:spTgt spid="12"/>
                                        </p:tgtEl>
                                        <p:attrNameLst>
                                          <p:attrName>style.visibility</p:attrName>
                                        </p:attrNameLst>
                                      </p:cBhvr>
                                      <p:to>
                                        <p:strVal val="hidden"/>
                                      </p:to>
                                    </p:set>
                                  </p:childTnLst>
                                </p:cTn>
                              </p:par>
                              <p:par>
                                <p:cTn id="168" presetID="2" presetClass="exit" presetSubtype="4" fill="hold" nodeType="withEffect">
                                  <p:stCondLst>
                                    <p:cond delay="0"/>
                                  </p:stCondLst>
                                  <p:childTnLst>
                                    <p:anim calcmode="lin" valueType="num">
                                      <p:cBhvr additive="base">
                                        <p:cTn id="169" dur="3000"/>
                                        <p:tgtEl>
                                          <p:spTgt spid="13"/>
                                        </p:tgtEl>
                                        <p:attrNameLst>
                                          <p:attrName>ppt_x</p:attrName>
                                        </p:attrNameLst>
                                      </p:cBhvr>
                                      <p:tavLst>
                                        <p:tav tm="0">
                                          <p:val>
                                            <p:strVal val="ppt_x"/>
                                          </p:val>
                                        </p:tav>
                                        <p:tav tm="100000">
                                          <p:val>
                                            <p:strVal val="ppt_x"/>
                                          </p:val>
                                        </p:tav>
                                      </p:tavLst>
                                    </p:anim>
                                    <p:anim calcmode="lin" valueType="num">
                                      <p:cBhvr additive="base">
                                        <p:cTn id="170" dur="3000"/>
                                        <p:tgtEl>
                                          <p:spTgt spid="13"/>
                                        </p:tgtEl>
                                        <p:attrNameLst>
                                          <p:attrName>ppt_y</p:attrName>
                                        </p:attrNameLst>
                                      </p:cBhvr>
                                      <p:tavLst>
                                        <p:tav tm="0">
                                          <p:val>
                                            <p:strVal val="ppt_y"/>
                                          </p:val>
                                        </p:tav>
                                        <p:tav tm="100000">
                                          <p:val>
                                            <p:strVal val="1+ppt_h/2"/>
                                          </p:val>
                                        </p:tav>
                                      </p:tavLst>
                                    </p:anim>
                                    <p:set>
                                      <p:cBhvr>
                                        <p:cTn id="171" dur="1" fill="hold">
                                          <p:stCondLst>
                                            <p:cond delay="2999"/>
                                          </p:stCondLst>
                                        </p:cTn>
                                        <p:tgtEl>
                                          <p:spTgt spid="13"/>
                                        </p:tgtEl>
                                        <p:attrNameLst>
                                          <p:attrName>style.visibility</p:attrName>
                                        </p:attrNameLst>
                                      </p:cBhvr>
                                      <p:to>
                                        <p:strVal val="hidden"/>
                                      </p:to>
                                    </p:set>
                                  </p:childTnLst>
                                </p:cTn>
                              </p:par>
                              <p:par>
                                <p:cTn id="172" presetID="2" presetClass="exit" presetSubtype="4" fill="hold" nodeType="withEffect">
                                  <p:stCondLst>
                                    <p:cond delay="0"/>
                                  </p:stCondLst>
                                  <p:childTnLst>
                                    <p:anim calcmode="lin" valueType="num">
                                      <p:cBhvr additive="base">
                                        <p:cTn id="173" dur="3000"/>
                                        <p:tgtEl>
                                          <p:spTgt spid="14"/>
                                        </p:tgtEl>
                                        <p:attrNameLst>
                                          <p:attrName>ppt_x</p:attrName>
                                        </p:attrNameLst>
                                      </p:cBhvr>
                                      <p:tavLst>
                                        <p:tav tm="0">
                                          <p:val>
                                            <p:strVal val="ppt_x"/>
                                          </p:val>
                                        </p:tav>
                                        <p:tav tm="100000">
                                          <p:val>
                                            <p:strVal val="ppt_x"/>
                                          </p:val>
                                        </p:tav>
                                      </p:tavLst>
                                    </p:anim>
                                    <p:anim calcmode="lin" valueType="num">
                                      <p:cBhvr additive="base">
                                        <p:cTn id="174" dur="3000"/>
                                        <p:tgtEl>
                                          <p:spTgt spid="14"/>
                                        </p:tgtEl>
                                        <p:attrNameLst>
                                          <p:attrName>ppt_y</p:attrName>
                                        </p:attrNameLst>
                                      </p:cBhvr>
                                      <p:tavLst>
                                        <p:tav tm="0">
                                          <p:val>
                                            <p:strVal val="ppt_y"/>
                                          </p:val>
                                        </p:tav>
                                        <p:tav tm="100000">
                                          <p:val>
                                            <p:strVal val="1+ppt_h/2"/>
                                          </p:val>
                                        </p:tav>
                                      </p:tavLst>
                                    </p:anim>
                                    <p:set>
                                      <p:cBhvr>
                                        <p:cTn id="175" dur="1" fill="hold">
                                          <p:stCondLst>
                                            <p:cond delay="2999"/>
                                          </p:stCondLst>
                                        </p:cTn>
                                        <p:tgtEl>
                                          <p:spTgt spid="14"/>
                                        </p:tgtEl>
                                        <p:attrNameLst>
                                          <p:attrName>style.visibility</p:attrName>
                                        </p:attrNameLst>
                                      </p:cBhvr>
                                      <p:to>
                                        <p:strVal val="hidden"/>
                                      </p:to>
                                    </p:set>
                                  </p:childTnLst>
                                </p:cTn>
                              </p:par>
                              <p:par>
                                <p:cTn id="176" presetID="2" presetClass="exit" presetSubtype="4" fill="hold" nodeType="withEffect">
                                  <p:stCondLst>
                                    <p:cond delay="0"/>
                                  </p:stCondLst>
                                  <p:childTnLst>
                                    <p:anim calcmode="lin" valueType="num">
                                      <p:cBhvr additive="base">
                                        <p:cTn id="177" dur="3000"/>
                                        <p:tgtEl>
                                          <p:spTgt spid="15"/>
                                        </p:tgtEl>
                                        <p:attrNameLst>
                                          <p:attrName>ppt_x</p:attrName>
                                        </p:attrNameLst>
                                      </p:cBhvr>
                                      <p:tavLst>
                                        <p:tav tm="0">
                                          <p:val>
                                            <p:strVal val="ppt_x"/>
                                          </p:val>
                                        </p:tav>
                                        <p:tav tm="100000">
                                          <p:val>
                                            <p:strVal val="ppt_x"/>
                                          </p:val>
                                        </p:tav>
                                      </p:tavLst>
                                    </p:anim>
                                    <p:anim calcmode="lin" valueType="num">
                                      <p:cBhvr additive="base">
                                        <p:cTn id="178" dur="3000"/>
                                        <p:tgtEl>
                                          <p:spTgt spid="15"/>
                                        </p:tgtEl>
                                        <p:attrNameLst>
                                          <p:attrName>ppt_y</p:attrName>
                                        </p:attrNameLst>
                                      </p:cBhvr>
                                      <p:tavLst>
                                        <p:tav tm="0">
                                          <p:val>
                                            <p:strVal val="ppt_y"/>
                                          </p:val>
                                        </p:tav>
                                        <p:tav tm="100000">
                                          <p:val>
                                            <p:strVal val="1+ppt_h/2"/>
                                          </p:val>
                                        </p:tav>
                                      </p:tavLst>
                                    </p:anim>
                                    <p:set>
                                      <p:cBhvr>
                                        <p:cTn id="179" dur="1" fill="hold">
                                          <p:stCondLst>
                                            <p:cond delay="2999"/>
                                          </p:stCondLst>
                                        </p:cTn>
                                        <p:tgtEl>
                                          <p:spTgt spid="15"/>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3000"/>
                                        <p:tgtEl>
                                          <p:spTgt spid="16"/>
                                        </p:tgtEl>
                                        <p:attrNameLst>
                                          <p:attrName>ppt_x</p:attrName>
                                        </p:attrNameLst>
                                      </p:cBhvr>
                                      <p:tavLst>
                                        <p:tav tm="0">
                                          <p:val>
                                            <p:strVal val="ppt_x"/>
                                          </p:val>
                                        </p:tav>
                                        <p:tav tm="100000">
                                          <p:val>
                                            <p:strVal val="ppt_x"/>
                                          </p:val>
                                        </p:tav>
                                      </p:tavLst>
                                    </p:anim>
                                    <p:anim calcmode="lin" valueType="num">
                                      <p:cBhvr additive="base">
                                        <p:cTn id="182" dur="3000"/>
                                        <p:tgtEl>
                                          <p:spTgt spid="16"/>
                                        </p:tgtEl>
                                        <p:attrNameLst>
                                          <p:attrName>ppt_y</p:attrName>
                                        </p:attrNameLst>
                                      </p:cBhvr>
                                      <p:tavLst>
                                        <p:tav tm="0">
                                          <p:val>
                                            <p:strVal val="ppt_y"/>
                                          </p:val>
                                        </p:tav>
                                        <p:tav tm="100000">
                                          <p:val>
                                            <p:strVal val="1+ppt_h/2"/>
                                          </p:val>
                                        </p:tav>
                                      </p:tavLst>
                                    </p:anim>
                                    <p:set>
                                      <p:cBhvr>
                                        <p:cTn id="183" dur="1" fill="hold">
                                          <p:stCondLst>
                                            <p:cond delay="2999"/>
                                          </p:stCondLst>
                                        </p:cTn>
                                        <p:tgtEl>
                                          <p:spTgt spid="16"/>
                                        </p:tgtEl>
                                        <p:attrNameLst>
                                          <p:attrName>style.visibility</p:attrName>
                                        </p:attrNameLst>
                                      </p:cBhvr>
                                      <p:to>
                                        <p:strVal val="hidden"/>
                                      </p:to>
                                    </p:set>
                                  </p:childTnLst>
                                </p:cTn>
                              </p:par>
                              <p:par>
                                <p:cTn id="184" presetID="2" presetClass="exit" presetSubtype="4" fill="hold" nodeType="withEffect">
                                  <p:stCondLst>
                                    <p:cond delay="0"/>
                                  </p:stCondLst>
                                  <p:childTnLst>
                                    <p:anim calcmode="lin" valueType="num">
                                      <p:cBhvr additive="base">
                                        <p:cTn id="185" dur="3000"/>
                                        <p:tgtEl>
                                          <p:spTgt spid="17"/>
                                        </p:tgtEl>
                                        <p:attrNameLst>
                                          <p:attrName>ppt_x</p:attrName>
                                        </p:attrNameLst>
                                      </p:cBhvr>
                                      <p:tavLst>
                                        <p:tav tm="0">
                                          <p:val>
                                            <p:strVal val="ppt_x"/>
                                          </p:val>
                                        </p:tav>
                                        <p:tav tm="100000">
                                          <p:val>
                                            <p:strVal val="ppt_x"/>
                                          </p:val>
                                        </p:tav>
                                      </p:tavLst>
                                    </p:anim>
                                    <p:anim calcmode="lin" valueType="num">
                                      <p:cBhvr additive="base">
                                        <p:cTn id="186" dur="3000"/>
                                        <p:tgtEl>
                                          <p:spTgt spid="17"/>
                                        </p:tgtEl>
                                        <p:attrNameLst>
                                          <p:attrName>ppt_y</p:attrName>
                                        </p:attrNameLst>
                                      </p:cBhvr>
                                      <p:tavLst>
                                        <p:tav tm="0">
                                          <p:val>
                                            <p:strVal val="ppt_y"/>
                                          </p:val>
                                        </p:tav>
                                        <p:tav tm="100000">
                                          <p:val>
                                            <p:strVal val="1+ppt_h/2"/>
                                          </p:val>
                                        </p:tav>
                                      </p:tavLst>
                                    </p:anim>
                                    <p:set>
                                      <p:cBhvr>
                                        <p:cTn id="187" dur="1" fill="hold">
                                          <p:stCondLst>
                                            <p:cond delay="2999"/>
                                          </p:stCondLst>
                                        </p:cTn>
                                        <p:tgtEl>
                                          <p:spTgt spid="17"/>
                                        </p:tgtEl>
                                        <p:attrNameLst>
                                          <p:attrName>style.visibility</p:attrName>
                                        </p:attrNameLst>
                                      </p:cBhvr>
                                      <p:to>
                                        <p:strVal val="hidden"/>
                                      </p:to>
                                    </p:set>
                                  </p:childTnLst>
                                </p:cTn>
                              </p:par>
                              <p:par>
                                <p:cTn id="188" presetID="2" presetClass="exit" presetSubtype="4" fill="hold" nodeType="withEffect">
                                  <p:stCondLst>
                                    <p:cond delay="0"/>
                                  </p:stCondLst>
                                  <p:childTnLst>
                                    <p:anim calcmode="lin" valueType="num">
                                      <p:cBhvr additive="base">
                                        <p:cTn id="189" dur="3000"/>
                                        <p:tgtEl>
                                          <p:spTgt spid="18"/>
                                        </p:tgtEl>
                                        <p:attrNameLst>
                                          <p:attrName>ppt_x</p:attrName>
                                        </p:attrNameLst>
                                      </p:cBhvr>
                                      <p:tavLst>
                                        <p:tav tm="0">
                                          <p:val>
                                            <p:strVal val="ppt_x"/>
                                          </p:val>
                                        </p:tav>
                                        <p:tav tm="100000">
                                          <p:val>
                                            <p:strVal val="ppt_x"/>
                                          </p:val>
                                        </p:tav>
                                      </p:tavLst>
                                    </p:anim>
                                    <p:anim calcmode="lin" valueType="num">
                                      <p:cBhvr additive="base">
                                        <p:cTn id="190" dur="3000"/>
                                        <p:tgtEl>
                                          <p:spTgt spid="18"/>
                                        </p:tgtEl>
                                        <p:attrNameLst>
                                          <p:attrName>ppt_y</p:attrName>
                                        </p:attrNameLst>
                                      </p:cBhvr>
                                      <p:tavLst>
                                        <p:tav tm="0">
                                          <p:val>
                                            <p:strVal val="ppt_y"/>
                                          </p:val>
                                        </p:tav>
                                        <p:tav tm="100000">
                                          <p:val>
                                            <p:strVal val="1+ppt_h/2"/>
                                          </p:val>
                                        </p:tav>
                                      </p:tavLst>
                                    </p:anim>
                                    <p:set>
                                      <p:cBhvr>
                                        <p:cTn id="191" dur="1" fill="hold">
                                          <p:stCondLst>
                                            <p:cond delay="2999"/>
                                          </p:stCondLst>
                                        </p:cTn>
                                        <p:tgtEl>
                                          <p:spTgt spid="18"/>
                                        </p:tgtEl>
                                        <p:attrNameLst>
                                          <p:attrName>style.visibility</p:attrName>
                                        </p:attrNameLst>
                                      </p:cBhvr>
                                      <p:to>
                                        <p:strVal val="hidden"/>
                                      </p:to>
                                    </p:set>
                                  </p:childTnLst>
                                </p:cTn>
                              </p:par>
                              <p:par>
                                <p:cTn id="192" presetID="2" presetClass="exit" presetSubtype="4" fill="hold" nodeType="withEffect">
                                  <p:stCondLst>
                                    <p:cond delay="0"/>
                                  </p:stCondLst>
                                  <p:childTnLst>
                                    <p:anim calcmode="lin" valueType="num">
                                      <p:cBhvr additive="base">
                                        <p:cTn id="193" dur="3000"/>
                                        <p:tgtEl>
                                          <p:spTgt spid="19"/>
                                        </p:tgtEl>
                                        <p:attrNameLst>
                                          <p:attrName>ppt_x</p:attrName>
                                        </p:attrNameLst>
                                      </p:cBhvr>
                                      <p:tavLst>
                                        <p:tav tm="0">
                                          <p:val>
                                            <p:strVal val="ppt_x"/>
                                          </p:val>
                                        </p:tav>
                                        <p:tav tm="100000">
                                          <p:val>
                                            <p:strVal val="ppt_x"/>
                                          </p:val>
                                        </p:tav>
                                      </p:tavLst>
                                    </p:anim>
                                    <p:anim calcmode="lin" valueType="num">
                                      <p:cBhvr additive="base">
                                        <p:cTn id="194" dur="3000"/>
                                        <p:tgtEl>
                                          <p:spTgt spid="19"/>
                                        </p:tgtEl>
                                        <p:attrNameLst>
                                          <p:attrName>ppt_y</p:attrName>
                                        </p:attrNameLst>
                                      </p:cBhvr>
                                      <p:tavLst>
                                        <p:tav tm="0">
                                          <p:val>
                                            <p:strVal val="ppt_y"/>
                                          </p:val>
                                        </p:tav>
                                        <p:tav tm="100000">
                                          <p:val>
                                            <p:strVal val="1+ppt_h/2"/>
                                          </p:val>
                                        </p:tav>
                                      </p:tavLst>
                                    </p:anim>
                                    <p:set>
                                      <p:cBhvr>
                                        <p:cTn id="195" dur="1" fill="hold">
                                          <p:stCondLst>
                                            <p:cond delay="2999"/>
                                          </p:stCondLst>
                                        </p:cTn>
                                        <p:tgtEl>
                                          <p:spTgt spid="19"/>
                                        </p:tgtEl>
                                        <p:attrNameLst>
                                          <p:attrName>style.visibility</p:attrName>
                                        </p:attrNameLst>
                                      </p:cBhvr>
                                      <p:to>
                                        <p:strVal val="hidden"/>
                                      </p:to>
                                    </p:set>
                                  </p:childTnLst>
                                </p:cTn>
                              </p:par>
                              <p:par>
                                <p:cTn id="196" presetID="2" presetClass="exit" presetSubtype="4" fill="hold" nodeType="withEffect">
                                  <p:stCondLst>
                                    <p:cond delay="0"/>
                                  </p:stCondLst>
                                  <p:childTnLst>
                                    <p:anim calcmode="lin" valueType="num">
                                      <p:cBhvr additive="base">
                                        <p:cTn id="197" dur="3000"/>
                                        <p:tgtEl>
                                          <p:spTgt spid="20"/>
                                        </p:tgtEl>
                                        <p:attrNameLst>
                                          <p:attrName>ppt_x</p:attrName>
                                        </p:attrNameLst>
                                      </p:cBhvr>
                                      <p:tavLst>
                                        <p:tav tm="0">
                                          <p:val>
                                            <p:strVal val="ppt_x"/>
                                          </p:val>
                                        </p:tav>
                                        <p:tav tm="100000">
                                          <p:val>
                                            <p:strVal val="ppt_x"/>
                                          </p:val>
                                        </p:tav>
                                      </p:tavLst>
                                    </p:anim>
                                    <p:anim calcmode="lin" valueType="num">
                                      <p:cBhvr additive="base">
                                        <p:cTn id="198" dur="3000"/>
                                        <p:tgtEl>
                                          <p:spTgt spid="20"/>
                                        </p:tgtEl>
                                        <p:attrNameLst>
                                          <p:attrName>ppt_y</p:attrName>
                                        </p:attrNameLst>
                                      </p:cBhvr>
                                      <p:tavLst>
                                        <p:tav tm="0">
                                          <p:val>
                                            <p:strVal val="ppt_y"/>
                                          </p:val>
                                        </p:tav>
                                        <p:tav tm="100000">
                                          <p:val>
                                            <p:strVal val="1+ppt_h/2"/>
                                          </p:val>
                                        </p:tav>
                                      </p:tavLst>
                                    </p:anim>
                                    <p:set>
                                      <p:cBhvr>
                                        <p:cTn id="199" dur="1" fill="hold">
                                          <p:stCondLst>
                                            <p:cond delay="2999"/>
                                          </p:stCondLst>
                                        </p:cTn>
                                        <p:tgtEl>
                                          <p:spTgt spid="20"/>
                                        </p:tgtEl>
                                        <p:attrNameLst>
                                          <p:attrName>style.visibility</p:attrName>
                                        </p:attrNameLst>
                                      </p:cBhvr>
                                      <p:to>
                                        <p:strVal val="hidden"/>
                                      </p:to>
                                    </p:set>
                                  </p:childTnLst>
                                </p:cTn>
                              </p:par>
                              <p:par>
                                <p:cTn id="200" presetID="2" presetClass="exit" presetSubtype="4" fill="hold" nodeType="withEffect">
                                  <p:stCondLst>
                                    <p:cond delay="0"/>
                                  </p:stCondLst>
                                  <p:childTnLst>
                                    <p:anim calcmode="lin" valueType="num">
                                      <p:cBhvr additive="base">
                                        <p:cTn id="201" dur="3000"/>
                                        <p:tgtEl>
                                          <p:spTgt spid="21"/>
                                        </p:tgtEl>
                                        <p:attrNameLst>
                                          <p:attrName>ppt_x</p:attrName>
                                        </p:attrNameLst>
                                      </p:cBhvr>
                                      <p:tavLst>
                                        <p:tav tm="0">
                                          <p:val>
                                            <p:strVal val="ppt_x"/>
                                          </p:val>
                                        </p:tav>
                                        <p:tav tm="100000">
                                          <p:val>
                                            <p:strVal val="ppt_x"/>
                                          </p:val>
                                        </p:tav>
                                      </p:tavLst>
                                    </p:anim>
                                    <p:anim calcmode="lin" valueType="num">
                                      <p:cBhvr additive="base">
                                        <p:cTn id="202" dur="3000"/>
                                        <p:tgtEl>
                                          <p:spTgt spid="21"/>
                                        </p:tgtEl>
                                        <p:attrNameLst>
                                          <p:attrName>ppt_y</p:attrName>
                                        </p:attrNameLst>
                                      </p:cBhvr>
                                      <p:tavLst>
                                        <p:tav tm="0">
                                          <p:val>
                                            <p:strVal val="ppt_y"/>
                                          </p:val>
                                        </p:tav>
                                        <p:tav tm="100000">
                                          <p:val>
                                            <p:strVal val="1+ppt_h/2"/>
                                          </p:val>
                                        </p:tav>
                                      </p:tavLst>
                                    </p:anim>
                                    <p:set>
                                      <p:cBhvr>
                                        <p:cTn id="203" dur="1" fill="hold">
                                          <p:stCondLst>
                                            <p:cond delay="2999"/>
                                          </p:stCondLst>
                                        </p:cTn>
                                        <p:tgtEl>
                                          <p:spTgt spid="21"/>
                                        </p:tgtEl>
                                        <p:attrNameLst>
                                          <p:attrName>style.visibility</p:attrName>
                                        </p:attrNameLst>
                                      </p:cBhvr>
                                      <p:to>
                                        <p:strVal val="hidden"/>
                                      </p:to>
                                    </p:set>
                                  </p:childTnLst>
                                </p:cTn>
                              </p:par>
                              <p:par>
                                <p:cTn id="204" presetID="2" presetClass="exit" presetSubtype="4" fill="hold" nodeType="withEffect">
                                  <p:stCondLst>
                                    <p:cond delay="0"/>
                                  </p:stCondLst>
                                  <p:childTnLst>
                                    <p:anim calcmode="lin" valueType="num">
                                      <p:cBhvr additive="base">
                                        <p:cTn id="205" dur="3000"/>
                                        <p:tgtEl>
                                          <p:spTgt spid="22"/>
                                        </p:tgtEl>
                                        <p:attrNameLst>
                                          <p:attrName>ppt_x</p:attrName>
                                        </p:attrNameLst>
                                      </p:cBhvr>
                                      <p:tavLst>
                                        <p:tav tm="0">
                                          <p:val>
                                            <p:strVal val="ppt_x"/>
                                          </p:val>
                                        </p:tav>
                                        <p:tav tm="100000">
                                          <p:val>
                                            <p:strVal val="ppt_x"/>
                                          </p:val>
                                        </p:tav>
                                      </p:tavLst>
                                    </p:anim>
                                    <p:anim calcmode="lin" valueType="num">
                                      <p:cBhvr additive="base">
                                        <p:cTn id="206" dur="3000"/>
                                        <p:tgtEl>
                                          <p:spTgt spid="22"/>
                                        </p:tgtEl>
                                        <p:attrNameLst>
                                          <p:attrName>ppt_y</p:attrName>
                                        </p:attrNameLst>
                                      </p:cBhvr>
                                      <p:tavLst>
                                        <p:tav tm="0">
                                          <p:val>
                                            <p:strVal val="ppt_y"/>
                                          </p:val>
                                        </p:tav>
                                        <p:tav tm="100000">
                                          <p:val>
                                            <p:strVal val="1+ppt_h/2"/>
                                          </p:val>
                                        </p:tav>
                                      </p:tavLst>
                                    </p:anim>
                                    <p:set>
                                      <p:cBhvr>
                                        <p:cTn id="207" dur="1" fill="hold">
                                          <p:stCondLst>
                                            <p:cond delay="2999"/>
                                          </p:stCondLst>
                                        </p:cTn>
                                        <p:tgtEl>
                                          <p:spTgt spid="22"/>
                                        </p:tgtEl>
                                        <p:attrNameLst>
                                          <p:attrName>style.visibility</p:attrName>
                                        </p:attrNameLst>
                                      </p:cBhvr>
                                      <p:to>
                                        <p:strVal val="hidden"/>
                                      </p:to>
                                    </p:set>
                                  </p:childTnLst>
                                </p:cTn>
                              </p:par>
                              <p:par>
                                <p:cTn id="208" presetID="8" presetClass="emph" presetSubtype="0" fill="hold" nodeType="withEffect">
                                  <p:stCondLst>
                                    <p:cond delay="0"/>
                                  </p:stCondLst>
                                  <p:childTnLst>
                                    <p:animRot by="21600000">
                                      <p:cBhvr>
                                        <p:cTn id="209" dur="3000" fill="hold"/>
                                        <p:tgtEl>
                                          <p:spTgt spid="3"/>
                                        </p:tgtEl>
                                        <p:attrNameLst>
                                          <p:attrName>r</p:attrName>
                                        </p:attrNameLst>
                                      </p:cBhvr>
                                    </p:animRot>
                                  </p:childTnLst>
                                </p:cTn>
                              </p:par>
                              <p:par>
                                <p:cTn id="210" presetID="8" presetClass="emph" presetSubtype="0" fill="hold" nodeType="withEffect">
                                  <p:stCondLst>
                                    <p:cond delay="0"/>
                                  </p:stCondLst>
                                  <p:childTnLst>
                                    <p:animRot by="21600000">
                                      <p:cBhvr>
                                        <p:cTn id="211" dur="3000" fill="hold"/>
                                        <p:tgtEl>
                                          <p:spTgt spid="5"/>
                                        </p:tgtEl>
                                        <p:attrNameLst>
                                          <p:attrName>r</p:attrName>
                                        </p:attrNameLst>
                                      </p:cBhvr>
                                    </p:animRot>
                                  </p:childTnLst>
                                </p:cTn>
                              </p:par>
                              <p:par>
                                <p:cTn id="212" presetID="8" presetClass="emph" presetSubtype="0" fill="hold" nodeType="withEffect">
                                  <p:stCondLst>
                                    <p:cond delay="0"/>
                                  </p:stCondLst>
                                  <p:childTnLst>
                                    <p:animRot by="21600000">
                                      <p:cBhvr>
                                        <p:cTn id="213" dur="3000" fill="hold"/>
                                        <p:tgtEl>
                                          <p:spTgt spid="7"/>
                                        </p:tgtEl>
                                        <p:attrNameLst>
                                          <p:attrName>r</p:attrName>
                                        </p:attrNameLst>
                                      </p:cBhvr>
                                    </p:animRot>
                                  </p:childTnLst>
                                </p:cTn>
                              </p:par>
                              <p:par>
                                <p:cTn id="214" presetID="8" presetClass="emph" presetSubtype="0" fill="hold" nodeType="withEffect">
                                  <p:stCondLst>
                                    <p:cond delay="0"/>
                                  </p:stCondLst>
                                  <p:childTnLst>
                                    <p:animRot by="21600000">
                                      <p:cBhvr>
                                        <p:cTn id="215" dur="3000" fill="hold"/>
                                        <p:tgtEl>
                                          <p:spTgt spid="9"/>
                                        </p:tgtEl>
                                        <p:attrNameLst>
                                          <p:attrName>r</p:attrName>
                                        </p:attrNameLst>
                                      </p:cBhvr>
                                    </p:animRot>
                                  </p:childTnLst>
                                </p:cTn>
                              </p:par>
                              <p:par>
                                <p:cTn id="216" presetID="8" presetClass="emph" presetSubtype="0" fill="hold" nodeType="withEffect">
                                  <p:stCondLst>
                                    <p:cond delay="0"/>
                                  </p:stCondLst>
                                  <p:childTnLst>
                                    <p:animRot by="21600000">
                                      <p:cBhvr>
                                        <p:cTn id="217" dur="3000" fill="hold"/>
                                        <p:tgtEl>
                                          <p:spTgt spid="11"/>
                                        </p:tgtEl>
                                        <p:attrNameLst>
                                          <p:attrName>r</p:attrName>
                                        </p:attrNameLst>
                                      </p:cBhvr>
                                    </p:animRot>
                                  </p:childTnLst>
                                </p:cTn>
                              </p:par>
                              <p:par>
                                <p:cTn id="218" presetID="8" presetClass="emph" presetSubtype="0" fill="hold" nodeType="withEffect">
                                  <p:stCondLst>
                                    <p:cond delay="0"/>
                                  </p:stCondLst>
                                  <p:childTnLst>
                                    <p:animRot by="21600000">
                                      <p:cBhvr>
                                        <p:cTn id="219" dur="3000" fill="hold"/>
                                        <p:tgtEl>
                                          <p:spTgt spid="13"/>
                                        </p:tgtEl>
                                        <p:attrNameLst>
                                          <p:attrName>r</p:attrName>
                                        </p:attrNameLst>
                                      </p:cBhvr>
                                    </p:animRot>
                                  </p:childTnLst>
                                </p:cTn>
                              </p:par>
                              <p:par>
                                <p:cTn id="220" presetID="8" presetClass="emph" presetSubtype="0" fill="hold" nodeType="withEffect">
                                  <p:stCondLst>
                                    <p:cond delay="0"/>
                                  </p:stCondLst>
                                  <p:childTnLst>
                                    <p:animRot by="21600000">
                                      <p:cBhvr>
                                        <p:cTn id="221" dur="3000" fill="hold"/>
                                        <p:tgtEl>
                                          <p:spTgt spid="15"/>
                                        </p:tgtEl>
                                        <p:attrNameLst>
                                          <p:attrName>r</p:attrName>
                                        </p:attrNameLst>
                                      </p:cBhvr>
                                    </p:animRot>
                                  </p:childTnLst>
                                </p:cTn>
                              </p:par>
                              <p:par>
                                <p:cTn id="222" presetID="8" presetClass="emph" presetSubtype="0" fill="hold" nodeType="withEffect">
                                  <p:stCondLst>
                                    <p:cond delay="0"/>
                                  </p:stCondLst>
                                  <p:childTnLst>
                                    <p:animRot by="21600000">
                                      <p:cBhvr>
                                        <p:cTn id="223" dur="3000" fill="hold"/>
                                        <p:tgtEl>
                                          <p:spTgt spid="17"/>
                                        </p:tgtEl>
                                        <p:attrNameLst>
                                          <p:attrName>r</p:attrName>
                                        </p:attrNameLst>
                                      </p:cBhvr>
                                    </p:animRot>
                                  </p:childTnLst>
                                </p:cTn>
                              </p:par>
                              <p:par>
                                <p:cTn id="224" presetID="8" presetClass="emph" presetSubtype="0" fill="hold" nodeType="withEffect">
                                  <p:stCondLst>
                                    <p:cond delay="0"/>
                                  </p:stCondLst>
                                  <p:childTnLst>
                                    <p:animRot by="21600000">
                                      <p:cBhvr>
                                        <p:cTn id="225" dur="3000" fill="hold"/>
                                        <p:tgtEl>
                                          <p:spTgt spid="19"/>
                                        </p:tgtEl>
                                        <p:attrNameLst>
                                          <p:attrName>r</p:attrName>
                                        </p:attrNameLst>
                                      </p:cBhvr>
                                    </p:animRot>
                                  </p:childTnLst>
                                </p:cTn>
                              </p:par>
                              <p:par>
                                <p:cTn id="226" presetID="8" presetClass="emph" presetSubtype="0" fill="hold" nodeType="withEffect">
                                  <p:stCondLst>
                                    <p:cond delay="0"/>
                                  </p:stCondLst>
                                  <p:childTnLst>
                                    <p:animRot by="21600000">
                                      <p:cBhvr>
                                        <p:cTn id="227" dur="3000" fill="hold"/>
                                        <p:tgtEl>
                                          <p:spTgt spid="21"/>
                                        </p:tgtEl>
                                        <p:attrNameLst>
                                          <p:attrName>r</p:attrName>
                                        </p:attrNameLst>
                                      </p:cBhvr>
                                    </p:animRot>
                                  </p:childTnLst>
                                </p:cTn>
                              </p:par>
                              <p:par>
                                <p:cTn id="228" presetID="8" presetClass="emph" presetSubtype="0" fill="hold" nodeType="withEffect">
                                  <p:stCondLst>
                                    <p:cond delay="0"/>
                                  </p:stCondLst>
                                  <p:childTnLst>
                                    <p:animRot by="-21600000">
                                      <p:cBhvr>
                                        <p:cTn id="229" dur="3000" fill="hold"/>
                                        <p:tgtEl>
                                          <p:spTgt spid="4"/>
                                        </p:tgtEl>
                                        <p:attrNameLst>
                                          <p:attrName>r</p:attrName>
                                        </p:attrNameLst>
                                      </p:cBhvr>
                                    </p:animRot>
                                  </p:childTnLst>
                                </p:cTn>
                              </p:par>
                              <p:par>
                                <p:cTn id="230" presetID="8" presetClass="emph" presetSubtype="0" fill="hold" nodeType="withEffect">
                                  <p:stCondLst>
                                    <p:cond delay="0"/>
                                  </p:stCondLst>
                                  <p:childTnLst>
                                    <p:animRot by="-21600000">
                                      <p:cBhvr>
                                        <p:cTn id="231" dur="3000" fill="hold"/>
                                        <p:tgtEl>
                                          <p:spTgt spid="6"/>
                                        </p:tgtEl>
                                        <p:attrNameLst>
                                          <p:attrName>r</p:attrName>
                                        </p:attrNameLst>
                                      </p:cBhvr>
                                    </p:animRot>
                                  </p:childTnLst>
                                </p:cTn>
                              </p:par>
                              <p:par>
                                <p:cTn id="232" presetID="8" presetClass="emph" presetSubtype="0" fill="hold" nodeType="withEffect">
                                  <p:stCondLst>
                                    <p:cond delay="0"/>
                                  </p:stCondLst>
                                  <p:childTnLst>
                                    <p:animRot by="-21600000">
                                      <p:cBhvr>
                                        <p:cTn id="233" dur="3000" fill="hold"/>
                                        <p:tgtEl>
                                          <p:spTgt spid="8"/>
                                        </p:tgtEl>
                                        <p:attrNameLst>
                                          <p:attrName>r</p:attrName>
                                        </p:attrNameLst>
                                      </p:cBhvr>
                                    </p:animRot>
                                  </p:childTnLst>
                                </p:cTn>
                              </p:par>
                              <p:par>
                                <p:cTn id="234" presetID="8" presetClass="emph" presetSubtype="0" fill="hold" nodeType="withEffect">
                                  <p:stCondLst>
                                    <p:cond delay="0"/>
                                  </p:stCondLst>
                                  <p:childTnLst>
                                    <p:animRot by="-21600000">
                                      <p:cBhvr>
                                        <p:cTn id="235" dur="3000" fill="hold"/>
                                        <p:tgtEl>
                                          <p:spTgt spid="10"/>
                                        </p:tgtEl>
                                        <p:attrNameLst>
                                          <p:attrName>r</p:attrName>
                                        </p:attrNameLst>
                                      </p:cBhvr>
                                    </p:animRot>
                                  </p:childTnLst>
                                </p:cTn>
                              </p:par>
                              <p:par>
                                <p:cTn id="236" presetID="8" presetClass="emph" presetSubtype="0" fill="hold" nodeType="withEffect">
                                  <p:stCondLst>
                                    <p:cond delay="0"/>
                                  </p:stCondLst>
                                  <p:childTnLst>
                                    <p:animRot by="-21600000">
                                      <p:cBhvr>
                                        <p:cTn id="237" dur="3000" fill="hold"/>
                                        <p:tgtEl>
                                          <p:spTgt spid="12"/>
                                        </p:tgtEl>
                                        <p:attrNameLst>
                                          <p:attrName>r</p:attrName>
                                        </p:attrNameLst>
                                      </p:cBhvr>
                                    </p:animRot>
                                  </p:childTnLst>
                                </p:cTn>
                              </p:par>
                              <p:par>
                                <p:cTn id="238" presetID="8" presetClass="emph" presetSubtype="0" fill="hold" nodeType="withEffect">
                                  <p:stCondLst>
                                    <p:cond delay="0"/>
                                  </p:stCondLst>
                                  <p:childTnLst>
                                    <p:animRot by="-21600000">
                                      <p:cBhvr>
                                        <p:cTn id="239" dur="3000" fill="hold"/>
                                        <p:tgtEl>
                                          <p:spTgt spid="14"/>
                                        </p:tgtEl>
                                        <p:attrNameLst>
                                          <p:attrName>r</p:attrName>
                                        </p:attrNameLst>
                                      </p:cBhvr>
                                    </p:animRot>
                                  </p:childTnLst>
                                </p:cTn>
                              </p:par>
                              <p:par>
                                <p:cTn id="240" presetID="8" presetClass="emph" presetSubtype="0" fill="hold" nodeType="withEffect">
                                  <p:stCondLst>
                                    <p:cond delay="0"/>
                                  </p:stCondLst>
                                  <p:childTnLst>
                                    <p:animRot by="-21600000">
                                      <p:cBhvr>
                                        <p:cTn id="241" dur="3000" fill="hold"/>
                                        <p:tgtEl>
                                          <p:spTgt spid="16"/>
                                        </p:tgtEl>
                                        <p:attrNameLst>
                                          <p:attrName>r</p:attrName>
                                        </p:attrNameLst>
                                      </p:cBhvr>
                                    </p:animRot>
                                  </p:childTnLst>
                                </p:cTn>
                              </p:par>
                              <p:par>
                                <p:cTn id="242" presetID="8" presetClass="emph" presetSubtype="0" fill="hold" nodeType="withEffect">
                                  <p:stCondLst>
                                    <p:cond delay="0"/>
                                  </p:stCondLst>
                                  <p:childTnLst>
                                    <p:animRot by="-21600000">
                                      <p:cBhvr>
                                        <p:cTn id="243" dur="3000" fill="hold"/>
                                        <p:tgtEl>
                                          <p:spTgt spid="18"/>
                                        </p:tgtEl>
                                        <p:attrNameLst>
                                          <p:attrName>r</p:attrName>
                                        </p:attrNameLst>
                                      </p:cBhvr>
                                    </p:animRot>
                                  </p:childTnLst>
                                </p:cTn>
                              </p:par>
                              <p:par>
                                <p:cTn id="244" presetID="8" presetClass="emph" presetSubtype="0" fill="hold" nodeType="withEffect">
                                  <p:stCondLst>
                                    <p:cond delay="0"/>
                                  </p:stCondLst>
                                  <p:childTnLst>
                                    <p:animRot by="-21600000">
                                      <p:cBhvr>
                                        <p:cTn id="245" dur="3000" fill="hold"/>
                                        <p:tgtEl>
                                          <p:spTgt spid="20"/>
                                        </p:tgtEl>
                                        <p:attrNameLst>
                                          <p:attrName>r</p:attrName>
                                        </p:attrNameLst>
                                      </p:cBhvr>
                                    </p:animRot>
                                  </p:childTnLst>
                                </p:cTn>
                              </p:par>
                              <p:par>
                                <p:cTn id="246" presetID="8" presetClass="emph" presetSubtype="0" fill="hold" nodeType="withEffect">
                                  <p:stCondLst>
                                    <p:cond delay="0"/>
                                  </p:stCondLst>
                                  <p:childTnLst>
                                    <p:animRot by="-21600000">
                                      <p:cBhvr>
                                        <p:cTn id="247" dur="3000" fill="hold"/>
                                        <p:tgtEl>
                                          <p:spTgt spid="22"/>
                                        </p:tgtEl>
                                        <p:attrNameLst>
                                          <p:attrName>r</p:attrName>
                                        </p:attrNameLst>
                                      </p:cBhvr>
                                    </p:animRot>
                                  </p:childTnLst>
                                </p:cTn>
                              </p:par>
                              <p:par>
                                <p:cTn id="248" presetID="17" presetClass="entr" presetSubtype="1"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3000" fill="hold"/>
                                        <p:tgtEl>
                                          <p:spTgt spid="2"/>
                                        </p:tgtEl>
                                        <p:attrNameLst>
                                          <p:attrName>ppt_x</p:attrName>
                                        </p:attrNameLst>
                                      </p:cBhvr>
                                      <p:tavLst>
                                        <p:tav tm="0">
                                          <p:val>
                                            <p:strVal val="#ppt_x"/>
                                          </p:val>
                                        </p:tav>
                                        <p:tav tm="100000">
                                          <p:val>
                                            <p:strVal val="#ppt_x"/>
                                          </p:val>
                                        </p:tav>
                                      </p:tavLst>
                                    </p:anim>
                                    <p:anim calcmode="lin" valueType="num">
                                      <p:cBhvr>
                                        <p:cTn id="251" dur="3000" fill="hold"/>
                                        <p:tgtEl>
                                          <p:spTgt spid="2"/>
                                        </p:tgtEl>
                                        <p:attrNameLst>
                                          <p:attrName>ppt_y</p:attrName>
                                        </p:attrNameLst>
                                      </p:cBhvr>
                                      <p:tavLst>
                                        <p:tav tm="0">
                                          <p:val>
                                            <p:strVal val="#ppt_y-#ppt_h/2"/>
                                          </p:val>
                                        </p:tav>
                                        <p:tav tm="100000">
                                          <p:val>
                                            <p:strVal val="#ppt_y"/>
                                          </p:val>
                                        </p:tav>
                                      </p:tavLst>
                                    </p:anim>
                                    <p:anim calcmode="lin" valueType="num">
                                      <p:cBhvr>
                                        <p:cTn id="252" dur="3000" fill="hold"/>
                                        <p:tgtEl>
                                          <p:spTgt spid="2"/>
                                        </p:tgtEl>
                                        <p:attrNameLst>
                                          <p:attrName>ppt_w</p:attrName>
                                        </p:attrNameLst>
                                      </p:cBhvr>
                                      <p:tavLst>
                                        <p:tav tm="0">
                                          <p:val>
                                            <p:strVal val="#ppt_w"/>
                                          </p:val>
                                        </p:tav>
                                        <p:tav tm="100000">
                                          <p:val>
                                            <p:strVal val="#ppt_w"/>
                                          </p:val>
                                        </p:tav>
                                      </p:tavLst>
                                    </p:anim>
                                    <p:anim calcmode="lin" valueType="num">
                                      <p:cBhvr>
                                        <p:cTn id="253" dur="3000" fill="hold"/>
                                        <p:tgtEl>
                                          <p:spTgt spid="2"/>
                                        </p:tgtEl>
                                        <p:attrNameLst>
                                          <p:attrName>ppt_h</p:attrName>
                                        </p:attrNameLst>
                                      </p:cBhvr>
                                      <p:tavLst>
                                        <p:tav tm="0">
                                          <p:val>
                                            <p:fltVal val="0"/>
                                          </p:val>
                                        </p:tav>
                                        <p:tav tm="100000">
                                          <p:val>
                                            <p:strVal val="#ppt_h"/>
                                          </p:val>
                                        </p:tav>
                                      </p:tavLst>
                                    </p:anim>
                                  </p:childTnLst>
                                </p:cTn>
                              </p:par>
                              <p:par>
                                <p:cTn id="254" presetID="5" presetClass="entr" presetSubtype="5" fill="hold" nodeType="withEffect">
                                  <p:stCondLst>
                                    <p:cond delay="0"/>
                                  </p:stCondLst>
                                  <p:childTnLst>
                                    <p:set>
                                      <p:cBhvr>
                                        <p:cTn id="255" dur="1" fill="hold">
                                          <p:stCondLst>
                                            <p:cond delay="0"/>
                                          </p:stCondLst>
                                        </p:cTn>
                                        <p:tgtEl>
                                          <p:spTgt spid="2"/>
                                        </p:tgtEl>
                                        <p:attrNameLst>
                                          <p:attrName>style.visibility</p:attrName>
                                        </p:attrNameLst>
                                      </p:cBhvr>
                                      <p:to>
                                        <p:strVal val="visible"/>
                                      </p:to>
                                    </p:set>
                                    <p:animEffect transition="in" filter="checkerboard(down)">
                                      <p:cBhvr>
                                        <p:cTn id="256" dur="3000"/>
                                        <p:tgtEl>
                                          <p:spTgt spid="2"/>
                                        </p:tgtEl>
                                      </p:cBhvr>
                                    </p:animEffect>
                                  </p:childTnLst>
                                </p:cTn>
                              </p:par>
                            </p:childTnLst>
                          </p:cTn>
                        </p:par>
                        <p:par>
                          <p:cTn id="257" fill="hold">
                            <p:stCondLst>
                              <p:cond delay="6000"/>
                            </p:stCondLst>
                            <p:childTnLst>
                              <p:par>
                                <p:cTn id="258" presetID="10" presetClass="entr" presetSubtype="0" fill="hold" nodeType="afterEffect">
                                  <p:stCondLst>
                                    <p:cond delay="0"/>
                                  </p:stCondLst>
                                  <p:childTnLst>
                                    <p:set>
                                      <p:cBhvr>
                                        <p:cTn id="259" dur="1" fill="hold">
                                          <p:stCondLst>
                                            <p:cond delay="0"/>
                                          </p:stCondLst>
                                        </p:cTn>
                                        <p:tgtEl>
                                          <p:spTgt spid="23"/>
                                        </p:tgtEl>
                                        <p:attrNameLst>
                                          <p:attrName>style.visibility</p:attrName>
                                        </p:attrNameLst>
                                      </p:cBhvr>
                                      <p:to>
                                        <p:strVal val="visible"/>
                                      </p:to>
                                    </p:set>
                                    <p:animEffect transition="in" filter="fade">
                                      <p:cBhvr>
                                        <p:cTn id="260"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3300"/>
            </a:gs>
            <a:gs pos="50000">
              <a:srgbClr val="9692E6">
                <a:shade val="67500"/>
                <a:satMod val="115000"/>
              </a:srgbClr>
            </a:gs>
            <a:gs pos="100000">
              <a:srgbClr val="9692E6">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GYUJ.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Four_Lines_Ornament_Purple_Up_Left.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rot="5400000">
            <a:off x="-151764" y="1437631"/>
            <a:ext cx="1303629" cy="1000100"/>
          </a:xfrm>
          <a:prstGeom prst="rect">
            <a:avLst/>
          </a:prstGeom>
        </p:spPr>
      </p:pic>
      <p:pic>
        <p:nvPicPr>
          <p:cNvPr id="4" name="3 Imagen" descr="Four_Lines_Ornament_Purple_Up_Left.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rot="5400000" flipH="1">
            <a:off x="-169739" y="2741489"/>
            <a:ext cx="1339578" cy="1000100"/>
          </a:xfrm>
          <a:prstGeom prst="rect">
            <a:avLst/>
          </a:prstGeom>
        </p:spPr>
      </p:pic>
      <p:pic>
        <p:nvPicPr>
          <p:cNvPr id="5" name="4 Imagen" descr="Four_Lines_Ornament_Purple_Up_Left.png"/>
          <p:cNvPicPr>
            <a:picLocks noChangeAspect="1"/>
          </p:cNvPicPr>
          <p:nvPr/>
        </p:nvPicPr>
        <p:blipFill>
          <a:blip r:embed="rId3">
            <a:duotone>
              <a:schemeClr val="bg2">
                <a:shade val="45000"/>
                <a:satMod val="135000"/>
              </a:schemeClr>
              <a:prstClr val="white"/>
            </a:duotone>
            <a:lum bright="40000"/>
          </a:blip>
          <a:stretch>
            <a:fillRect/>
          </a:stretch>
        </p:blipFill>
        <p:spPr>
          <a:xfrm rot="5400000">
            <a:off x="848336" y="1437631"/>
            <a:ext cx="1303629" cy="1000100"/>
          </a:xfrm>
          <a:prstGeom prst="rect">
            <a:avLst/>
          </a:prstGeom>
        </p:spPr>
      </p:pic>
      <p:pic>
        <p:nvPicPr>
          <p:cNvPr id="6" name="5 Imagen" descr="Four_Lines_Ornament_Purple_Up_Left.png"/>
          <p:cNvPicPr>
            <a:picLocks noChangeAspect="1"/>
          </p:cNvPicPr>
          <p:nvPr/>
        </p:nvPicPr>
        <p:blipFill>
          <a:blip r:embed="rId3">
            <a:duotone>
              <a:schemeClr val="bg2">
                <a:shade val="45000"/>
                <a:satMod val="135000"/>
              </a:schemeClr>
              <a:prstClr val="white"/>
            </a:duotone>
            <a:lum bright="40000"/>
          </a:blip>
          <a:stretch>
            <a:fillRect/>
          </a:stretch>
        </p:blipFill>
        <p:spPr>
          <a:xfrm rot="5400000" flipH="1">
            <a:off x="830361" y="2741489"/>
            <a:ext cx="1339578" cy="1000100"/>
          </a:xfrm>
          <a:prstGeom prst="rect">
            <a:avLst/>
          </a:prstGeom>
        </p:spPr>
      </p:pic>
      <p:pic>
        <p:nvPicPr>
          <p:cNvPr id="7" name="6 Imagen" descr="Four_Lines_Ornament_Purple_Up_Left.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rot="5400000">
            <a:off x="1777062" y="1437631"/>
            <a:ext cx="1303629" cy="1000100"/>
          </a:xfrm>
          <a:prstGeom prst="rect">
            <a:avLst/>
          </a:prstGeom>
        </p:spPr>
      </p:pic>
      <p:pic>
        <p:nvPicPr>
          <p:cNvPr id="8" name="7 Imagen" descr="Four_Lines_Ornament_Purple_Up_Left.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rot="5400000" flipH="1">
            <a:off x="1759087" y="2741489"/>
            <a:ext cx="1339578" cy="1000100"/>
          </a:xfrm>
          <a:prstGeom prst="rect">
            <a:avLst/>
          </a:prstGeom>
        </p:spPr>
      </p:pic>
      <p:pic>
        <p:nvPicPr>
          <p:cNvPr id="9" name="8 Imagen" descr="Four_Lines_Ornament_Purple_Up_Left.png"/>
          <p:cNvPicPr>
            <a:picLocks noChangeAspect="1"/>
          </p:cNvPicPr>
          <p:nvPr/>
        </p:nvPicPr>
        <p:blipFill>
          <a:blip r:embed="rId3">
            <a:duotone>
              <a:schemeClr val="bg2">
                <a:shade val="45000"/>
                <a:satMod val="135000"/>
              </a:schemeClr>
              <a:prstClr val="white"/>
            </a:duotone>
            <a:lum bright="40000"/>
          </a:blip>
          <a:stretch>
            <a:fillRect/>
          </a:stretch>
        </p:blipFill>
        <p:spPr>
          <a:xfrm rot="5400000">
            <a:off x="2777162" y="1437631"/>
            <a:ext cx="1303629" cy="1000100"/>
          </a:xfrm>
          <a:prstGeom prst="rect">
            <a:avLst/>
          </a:prstGeom>
        </p:spPr>
      </p:pic>
      <p:pic>
        <p:nvPicPr>
          <p:cNvPr id="10" name="9 Imagen" descr="Four_Lines_Ornament_Purple_Up_Left.png"/>
          <p:cNvPicPr>
            <a:picLocks noChangeAspect="1"/>
          </p:cNvPicPr>
          <p:nvPr/>
        </p:nvPicPr>
        <p:blipFill>
          <a:blip r:embed="rId3">
            <a:duotone>
              <a:schemeClr val="bg2">
                <a:shade val="45000"/>
                <a:satMod val="135000"/>
              </a:schemeClr>
              <a:prstClr val="white"/>
            </a:duotone>
            <a:lum bright="40000"/>
          </a:blip>
          <a:stretch>
            <a:fillRect/>
          </a:stretch>
        </p:blipFill>
        <p:spPr>
          <a:xfrm rot="5400000" flipH="1">
            <a:off x="2759187" y="2741489"/>
            <a:ext cx="1339578" cy="1000100"/>
          </a:xfrm>
          <a:prstGeom prst="rect">
            <a:avLst/>
          </a:prstGeom>
        </p:spPr>
      </p:pic>
      <p:pic>
        <p:nvPicPr>
          <p:cNvPr id="11" name="10 Imagen" descr="Four_Lines_Ornament_Purple_Up_Left.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rot="5400000">
            <a:off x="3777294" y="1437631"/>
            <a:ext cx="1303629" cy="1000100"/>
          </a:xfrm>
          <a:prstGeom prst="rect">
            <a:avLst/>
          </a:prstGeom>
        </p:spPr>
      </p:pic>
      <p:pic>
        <p:nvPicPr>
          <p:cNvPr id="12" name="11 Imagen" descr="Four_Lines_Ornament_Purple_Up_Left.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rot="5400000" flipH="1">
            <a:off x="3759319" y="2741489"/>
            <a:ext cx="1339578" cy="1000100"/>
          </a:xfrm>
          <a:prstGeom prst="rect">
            <a:avLst/>
          </a:prstGeom>
        </p:spPr>
      </p:pic>
      <p:pic>
        <p:nvPicPr>
          <p:cNvPr id="13" name="12 Imagen" descr="Four_Lines_Ornament_Purple_Up_Left.png"/>
          <p:cNvPicPr>
            <a:picLocks noChangeAspect="1"/>
          </p:cNvPicPr>
          <p:nvPr/>
        </p:nvPicPr>
        <p:blipFill>
          <a:blip r:embed="rId3">
            <a:duotone>
              <a:schemeClr val="bg2">
                <a:shade val="45000"/>
                <a:satMod val="135000"/>
              </a:schemeClr>
              <a:prstClr val="white"/>
            </a:duotone>
            <a:lum bright="40000"/>
          </a:blip>
          <a:stretch>
            <a:fillRect/>
          </a:stretch>
        </p:blipFill>
        <p:spPr>
          <a:xfrm rot="5400000">
            <a:off x="4848864" y="1437631"/>
            <a:ext cx="1303629" cy="1000100"/>
          </a:xfrm>
          <a:prstGeom prst="rect">
            <a:avLst/>
          </a:prstGeom>
        </p:spPr>
      </p:pic>
      <p:pic>
        <p:nvPicPr>
          <p:cNvPr id="14" name="13 Imagen" descr="Four_Lines_Ornament_Purple_Up_Left.png"/>
          <p:cNvPicPr>
            <a:picLocks noChangeAspect="1"/>
          </p:cNvPicPr>
          <p:nvPr/>
        </p:nvPicPr>
        <p:blipFill>
          <a:blip r:embed="rId3">
            <a:duotone>
              <a:schemeClr val="bg2">
                <a:shade val="45000"/>
                <a:satMod val="135000"/>
              </a:schemeClr>
              <a:prstClr val="white"/>
            </a:duotone>
            <a:lum bright="40000"/>
          </a:blip>
          <a:stretch>
            <a:fillRect/>
          </a:stretch>
        </p:blipFill>
        <p:spPr>
          <a:xfrm rot="5400000" flipH="1">
            <a:off x="4830889" y="2741489"/>
            <a:ext cx="1339578" cy="1000100"/>
          </a:xfrm>
          <a:prstGeom prst="rect">
            <a:avLst/>
          </a:prstGeom>
        </p:spPr>
      </p:pic>
      <p:pic>
        <p:nvPicPr>
          <p:cNvPr id="15" name="14 Imagen" descr="Four_Lines_Ornament_Purple_Up_Left.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rot="5400000">
            <a:off x="5848996" y="1366193"/>
            <a:ext cx="1303629" cy="1000100"/>
          </a:xfrm>
          <a:prstGeom prst="rect">
            <a:avLst/>
          </a:prstGeom>
        </p:spPr>
      </p:pic>
      <p:pic>
        <p:nvPicPr>
          <p:cNvPr id="16" name="15 Imagen" descr="Four_Lines_Ornament_Purple_Up_Left.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rot="5400000" flipH="1">
            <a:off x="5831021" y="2670051"/>
            <a:ext cx="1339578" cy="1000100"/>
          </a:xfrm>
          <a:prstGeom prst="rect">
            <a:avLst/>
          </a:prstGeom>
        </p:spPr>
      </p:pic>
      <p:pic>
        <p:nvPicPr>
          <p:cNvPr id="17" name="16 Imagen" descr="Four_Lines_Ornament_Purple_Up_Left.png"/>
          <p:cNvPicPr>
            <a:picLocks noChangeAspect="1"/>
          </p:cNvPicPr>
          <p:nvPr/>
        </p:nvPicPr>
        <p:blipFill>
          <a:blip r:embed="rId3">
            <a:duotone>
              <a:schemeClr val="bg2">
                <a:shade val="45000"/>
                <a:satMod val="135000"/>
              </a:schemeClr>
              <a:prstClr val="white"/>
            </a:duotone>
            <a:lum bright="40000"/>
          </a:blip>
          <a:stretch>
            <a:fillRect/>
          </a:stretch>
        </p:blipFill>
        <p:spPr>
          <a:xfrm rot="5400000">
            <a:off x="6920566" y="1437631"/>
            <a:ext cx="1303629" cy="1000100"/>
          </a:xfrm>
          <a:prstGeom prst="rect">
            <a:avLst/>
          </a:prstGeom>
        </p:spPr>
      </p:pic>
      <p:pic>
        <p:nvPicPr>
          <p:cNvPr id="18" name="17 Imagen" descr="Four_Lines_Ornament_Purple_Up_Left.png"/>
          <p:cNvPicPr>
            <a:picLocks noChangeAspect="1"/>
          </p:cNvPicPr>
          <p:nvPr/>
        </p:nvPicPr>
        <p:blipFill>
          <a:blip r:embed="rId3">
            <a:duotone>
              <a:schemeClr val="bg2">
                <a:shade val="45000"/>
                <a:satMod val="135000"/>
              </a:schemeClr>
              <a:prstClr val="white"/>
            </a:duotone>
            <a:lum bright="40000"/>
          </a:blip>
          <a:stretch>
            <a:fillRect/>
          </a:stretch>
        </p:blipFill>
        <p:spPr>
          <a:xfrm rot="5400000" flipH="1">
            <a:off x="6902591" y="2741489"/>
            <a:ext cx="1339578" cy="1000100"/>
          </a:xfrm>
          <a:prstGeom prst="rect">
            <a:avLst/>
          </a:prstGeom>
        </p:spPr>
      </p:pic>
      <p:pic>
        <p:nvPicPr>
          <p:cNvPr id="19" name="18 Imagen" descr="Four_Lines_Ornament_Purple_Up_Left.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rot="5400000">
            <a:off x="7992135" y="1437631"/>
            <a:ext cx="1303629" cy="1000100"/>
          </a:xfrm>
          <a:prstGeom prst="rect">
            <a:avLst/>
          </a:prstGeom>
        </p:spPr>
      </p:pic>
      <p:pic>
        <p:nvPicPr>
          <p:cNvPr id="20" name="19 Imagen" descr="Four_Lines_Ornament_Purple_Up_Left.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rot="5400000" flipH="1">
            <a:off x="7974160" y="2741489"/>
            <a:ext cx="1339578" cy="1000100"/>
          </a:xfrm>
          <a:prstGeom prst="rect">
            <a:avLst/>
          </a:prstGeom>
        </p:spPr>
      </p:pic>
      <p:pic>
        <p:nvPicPr>
          <p:cNvPr id="21" name="20 Imagen" descr="GYUJ.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0-#ppt_w/2"/>
                                          </p:val>
                                        </p:tav>
                                        <p:tav tm="100000">
                                          <p:val>
                                            <p:strVal val="#ppt_x"/>
                                          </p:val>
                                        </p:tav>
                                      </p:tavLst>
                                    </p:anim>
                                    <p:anim calcmode="lin" valueType="num">
                                      <p:cBhvr additive="base">
                                        <p:cTn id="42" dur="2000" fill="hold"/>
                                        <p:tgtEl>
                                          <p:spTgt spid="19"/>
                                        </p:tgtEl>
                                        <p:attrNameLst>
                                          <p:attrName>ppt_y</p:attrName>
                                        </p:attrNameLst>
                                      </p:cBhvr>
                                      <p:tavLst>
                                        <p:tav tm="0">
                                          <p:val>
                                            <p:strVal val="0-#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0-#ppt_w/2"/>
                                          </p:val>
                                        </p:tav>
                                        <p:tav tm="100000">
                                          <p:val>
                                            <p:strVal val="#ppt_x"/>
                                          </p:val>
                                        </p:tav>
                                      </p:tavLst>
                                    </p:anim>
                                    <p:anim calcmode="lin" valueType="num">
                                      <p:cBhvr additive="base">
                                        <p:cTn id="46" dur="2000" fill="hold"/>
                                        <p:tgtEl>
                                          <p:spTgt spid="4"/>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0-#ppt_w/2"/>
                                          </p:val>
                                        </p:tav>
                                        <p:tav tm="100000">
                                          <p:val>
                                            <p:strVal val="#ppt_x"/>
                                          </p:val>
                                        </p:tav>
                                      </p:tavLst>
                                    </p:anim>
                                    <p:anim calcmode="lin" valueType="num">
                                      <p:cBhvr additive="base">
                                        <p:cTn id="50" dur="2000" fill="hold"/>
                                        <p:tgtEl>
                                          <p:spTgt spid="6"/>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0-#ppt_w/2"/>
                                          </p:val>
                                        </p:tav>
                                        <p:tav tm="100000">
                                          <p:val>
                                            <p:strVal val="#ppt_x"/>
                                          </p:val>
                                        </p:tav>
                                      </p:tavLst>
                                    </p:anim>
                                    <p:anim calcmode="lin" valueType="num">
                                      <p:cBhvr additive="base">
                                        <p:cTn id="54" dur="2000" fill="hold"/>
                                        <p:tgtEl>
                                          <p:spTgt spid="8"/>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0-#ppt_w/2"/>
                                          </p:val>
                                        </p:tav>
                                        <p:tav tm="100000">
                                          <p:val>
                                            <p:strVal val="#ppt_x"/>
                                          </p:val>
                                        </p:tav>
                                      </p:tavLst>
                                    </p:anim>
                                    <p:anim calcmode="lin" valueType="num">
                                      <p:cBhvr additive="base">
                                        <p:cTn id="58" dur="2000" fill="hold"/>
                                        <p:tgtEl>
                                          <p:spTgt spid="10"/>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0-#ppt_w/2"/>
                                          </p:val>
                                        </p:tav>
                                        <p:tav tm="100000">
                                          <p:val>
                                            <p:strVal val="#ppt_x"/>
                                          </p:val>
                                        </p:tav>
                                      </p:tavLst>
                                    </p:anim>
                                    <p:anim calcmode="lin" valueType="num">
                                      <p:cBhvr additive="base">
                                        <p:cTn id="62" dur="2000" fill="hold"/>
                                        <p:tgtEl>
                                          <p:spTgt spid="12"/>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0-#ppt_w/2"/>
                                          </p:val>
                                        </p:tav>
                                        <p:tav tm="100000">
                                          <p:val>
                                            <p:strVal val="#ppt_x"/>
                                          </p:val>
                                        </p:tav>
                                      </p:tavLst>
                                    </p:anim>
                                    <p:anim calcmode="lin" valueType="num">
                                      <p:cBhvr additive="base">
                                        <p:cTn id="66" dur="2000" fill="hold"/>
                                        <p:tgtEl>
                                          <p:spTgt spid="14"/>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2000" fill="hold"/>
                                        <p:tgtEl>
                                          <p:spTgt spid="16"/>
                                        </p:tgtEl>
                                        <p:attrNameLst>
                                          <p:attrName>ppt_x</p:attrName>
                                        </p:attrNameLst>
                                      </p:cBhvr>
                                      <p:tavLst>
                                        <p:tav tm="0">
                                          <p:val>
                                            <p:strVal val="0-#ppt_w/2"/>
                                          </p:val>
                                        </p:tav>
                                        <p:tav tm="100000">
                                          <p:val>
                                            <p:strVal val="#ppt_x"/>
                                          </p:val>
                                        </p:tav>
                                      </p:tavLst>
                                    </p:anim>
                                    <p:anim calcmode="lin" valueType="num">
                                      <p:cBhvr additive="base">
                                        <p:cTn id="70" dur="2000" fill="hold"/>
                                        <p:tgtEl>
                                          <p:spTgt spid="16"/>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2000" fill="hold"/>
                                        <p:tgtEl>
                                          <p:spTgt spid="18"/>
                                        </p:tgtEl>
                                        <p:attrNameLst>
                                          <p:attrName>ppt_x</p:attrName>
                                        </p:attrNameLst>
                                      </p:cBhvr>
                                      <p:tavLst>
                                        <p:tav tm="0">
                                          <p:val>
                                            <p:strVal val="0-#ppt_w/2"/>
                                          </p:val>
                                        </p:tav>
                                        <p:tav tm="100000">
                                          <p:val>
                                            <p:strVal val="#ppt_x"/>
                                          </p:val>
                                        </p:tav>
                                      </p:tavLst>
                                    </p:anim>
                                    <p:anim calcmode="lin" valueType="num">
                                      <p:cBhvr additive="base">
                                        <p:cTn id="74" dur="2000" fill="hold"/>
                                        <p:tgtEl>
                                          <p:spTgt spid="18"/>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childTnLst>
                          </p:cTn>
                        </p:par>
                        <p:par>
                          <p:cTn id="79" fill="hold">
                            <p:stCondLst>
                              <p:cond delay="2000"/>
                            </p:stCondLst>
                            <p:childTnLst>
                              <p:par>
                                <p:cTn id="80" presetID="2" presetClass="exit" presetSubtype="9" fill="hold"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0-ppt_w/2"/>
                                          </p:val>
                                        </p:tav>
                                      </p:tavLst>
                                    </p:anim>
                                    <p:anim calcmode="lin" valueType="num">
                                      <p:cBhvr additive="base">
                                        <p:cTn id="82" dur="2000"/>
                                        <p:tgtEl>
                                          <p:spTgt spid="3"/>
                                        </p:tgtEl>
                                        <p:attrNameLst>
                                          <p:attrName>ppt_y</p:attrName>
                                        </p:attrNameLst>
                                      </p:cBhvr>
                                      <p:tavLst>
                                        <p:tav tm="0">
                                          <p:val>
                                            <p:strVal val="ppt_y"/>
                                          </p:val>
                                        </p:tav>
                                        <p:tav tm="100000">
                                          <p:val>
                                            <p:strVal val="0-ppt_h/2"/>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9" fill="hold"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0-ppt_w/2"/>
                                          </p:val>
                                        </p:tav>
                                      </p:tavLst>
                                    </p:anim>
                                    <p:anim calcmode="lin" valueType="num">
                                      <p:cBhvr additive="base">
                                        <p:cTn id="86" dur="2000"/>
                                        <p:tgtEl>
                                          <p:spTgt spid="5"/>
                                        </p:tgtEl>
                                        <p:attrNameLst>
                                          <p:attrName>ppt_y</p:attrName>
                                        </p:attrNameLst>
                                      </p:cBhvr>
                                      <p:tavLst>
                                        <p:tav tm="0">
                                          <p:val>
                                            <p:strVal val="ppt_y"/>
                                          </p:val>
                                        </p:tav>
                                        <p:tav tm="100000">
                                          <p:val>
                                            <p:strVal val="0-ppt_h/2"/>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9" fill="hold"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0-ppt_w/2"/>
                                          </p:val>
                                        </p:tav>
                                      </p:tavLst>
                                    </p:anim>
                                    <p:anim calcmode="lin" valueType="num">
                                      <p:cBhvr additive="base">
                                        <p:cTn id="90" dur="2000"/>
                                        <p:tgtEl>
                                          <p:spTgt spid="7"/>
                                        </p:tgtEl>
                                        <p:attrNameLst>
                                          <p:attrName>ppt_y</p:attrName>
                                        </p:attrNameLst>
                                      </p:cBhvr>
                                      <p:tavLst>
                                        <p:tav tm="0">
                                          <p:val>
                                            <p:strVal val="ppt_y"/>
                                          </p:val>
                                        </p:tav>
                                        <p:tav tm="100000">
                                          <p:val>
                                            <p:strVal val="0-ppt_h/2"/>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9"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0-ppt_w/2"/>
                                          </p:val>
                                        </p:tav>
                                      </p:tavLst>
                                    </p:anim>
                                    <p:anim calcmode="lin" valueType="num">
                                      <p:cBhvr additive="base">
                                        <p:cTn id="94" dur="2000"/>
                                        <p:tgtEl>
                                          <p:spTgt spid="9"/>
                                        </p:tgtEl>
                                        <p:attrNameLst>
                                          <p:attrName>ppt_y</p:attrName>
                                        </p:attrNameLst>
                                      </p:cBhvr>
                                      <p:tavLst>
                                        <p:tav tm="0">
                                          <p:val>
                                            <p:strVal val="ppt_y"/>
                                          </p:val>
                                        </p:tav>
                                        <p:tav tm="100000">
                                          <p:val>
                                            <p:strVal val="0-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9" fill="hold"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0-ppt_w/2"/>
                                          </p:val>
                                        </p:tav>
                                      </p:tavLst>
                                    </p:anim>
                                    <p:anim calcmode="lin" valueType="num">
                                      <p:cBhvr additive="base">
                                        <p:cTn id="98" dur="2000"/>
                                        <p:tgtEl>
                                          <p:spTgt spid="11"/>
                                        </p:tgtEl>
                                        <p:attrNameLst>
                                          <p:attrName>ppt_y</p:attrName>
                                        </p:attrNameLst>
                                      </p:cBhvr>
                                      <p:tavLst>
                                        <p:tav tm="0">
                                          <p:val>
                                            <p:strVal val="ppt_y"/>
                                          </p:val>
                                        </p:tav>
                                        <p:tav tm="100000">
                                          <p:val>
                                            <p:strVal val="0-ppt_h/2"/>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9" fill="hold"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0-ppt_w/2"/>
                                          </p:val>
                                        </p:tav>
                                      </p:tavLst>
                                    </p:anim>
                                    <p:anim calcmode="lin" valueType="num">
                                      <p:cBhvr additive="base">
                                        <p:cTn id="102" dur="2000"/>
                                        <p:tgtEl>
                                          <p:spTgt spid="13"/>
                                        </p:tgtEl>
                                        <p:attrNameLst>
                                          <p:attrName>ppt_y</p:attrName>
                                        </p:attrNameLst>
                                      </p:cBhvr>
                                      <p:tavLst>
                                        <p:tav tm="0">
                                          <p:val>
                                            <p:strVal val="ppt_y"/>
                                          </p:val>
                                        </p:tav>
                                        <p:tav tm="100000">
                                          <p:val>
                                            <p:strVal val="0-ppt_h/2"/>
                                          </p:val>
                                        </p:tav>
                                      </p:tavLst>
                                    </p:anim>
                                    <p:set>
                                      <p:cBhvr>
                                        <p:cTn id="103" dur="1" fill="hold">
                                          <p:stCondLst>
                                            <p:cond delay="1999"/>
                                          </p:stCondLst>
                                        </p:cTn>
                                        <p:tgtEl>
                                          <p:spTgt spid="13"/>
                                        </p:tgtEl>
                                        <p:attrNameLst>
                                          <p:attrName>style.visibility</p:attrName>
                                        </p:attrNameLst>
                                      </p:cBhvr>
                                      <p:to>
                                        <p:strVal val="hidden"/>
                                      </p:to>
                                    </p:set>
                                  </p:childTnLst>
                                </p:cTn>
                              </p:par>
                              <p:par>
                                <p:cTn id="104" presetID="2" presetClass="exit" presetSubtype="9" fill="hold" nodeType="withEffect">
                                  <p:stCondLst>
                                    <p:cond delay="0"/>
                                  </p:stCondLst>
                                  <p:childTnLst>
                                    <p:anim calcmode="lin" valueType="num">
                                      <p:cBhvr additive="base">
                                        <p:cTn id="105" dur="2000"/>
                                        <p:tgtEl>
                                          <p:spTgt spid="15"/>
                                        </p:tgtEl>
                                        <p:attrNameLst>
                                          <p:attrName>ppt_x</p:attrName>
                                        </p:attrNameLst>
                                      </p:cBhvr>
                                      <p:tavLst>
                                        <p:tav tm="0">
                                          <p:val>
                                            <p:strVal val="ppt_x"/>
                                          </p:val>
                                        </p:tav>
                                        <p:tav tm="100000">
                                          <p:val>
                                            <p:strVal val="0-ppt_w/2"/>
                                          </p:val>
                                        </p:tav>
                                      </p:tavLst>
                                    </p:anim>
                                    <p:anim calcmode="lin" valueType="num">
                                      <p:cBhvr additive="base">
                                        <p:cTn id="106" dur="2000"/>
                                        <p:tgtEl>
                                          <p:spTgt spid="15"/>
                                        </p:tgtEl>
                                        <p:attrNameLst>
                                          <p:attrName>ppt_y</p:attrName>
                                        </p:attrNameLst>
                                      </p:cBhvr>
                                      <p:tavLst>
                                        <p:tav tm="0">
                                          <p:val>
                                            <p:strVal val="ppt_y"/>
                                          </p:val>
                                        </p:tav>
                                        <p:tav tm="100000">
                                          <p:val>
                                            <p:strVal val="0-ppt_h/2"/>
                                          </p:val>
                                        </p:tav>
                                      </p:tavLst>
                                    </p:anim>
                                    <p:set>
                                      <p:cBhvr>
                                        <p:cTn id="107" dur="1" fill="hold">
                                          <p:stCondLst>
                                            <p:cond delay="1999"/>
                                          </p:stCondLst>
                                        </p:cTn>
                                        <p:tgtEl>
                                          <p:spTgt spid="15"/>
                                        </p:tgtEl>
                                        <p:attrNameLst>
                                          <p:attrName>style.visibility</p:attrName>
                                        </p:attrNameLst>
                                      </p:cBhvr>
                                      <p:to>
                                        <p:strVal val="hidden"/>
                                      </p:to>
                                    </p:set>
                                  </p:childTnLst>
                                </p:cTn>
                              </p:par>
                              <p:par>
                                <p:cTn id="108" presetID="2" presetClass="exit" presetSubtype="9" fill="hold" nodeType="withEffect">
                                  <p:stCondLst>
                                    <p:cond delay="0"/>
                                  </p:stCondLst>
                                  <p:childTnLst>
                                    <p:anim calcmode="lin" valueType="num">
                                      <p:cBhvr additive="base">
                                        <p:cTn id="109" dur="2000"/>
                                        <p:tgtEl>
                                          <p:spTgt spid="17"/>
                                        </p:tgtEl>
                                        <p:attrNameLst>
                                          <p:attrName>ppt_x</p:attrName>
                                        </p:attrNameLst>
                                      </p:cBhvr>
                                      <p:tavLst>
                                        <p:tav tm="0">
                                          <p:val>
                                            <p:strVal val="ppt_x"/>
                                          </p:val>
                                        </p:tav>
                                        <p:tav tm="100000">
                                          <p:val>
                                            <p:strVal val="0-ppt_w/2"/>
                                          </p:val>
                                        </p:tav>
                                      </p:tavLst>
                                    </p:anim>
                                    <p:anim calcmode="lin" valueType="num">
                                      <p:cBhvr additive="base">
                                        <p:cTn id="110" dur="2000"/>
                                        <p:tgtEl>
                                          <p:spTgt spid="17"/>
                                        </p:tgtEl>
                                        <p:attrNameLst>
                                          <p:attrName>ppt_y</p:attrName>
                                        </p:attrNameLst>
                                      </p:cBhvr>
                                      <p:tavLst>
                                        <p:tav tm="0">
                                          <p:val>
                                            <p:strVal val="ppt_y"/>
                                          </p:val>
                                        </p:tav>
                                        <p:tav tm="100000">
                                          <p:val>
                                            <p:strVal val="0-ppt_h/2"/>
                                          </p:val>
                                        </p:tav>
                                      </p:tavLst>
                                    </p:anim>
                                    <p:set>
                                      <p:cBhvr>
                                        <p:cTn id="111" dur="1" fill="hold">
                                          <p:stCondLst>
                                            <p:cond delay="1999"/>
                                          </p:stCondLst>
                                        </p:cTn>
                                        <p:tgtEl>
                                          <p:spTgt spid="17"/>
                                        </p:tgtEl>
                                        <p:attrNameLst>
                                          <p:attrName>style.visibility</p:attrName>
                                        </p:attrNameLst>
                                      </p:cBhvr>
                                      <p:to>
                                        <p:strVal val="hidden"/>
                                      </p:to>
                                    </p:set>
                                  </p:childTnLst>
                                </p:cTn>
                              </p:par>
                              <p:par>
                                <p:cTn id="112" presetID="2" presetClass="exit" presetSubtype="9" fill="hold" nodeType="withEffect">
                                  <p:stCondLst>
                                    <p:cond delay="0"/>
                                  </p:stCondLst>
                                  <p:childTnLst>
                                    <p:anim calcmode="lin" valueType="num">
                                      <p:cBhvr additive="base">
                                        <p:cTn id="113" dur="2000"/>
                                        <p:tgtEl>
                                          <p:spTgt spid="19"/>
                                        </p:tgtEl>
                                        <p:attrNameLst>
                                          <p:attrName>ppt_x</p:attrName>
                                        </p:attrNameLst>
                                      </p:cBhvr>
                                      <p:tavLst>
                                        <p:tav tm="0">
                                          <p:val>
                                            <p:strVal val="ppt_x"/>
                                          </p:val>
                                        </p:tav>
                                        <p:tav tm="100000">
                                          <p:val>
                                            <p:strVal val="0-ppt_w/2"/>
                                          </p:val>
                                        </p:tav>
                                      </p:tavLst>
                                    </p:anim>
                                    <p:anim calcmode="lin" valueType="num">
                                      <p:cBhvr additive="base">
                                        <p:cTn id="114" dur="2000"/>
                                        <p:tgtEl>
                                          <p:spTgt spid="19"/>
                                        </p:tgtEl>
                                        <p:attrNameLst>
                                          <p:attrName>ppt_y</p:attrName>
                                        </p:attrNameLst>
                                      </p:cBhvr>
                                      <p:tavLst>
                                        <p:tav tm="0">
                                          <p:val>
                                            <p:strVal val="ppt_y"/>
                                          </p:val>
                                        </p:tav>
                                        <p:tav tm="100000">
                                          <p:val>
                                            <p:strVal val="0-ppt_h/2"/>
                                          </p:val>
                                        </p:tav>
                                      </p:tavLst>
                                    </p:anim>
                                    <p:set>
                                      <p:cBhvr>
                                        <p:cTn id="115" dur="1" fill="hold">
                                          <p:stCondLst>
                                            <p:cond delay="1999"/>
                                          </p:stCondLst>
                                        </p:cTn>
                                        <p:tgtEl>
                                          <p:spTgt spid="19"/>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0-ppt_w/2"/>
                                          </p:val>
                                        </p:tav>
                                      </p:tavLst>
                                    </p:anim>
                                    <p:anim calcmode="lin" valueType="num">
                                      <p:cBhvr additive="base">
                                        <p:cTn id="118" dur="2000"/>
                                        <p:tgtEl>
                                          <p:spTgt spid="4"/>
                                        </p:tgtEl>
                                        <p:attrNameLst>
                                          <p:attrName>ppt_y</p:attrName>
                                        </p:attrNameLst>
                                      </p:cBhvr>
                                      <p:tavLst>
                                        <p:tav tm="0">
                                          <p:val>
                                            <p:strVal val="ppt_y"/>
                                          </p:val>
                                        </p:tav>
                                        <p:tav tm="100000">
                                          <p:val>
                                            <p:strVal val="1+ppt_h/2"/>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0-ppt_w/2"/>
                                          </p:val>
                                        </p:tav>
                                      </p:tavLst>
                                    </p:anim>
                                    <p:anim calcmode="lin" valueType="num">
                                      <p:cBhvr additive="base">
                                        <p:cTn id="122" dur="2000"/>
                                        <p:tgtEl>
                                          <p:spTgt spid="6"/>
                                        </p:tgtEl>
                                        <p:attrNameLst>
                                          <p:attrName>ppt_y</p:attrName>
                                        </p:attrNameLst>
                                      </p:cBhvr>
                                      <p:tavLst>
                                        <p:tav tm="0">
                                          <p:val>
                                            <p:strVal val="ppt_y"/>
                                          </p:val>
                                        </p:tav>
                                        <p:tav tm="100000">
                                          <p:val>
                                            <p:strVal val="1+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0-ppt_w/2"/>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0-ppt_w/2"/>
                                          </p:val>
                                        </p:tav>
                                      </p:tavLst>
                                    </p:anim>
                                    <p:anim calcmode="lin" valueType="num">
                                      <p:cBhvr additive="base">
                                        <p:cTn id="130" dur="2000"/>
                                        <p:tgtEl>
                                          <p:spTgt spid="10"/>
                                        </p:tgtEl>
                                        <p:attrNameLst>
                                          <p:attrName>ppt_y</p:attrName>
                                        </p:attrNameLst>
                                      </p:cBhvr>
                                      <p:tavLst>
                                        <p:tav tm="0">
                                          <p:val>
                                            <p:strVal val="ppt_y"/>
                                          </p:val>
                                        </p:tav>
                                        <p:tav tm="100000">
                                          <p:val>
                                            <p:strVal val="1+ppt_h/2"/>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0-ppt_w/2"/>
                                          </p:val>
                                        </p:tav>
                                      </p:tavLst>
                                    </p:anim>
                                    <p:anim calcmode="lin" valueType="num">
                                      <p:cBhvr additive="base">
                                        <p:cTn id="134" dur="2000"/>
                                        <p:tgtEl>
                                          <p:spTgt spid="12"/>
                                        </p:tgtEl>
                                        <p:attrNameLst>
                                          <p:attrName>ppt_y</p:attrName>
                                        </p:attrNameLst>
                                      </p:cBhvr>
                                      <p:tavLst>
                                        <p:tav tm="0">
                                          <p:val>
                                            <p:strVal val="ppt_y"/>
                                          </p:val>
                                        </p:tav>
                                        <p:tav tm="100000">
                                          <p:val>
                                            <p:strVal val="1+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0-ppt_w/2"/>
                                          </p:val>
                                        </p:tav>
                                      </p:tavLst>
                                    </p:anim>
                                    <p:anim calcmode="lin" valueType="num">
                                      <p:cBhvr additive="base">
                                        <p:cTn id="138" dur="2000"/>
                                        <p:tgtEl>
                                          <p:spTgt spid="14"/>
                                        </p:tgtEl>
                                        <p:attrNameLst>
                                          <p:attrName>ppt_y</p:attrName>
                                        </p:attrNameLst>
                                      </p:cBhvr>
                                      <p:tavLst>
                                        <p:tav tm="0">
                                          <p:val>
                                            <p:strVal val="ppt_y"/>
                                          </p:val>
                                        </p:tav>
                                        <p:tav tm="100000">
                                          <p:val>
                                            <p:strVal val="1+ppt_h/2"/>
                                          </p:val>
                                        </p:tav>
                                      </p:tavLst>
                                    </p:anim>
                                    <p:set>
                                      <p:cBhvr>
                                        <p:cTn id="139" dur="1" fill="hold">
                                          <p:stCondLst>
                                            <p:cond delay="1999"/>
                                          </p:stCondLst>
                                        </p:cTn>
                                        <p:tgtEl>
                                          <p:spTgt spid="14"/>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16"/>
                                        </p:tgtEl>
                                        <p:attrNameLst>
                                          <p:attrName>ppt_x</p:attrName>
                                        </p:attrNameLst>
                                      </p:cBhvr>
                                      <p:tavLst>
                                        <p:tav tm="0">
                                          <p:val>
                                            <p:strVal val="ppt_x"/>
                                          </p:val>
                                        </p:tav>
                                        <p:tav tm="100000">
                                          <p:val>
                                            <p:strVal val="0-ppt_w/2"/>
                                          </p:val>
                                        </p:tav>
                                      </p:tavLst>
                                    </p:anim>
                                    <p:anim calcmode="lin" valueType="num">
                                      <p:cBhvr additive="base">
                                        <p:cTn id="142" dur="2000"/>
                                        <p:tgtEl>
                                          <p:spTgt spid="16"/>
                                        </p:tgtEl>
                                        <p:attrNameLst>
                                          <p:attrName>ppt_y</p:attrName>
                                        </p:attrNameLst>
                                      </p:cBhvr>
                                      <p:tavLst>
                                        <p:tav tm="0">
                                          <p:val>
                                            <p:strVal val="ppt_y"/>
                                          </p:val>
                                        </p:tav>
                                        <p:tav tm="100000">
                                          <p:val>
                                            <p:strVal val="1+ppt_h/2"/>
                                          </p:val>
                                        </p:tav>
                                      </p:tavLst>
                                    </p:anim>
                                    <p:set>
                                      <p:cBhvr>
                                        <p:cTn id="143" dur="1" fill="hold">
                                          <p:stCondLst>
                                            <p:cond delay="1999"/>
                                          </p:stCondLst>
                                        </p:cTn>
                                        <p:tgtEl>
                                          <p:spTgt spid="16"/>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8"/>
                                        </p:tgtEl>
                                        <p:attrNameLst>
                                          <p:attrName>ppt_x</p:attrName>
                                        </p:attrNameLst>
                                      </p:cBhvr>
                                      <p:tavLst>
                                        <p:tav tm="0">
                                          <p:val>
                                            <p:strVal val="ppt_x"/>
                                          </p:val>
                                        </p:tav>
                                        <p:tav tm="100000">
                                          <p:val>
                                            <p:strVal val="0-ppt_w/2"/>
                                          </p:val>
                                        </p:tav>
                                      </p:tavLst>
                                    </p:anim>
                                    <p:anim calcmode="lin" valueType="num">
                                      <p:cBhvr additive="base">
                                        <p:cTn id="146" dur="2000"/>
                                        <p:tgtEl>
                                          <p:spTgt spid="18"/>
                                        </p:tgtEl>
                                        <p:attrNameLst>
                                          <p:attrName>ppt_y</p:attrName>
                                        </p:attrNameLst>
                                      </p:cBhvr>
                                      <p:tavLst>
                                        <p:tav tm="0">
                                          <p:val>
                                            <p:strVal val="ppt_y"/>
                                          </p:val>
                                        </p:tav>
                                        <p:tav tm="100000">
                                          <p:val>
                                            <p:strVal val="1+ppt_h/2"/>
                                          </p:val>
                                        </p:tav>
                                      </p:tavLst>
                                    </p:anim>
                                    <p:set>
                                      <p:cBhvr>
                                        <p:cTn id="147" dur="1" fill="hold">
                                          <p:stCondLst>
                                            <p:cond delay="1999"/>
                                          </p:stCondLst>
                                        </p:cTn>
                                        <p:tgtEl>
                                          <p:spTgt spid="18"/>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20"/>
                                        </p:tgtEl>
                                        <p:attrNameLst>
                                          <p:attrName>ppt_x</p:attrName>
                                        </p:attrNameLst>
                                      </p:cBhvr>
                                      <p:tavLst>
                                        <p:tav tm="0">
                                          <p:val>
                                            <p:strVal val="ppt_x"/>
                                          </p:val>
                                        </p:tav>
                                        <p:tav tm="100000">
                                          <p:val>
                                            <p:strVal val="0-ppt_w/2"/>
                                          </p:val>
                                        </p:tav>
                                      </p:tavLst>
                                    </p:anim>
                                    <p:anim calcmode="lin" valueType="num">
                                      <p:cBhvr additive="base">
                                        <p:cTn id="150" dur="2000"/>
                                        <p:tgtEl>
                                          <p:spTgt spid="20"/>
                                        </p:tgtEl>
                                        <p:attrNameLst>
                                          <p:attrName>ppt_y</p:attrName>
                                        </p:attrNameLst>
                                      </p:cBhvr>
                                      <p:tavLst>
                                        <p:tav tm="0">
                                          <p:val>
                                            <p:strVal val="ppt_y"/>
                                          </p:val>
                                        </p:tav>
                                        <p:tav tm="100000">
                                          <p:val>
                                            <p:strVal val="1+ppt_h/2"/>
                                          </p:val>
                                        </p:tav>
                                      </p:tavLst>
                                    </p:anim>
                                    <p:set>
                                      <p:cBhvr>
                                        <p:cTn id="151" dur="1" fill="hold">
                                          <p:stCondLst>
                                            <p:cond delay="1999"/>
                                          </p:stCondLst>
                                        </p:cTn>
                                        <p:tgtEl>
                                          <p:spTgt spid="20"/>
                                        </p:tgtEl>
                                        <p:attrNameLst>
                                          <p:attrName>style.visibility</p:attrName>
                                        </p:attrNameLst>
                                      </p:cBhvr>
                                      <p:to>
                                        <p:strVal val="hidden"/>
                                      </p:to>
                                    </p:set>
                                  </p:childTnLst>
                                </p:cTn>
                              </p:par>
                              <p:par>
                                <p:cTn id="152" presetID="17" presetClass="entr" presetSubtype="2"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ppt_w/2"/>
                                          </p:val>
                                        </p:tav>
                                        <p:tav tm="100000">
                                          <p:val>
                                            <p:strVal val="#ppt_x"/>
                                          </p:val>
                                        </p:tav>
                                      </p:tavLst>
                                    </p:anim>
                                    <p:anim calcmode="lin" valueType="num">
                                      <p:cBhvr>
                                        <p:cTn id="155" dur="2000" fill="hold"/>
                                        <p:tgtEl>
                                          <p:spTgt spid="2"/>
                                        </p:tgtEl>
                                        <p:attrNameLst>
                                          <p:attrName>ppt_y</p:attrName>
                                        </p:attrNameLst>
                                      </p:cBhvr>
                                      <p:tavLst>
                                        <p:tav tm="0">
                                          <p:val>
                                            <p:strVal val="#ppt_y"/>
                                          </p:val>
                                        </p:tav>
                                        <p:tav tm="100000">
                                          <p:val>
                                            <p:strVal val="#ppt_y"/>
                                          </p:val>
                                        </p:tav>
                                      </p:tavLst>
                                    </p:anim>
                                    <p:anim calcmode="lin" valueType="num">
                                      <p:cBhvr>
                                        <p:cTn id="156" dur="2000" fill="hold"/>
                                        <p:tgtEl>
                                          <p:spTgt spid="2"/>
                                        </p:tgtEl>
                                        <p:attrNameLst>
                                          <p:attrName>ppt_w</p:attrName>
                                        </p:attrNameLst>
                                      </p:cBhvr>
                                      <p:tavLst>
                                        <p:tav tm="0">
                                          <p:val>
                                            <p:fltVal val="0"/>
                                          </p:val>
                                        </p:tav>
                                        <p:tav tm="100000">
                                          <p:val>
                                            <p:strVal val="#ppt_w"/>
                                          </p:val>
                                        </p:tav>
                                      </p:tavLst>
                                    </p:anim>
                                    <p:anim calcmode="lin" valueType="num">
                                      <p:cBhvr>
                                        <p:cTn id="157" dur="2000" fill="hold"/>
                                        <p:tgtEl>
                                          <p:spTgt spid="2"/>
                                        </p:tgtEl>
                                        <p:attrNameLst>
                                          <p:attrName>ppt_h</p:attrName>
                                        </p:attrNameLst>
                                      </p:cBhvr>
                                      <p:tavLst>
                                        <p:tav tm="0">
                                          <p:val>
                                            <p:strVal val="#ppt_h"/>
                                          </p:val>
                                        </p:tav>
                                        <p:tav tm="100000">
                                          <p:val>
                                            <p:strVal val="#ppt_h"/>
                                          </p:val>
                                        </p:tav>
                                      </p:tavLst>
                                    </p:anim>
                                  </p:childTnLst>
                                </p:cTn>
                              </p:par>
                              <p:par>
                                <p:cTn id="158" presetID="3" presetClass="entr" presetSubtype="5"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blinds(vertical)">
                                      <p:cBhvr>
                                        <p:cTn id="16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pic>
        <p:nvPicPr>
          <p:cNvPr id="2" name="1 Imagen" descr="collage 11.jpg"/>
          <p:cNvPicPr>
            <a:picLocks noChangeAspect="1"/>
          </p:cNvPicPr>
          <p:nvPr/>
        </p:nvPicPr>
        <p:blipFill>
          <a:blip r:embed="rId3"/>
          <a:stretch>
            <a:fillRect/>
          </a:stretch>
        </p:blipFill>
        <p:spPr>
          <a:xfrm>
            <a:off x="2214546" y="0"/>
            <a:ext cx="5357850" cy="5143500"/>
          </a:xfrm>
          <a:prstGeom prst="roundRect">
            <a:avLst/>
          </a:prstGeom>
        </p:spPr>
      </p:pic>
      <p:sp>
        <p:nvSpPr>
          <p:cNvPr id="3" name="2 CuadroTexto"/>
          <p:cNvSpPr txBox="1"/>
          <p:nvPr/>
        </p:nvSpPr>
        <p:spPr>
          <a:xfrm>
            <a:off x="5143504" y="142858"/>
            <a:ext cx="2428892" cy="5078313"/>
          </a:xfrm>
          <a:prstGeom prst="rect">
            <a:avLst/>
          </a:prstGeom>
          <a:noFill/>
        </p:spPr>
        <p:txBody>
          <a:bodyPr wrap="square" rtlCol="0">
            <a:spAutoFit/>
          </a:bodyPr>
          <a:lstStyle/>
          <a:p>
            <a:r>
              <a:rPr lang="es-PE" dirty="0" smtClean="0">
                <a:solidFill>
                  <a:schemeClr val="bg1"/>
                </a:solidFill>
              </a:rPr>
              <a:t>Con la llegada del otoño, las flores de lavanda se marchitaban, pero su legado perduraba. Los campos dorados recordaban la gloriosa danza de la temporada pasada, y las semillas caídas prometían un renacimiento en la primavera venidera. Era un ciclo eterno que simbolizaba la esperanza y la renovación, recordando a todos que, incluso en la transitoriedad de la vida, la belleza de la lavanda seguiría inspirando corazones y contando historias de amor, paz y curación.</a:t>
            </a:r>
          </a:p>
          <a:p>
            <a:endParaRPr lang="es-PE" dirty="0">
              <a:solidFill>
                <a:schemeClr val="bg1"/>
              </a:solidFill>
            </a:endParaRPr>
          </a:p>
        </p:txBody>
      </p:sp>
      <p:pic>
        <p:nvPicPr>
          <p:cNvPr id="4" name="3 Imagen" descr="mariposa-67.gif"/>
          <p:cNvPicPr>
            <a:picLocks noChangeAspect="1"/>
          </p:cNvPicPr>
          <p:nvPr/>
        </p:nvPicPr>
        <p:blipFill>
          <a:blip r:embed="rId4"/>
          <a:stretch>
            <a:fillRect/>
          </a:stretch>
        </p:blipFill>
        <p:spPr>
          <a:xfrm rot="20165842" flipH="1">
            <a:off x="563479" y="2111004"/>
            <a:ext cx="1378117" cy="1025477"/>
          </a:xfrm>
          <a:prstGeom prst="rect">
            <a:avLst/>
          </a:prstGeom>
        </p:spPr>
      </p:pic>
    </p:spTree>
  </p:cSld>
  <p:clrMapOvr>
    <a:masterClrMapping/>
  </p:clrMapOvr>
  <p:transition advClick="0"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accel="50000" decel="50000" autoRev="1" fill="hold" nodeType="withEffect">
                                  <p:stCondLst>
                                    <p:cond delay="0"/>
                                  </p:stCondLst>
                                  <p:childTnLst>
                                    <p:animMotion origin="layout" path="M 0.03368 0.25548 C -0.02586 0.21475 -0.08541 0.17433 -0.09774 0.10058 C -0.10989 0.02715 -0.06354 -0.15304 -0.04097 -0.18575 C -0.01823 -0.21814 0.0191 -0.12311 0.0382 -0.09473 C 0.05747 -0.06665 0.06598 -0.02623 0.07414 -0.01728 C 0.08195 -0.00864 0.08386 -0.0253 0.08594 -0.04196 " pathEditMode="relative" rAng="0" ptsTypes="aaaaaA">
                                      <p:cBhvr>
                                        <p:cTn id="6" dur="5000" spd="-100000" fill="hold"/>
                                        <p:tgtEl>
                                          <p:spTgt spid="4"/>
                                        </p:tgtEl>
                                        <p:attrNameLst>
                                          <p:attrName>ppt_x</p:attrName>
                                          <p:attrName>ppt_y</p:attrName>
                                        </p:attrNameLst>
                                      </p:cBhvr>
                                      <p:rCtr x="-46" y="-23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lowers_photography_bucket_lavender_purple_flowers_depth_of_field-101492.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34.png"/>
          <p:cNvPicPr>
            <a:picLocks noChangeAspect="1"/>
          </p:cNvPicPr>
          <p:nvPr/>
        </p:nvPicPr>
        <p:blipFill>
          <a:blip r:embed="rId3" cstate="print">
            <a:lum bright="-30000"/>
          </a:blip>
          <a:stretch>
            <a:fillRect/>
          </a:stretch>
        </p:blipFill>
        <p:spPr>
          <a:xfrm flipH="1">
            <a:off x="4429124" y="0"/>
            <a:ext cx="826264" cy="1071552"/>
          </a:xfrm>
          <a:prstGeom prst="rect">
            <a:avLst/>
          </a:prstGeom>
          <a:effectLst>
            <a:reflection blurRad="6350" stA="50000" endA="300" endPos="90000" dir="5400000" sy="-100000" algn="bl" rotWithShape="0"/>
          </a:effectLst>
        </p:spPr>
      </p:pic>
      <p:pic>
        <p:nvPicPr>
          <p:cNvPr id="4" name="3 Imagen" descr="34.png"/>
          <p:cNvPicPr>
            <a:picLocks noChangeAspect="1"/>
          </p:cNvPicPr>
          <p:nvPr/>
        </p:nvPicPr>
        <p:blipFill>
          <a:blip r:embed="rId4" cstate="print">
            <a:lum bright="-30000"/>
          </a:blip>
          <a:stretch>
            <a:fillRect/>
          </a:stretch>
        </p:blipFill>
        <p:spPr>
          <a:xfrm>
            <a:off x="3500430" y="0"/>
            <a:ext cx="1000132" cy="1071552"/>
          </a:xfrm>
          <a:prstGeom prst="rect">
            <a:avLst/>
          </a:prstGeom>
          <a:effectLst>
            <a:reflection blurRad="6350" stA="50000" endA="300" endPos="90000" dir="5400000" sy="-100000" algn="bl" rotWithShape="0"/>
          </a:effectLst>
        </p:spPr>
      </p:pic>
      <p:pic>
        <p:nvPicPr>
          <p:cNvPr id="5" name="4 Imagen" descr="34.png"/>
          <p:cNvPicPr>
            <a:picLocks noChangeAspect="1"/>
          </p:cNvPicPr>
          <p:nvPr/>
        </p:nvPicPr>
        <p:blipFill>
          <a:blip r:embed="rId3" cstate="print">
            <a:lum bright="-30000"/>
          </a:blip>
          <a:stretch>
            <a:fillRect/>
          </a:stretch>
        </p:blipFill>
        <p:spPr>
          <a:xfrm flipH="1">
            <a:off x="4429124" y="428610"/>
            <a:ext cx="826264" cy="1071552"/>
          </a:xfrm>
          <a:prstGeom prst="rect">
            <a:avLst/>
          </a:prstGeom>
          <a:effectLst>
            <a:reflection blurRad="6350" stA="50000" endA="300" endPos="90000" dir="5400000" sy="-100000" algn="bl" rotWithShape="0"/>
          </a:effectLst>
        </p:spPr>
      </p:pic>
      <p:pic>
        <p:nvPicPr>
          <p:cNvPr id="6" name="5 Imagen" descr="34.png"/>
          <p:cNvPicPr>
            <a:picLocks noChangeAspect="1"/>
          </p:cNvPicPr>
          <p:nvPr/>
        </p:nvPicPr>
        <p:blipFill>
          <a:blip r:embed="rId4" cstate="print">
            <a:lum bright="-30000"/>
          </a:blip>
          <a:stretch>
            <a:fillRect/>
          </a:stretch>
        </p:blipFill>
        <p:spPr>
          <a:xfrm>
            <a:off x="3500430" y="428610"/>
            <a:ext cx="1000132" cy="1071552"/>
          </a:xfrm>
          <a:prstGeom prst="rect">
            <a:avLst/>
          </a:prstGeom>
          <a:effectLst>
            <a:reflection blurRad="6350" stA="50000" endA="300" endPos="90000" dir="5400000" sy="-100000" algn="bl" rotWithShape="0"/>
          </a:effectLst>
        </p:spPr>
      </p:pic>
      <p:pic>
        <p:nvPicPr>
          <p:cNvPr id="7" name="6 Imagen" descr="34.png"/>
          <p:cNvPicPr>
            <a:picLocks noChangeAspect="1"/>
          </p:cNvPicPr>
          <p:nvPr/>
        </p:nvPicPr>
        <p:blipFill>
          <a:blip r:embed="rId3" cstate="print">
            <a:lum bright="-30000"/>
          </a:blip>
          <a:stretch>
            <a:fillRect/>
          </a:stretch>
        </p:blipFill>
        <p:spPr>
          <a:xfrm flipH="1">
            <a:off x="4429124" y="857256"/>
            <a:ext cx="826264" cy="1071552"/>
          </a:xfrm>
          <a:prstGeom prst="rect">
            <a:avLst/>
          </a:prstGeom>
          <a:effectLst>
            <a:reflection blurRad="6350" stA="50000" endA="300" endPos="90000" dir="5400000" sy="-100000" algn="bl" rotWithShape="0"/>
          </a:effectLst>
        </p:spPr>
      </p:pic>
      <p:pic>
        <p:nvPicPr>
          <p:cNvPr id="8" name="7 Imagen" descr="34.png"/>
          <p:cNvPicPr>
            <a:picLocks noChangeAspect="1"/>
          </p:cNvPicPr>
          <p:nvPr/>
        </p:nvPicPr>
        <p:blipFill>
          <a:blip r:embed="rId4" cstate="print">
            <a:lum bright="-30000"/>
          </a:blip>
          <a:stretch>
            <a:fillRect/>
          </a:stretch>
        </p:blipFill>
        <p:spPr>
          <a:xfrm>
            <a:off x="3500430" y="857256"/>
            <a:ext cx="1000132" cy="1071552"/>
          </a:xfrm>
          <a:prstGeom prst="rect">
            <a:avLst/>
          </a:prstGeom>
          <a:effectLst>
            <a:reflection blurRad="6350" stA="50000" endA="300" endPos="90000" dir="5400000" sy="-100000" algn="bl" rotWithShape="0"/>
          </a:effectLst>
        </p:spPr>
      </p:pic>
      <p:pic>
        <p:nvPicPr>
          <p:cNvPr id="9" name="8 Imagen" descr="34.png"/>
          <p:cNvPicPr>
            <a:picLocks noChangeAspect="1"/>
          </p:cNvPicPr>
          <p:nvPr/>
        </p:nvPicPr>
        <p:blipFill>
          <a:blip r:embed="rId3" cstate="print">
            <a:lum bright="-30000"/>
          </a:blip>
          <a:stretch>
            <a:fillRect/>
          </a:stretch>
        </p:blipFill>
        <p:spPr>
          <a:xfrm flipH="1">
            <a:off x="4429124" y="1285866"/>
            <a:ext cx="826264" cy="1071552"/>
          </a:xfrm>
          <a:prstGeom prst="rect">
            <a:avLst/>
          </a:prstGeom>
          <a:effectLst>
            <a:reflection blurRad="6350" stA="50000" endA="300" endPos="90000" dir="5400000" sy="-100000" algn="bl" rotWithShape="0"/>
          </a:effectLst>
        </p:spPr>
      </p:pic>
      <p:pic>
        <p:nvPicPr>
          <p:cNvPr id="10" name="9 Imagen" descr="34.png"/>
          <p:cNvPicPr>
            <a:picLocks noChangeAspect="1"/>
          </p:cNvPicPr>
          <p:nvPr/>
        </p:nvPicPr>
        <p:blipFill>
          <a:blip r:embed="rId4" cstate="print">
            <a:lum bright="-30000"/>
          </a:blip>
          <a:stretch>
            <a:fillRect/>
          </a:stretch>
        </p:blipFill>
        <p:spPr>
          <a:xfrm>
            <a:off x="3500430" y="1285866"/>
            <a:ext cx="1000132" cy="1071552"/>
          </a:xfrm>
          <a:prstGeom prst="rect">
            <a:avLst/>
          </a:prstGeom>
          <a:effectLst>
            <a:reflection blurRad="6350" stA="50000" endA="300" endPos="90000" dir="5400000" sy="-100000" algn="bl" rotWithShape="0"/>
          </a:effectLst>
        </p:spPr>
      </p:pic>
      <p:pic>
        <p:nvPicPr>
          <p:cNvPr id="11" name="10 Imagen" descr="34.png"/>
          <p:cNvPicPr>
            <a:picLocks noChangeAspect="1"/>
          </p:cNvPicPr>
          <p:nvPr/>
        </p:nvPicPr>
        <p:blipFill>
          <a:blip r:embed="rId3" cstate="print">
            <a:lum bright="-30000"/>
          </a:blip>
          <a:stretch>
            <a:fillRect/>
          </a:stretch>
        </p:blipFill>
        <p:spPr>
          <a:xfrm flipH="1">
            <a:off x="4429124" y="1785950"/>
            <a:ext cx="826264" cy="1071552"/>
          </a:xfrm>
          <a:prstGeom prst="rect">
            <a:avLst/>
          </a:prstGeom>
          <a:effectLst>
            <a:reflection blurRad="6350" stA="50000" endA="300" endPos="90000" dir="5400000" sy="-100000" algn="bl" rotWithShape="0"/>
          </a:effectLst>
        </p:spPr>
      </p:pic>
      <p:pic>
        <p:nvPicPr>
          <p:cNvPr id="12" name="11 Imagen" descr="34.png"/>
          <p:cNvPicPr>
            <a:picLocks noChangeAspect="1"/>
          </p:cNvPicPr>
          <p:nvPr/>
        </p:nvPicPr>
        <p:blipFill>
          <a:blip r:embed="rId4" cstate="print">
            <a:lum bright="-30000"/>
          </a:blip>
          <a:stretch>
            <a:fillRect/>
          </a:stretch>
        </p:blipFill>
        <p:spPr>
          <a:xfrm>
            <a:off x="3500430" y="1785950"/>
            <a:ext cx="1000132" cy="1071552"/>
          </a:xfrm>
          <a:prstGeom prst="rect">
            <a:avLst/>
          </a:prstGeom>
          <a:effectLst>
            <a:reflection blurRad="6350" stA="50000" endA="300" endPos="90000" dir="5400000" sy="-100000" algn="bl" rotWithShape="0"/>
          </a:effectLst>
        </p:spPr>
      </p:pic>
      <p:pic>
        <p:nvPicPr>
          <p:cNvPr id="13" name="12 Imagen" descr="34.png"/>
          <p:cNvPicPr>
            <a:picLocks noChangeAspect="1"/>
          </p:cNvPicPr>
          <p:nvPr/>
        </p:nvPicPr>
        <p:blipFill>
          <a:blip r:embed="rId3" cstate="print">
            <a:lum bright="-30000"/>
          </a:blip>
          <a:stretch>
            <a:fillRect/>
          </a:stretch>
        </p:blipFill>
        <p:spPr>
          <a:xfrm flipH="1">
            <a:off x="4429124" y="2214560"/>
            <a:ext cx="826264" cy="1071552"/>
          </a:xfrm>
          <a:prstGeom prst="rect">
            <a:avLst/>
          </a:prstGeom>
          <a:effectLst>
            <a:reflection blurRad="6350" stA="50000" endA="300" endPos="90000" dir="5400000" sy="-100000" algn="bl" rotWithShape="0"/>
          </a:effectLst>
        </p:spPr>
      </p:pic>
      <p:pic>
        <p:nvPicPr>
          <p:cNvPr id="14" name="13 Imagen" descr="34.png"/>
          <p:cNvPicPr>
            <a:picLocks noChangeAspect="1"/>
          </p:cNvPicPr>
          <p:nvPr/>
        </p:nvPicPr>
        <p:blipFill>
          <a:blip r:embed="rId4" cstate="print">
            <a:lum bright="-30000"/>
          </a:blip>
          <a:stretch>
            <a:fillRect/>
          </a:stretch>
        </p:blipFill>
        <p:spPr>
          <a:xfrm>
            <a:off x="3500430" y="2214560"/>
            <a:ext cx="1000132" cy="1071552"/>
          </a:xfrm>
          <a:prstGeom prst="rect">
            <a:avLst/>
          </a:prstGeom>
          <a:effectLst>
            <a:reflection blurRad="6350" stA="50000" endA="300" endPos="90000" dir="5400000" sy="-100000" algn="bl" rotWithShape="0"/>
          </a:effectLst>
        </p:spPr>
      </p:pic>
      <p:pic>
        <p:nvPicPr>
          <p:cNvPr id="15" name="14 Imagen" descr="34.png"/>
          <p:cNvPicPr>
            <a:picLocks noChangeAspect="1"/>
          </p:cNvPicPr>
          <p:nvPr/>
        </p:nvPicPr>
        <p:blipFill>
          <a:blip r:embed="rId3" cstate="print">
            <a:lum bright="-30000"/>
          </a:blip>
          <a:stretch>
            <a:fillRect/>
          </a:stretch>
        </p:blipFill>
        <p:spPr>
          <a:xfrm flipH="1">
            <a:off x="4429124" y="2643206"/>
            <a:ext cx="826264" cy="1071552"/>
          </a:xfrm>
          <a:prstGeom prst="rect">
            <a:avLst/>
          </a:prstGeom>
          <a:effectLst>
            <a:reflection blurRad="6350" stA="50000" endA="300" endPos="90000" dir="5400000" sy="-100000" algn="bl" rotWithShape="0"/>
          </a:effectLst>
        </p:spPr>
      </p:pic>
      <p:pic>
        <p:nvPicPr>
          <p:cNvPr id="16" name="15 Imagen" descr="34.png"/>
          <p:cNvPicPr>
            <a:picLocks noChangeAspect="1"/>
          </p:cNvPicPr>
          <p:nvPr/>
        </p:nvPicPr>
        <p:blipFill>
          <a:blip r:embed="rId4" cstate="print">
            <a:lum bright="-30000"/>
          </a:blip>
          <a:stretch>
            <a:fillRect/>
          </a:stretch>
        </p:blipFill>
        <p:spPr>
          <a:xfrm>
            <a:off x="3500430" y="2643206"/>
            <a:ext cx="1000132" cy="1071552"/>
          </a:xfrm>
          <a:prstGeom prst="rect">
            <a:avLst/>
          </a:prstGeom>
          <a:effectLst>
            <a:reflection blurRad="6350" stA="50000" endA="300" endPos="90000" dir="5400000" sy="-100000" algn="bl" rotWithShape="0"/>
          </a:effectLst>
        </p:spPr>
      </p:pic>
      <p:pic>
        <p:nvPicPr>
          <p:cNvPr id="17" name="16 Imagen" descr="34.png"/>
          <p:cNvPicPr>
            <a:picLocks noChangeAspect="1"/>
          </p:cNvPicPr>
          <p:nvPr/>
        </p:nvPicPr>
        <p:blipFill>
          <a:blip r:embed="rId3" cstate="print">
            <a:lum bright="-30000"/>
          </a:blip>
          <a:stretch>
            <a:fillRect/>
          </a:stretch>
        </p:blipFill>
        <p:spPr>
          <a:xfrm flipH="1">
            <a:off x="4429124" y="3071816"/>
            <a:ext cx="826264" cy="1071552"/>
          </a:xfrm>
          <a:prstGeom prst="rect">
            <a:avLst/>
          </a:prstGeom>
          <a:effectLst>
            <a:reflection blurRad="6350" stA="50000" endA="300" endPos="90000" dir="5400000" sy="-100000" algn="bl" rotWithShape="0"/>
          </a:effectLst>
        </p:spPr>
      </p:pic>
      <p:pic>
        <p:nvPicPr>
          <p:cNvPr id="18" name="17 Imagen" descr="34.png"/>
          <p:cNvPicPr>
            <a:picLocks noChangeAspect="1"/>
          </p:cNvPicPr>
          <p:nvPr/>
        </p:nvPicPr>
        <p:blipFill>
          <a:blip r:embed="rId4" cstate="print">
            <a:lum bright="-30000"/>
          </a:blip>
          <a:stretch>
            <a:fillRect/>
          </a:stretch>
        </p:blipFill>
        <p:spPr>
          <a:xfrm>
            <a:off x="3500430" y="3071816"/>
            <a:ext cx="1000132" cy="1071552"/>
          </a:xfrm>
          <a:prstGeom prst="rect">
            <a:avLst/>
          </a:prstGeom>
          <a:effectLst>
            <a:reflection blurRad="6350" stA="50000" endA="300" endPos="90000" dir="5400000" sy="-100000" algn="bl" rotWithShape="0"/>
          </a:effectLst>
        </p:spPr>
      </p:pic>
      <p:pic>
        <p:nvPicPr>
          <p:cNvPr id="19" name="18 Imagen" descr="34.png"/>
          <p:cNvPicPr>
            <a:picLocks noChangeAspect="1"/>
          </p:cNvPicPr>
          <p:nvPr/>
        </p:nvPicPr>
        <p:blipFill>
          <a:blip r:embed="rId3" cstate="print">
            <a:lum bright="-30000"/>
          </a:blip>
          <a:stretch>
            <a:fillRect/>
          </a:stretch>
        </p:blipFill>
        <p:spPr>
          <a:xfrm flipH="1">
            <a:off x="4429124" y="3643338"/>
            <a:ext cx="826264" cy="1071552"/>
          </a:xfrm>
          <a:prstGeom prst="rect">
            <a:avLst/>
          </a:prstGeom>
          <a:effectLst>
            <a:reflection blurRad="6350" stA="50000" endA="300" endPos="90000" dir="5400000" sy="-100000" algn="bl" rotWithShape="0"/>
          </a:effectLst>
        </p:spPr>
      </p:pic>
      <p:pic>
        <p:nvPicPr>
          <p:cNvPr id="20" name="19 Imagen" descr="34.png"/>
          <p:cNvPicPr>
            <a:picLocks noChangeAspect="1"/>
          </p:cNvPicPr>
          <p:nvPr/>
        </p:nvPicPr>
        <p:blipFill>
          <a:blip r:embed="rId4" cstate="print">
            <a:lum bright="-30000"/>
          </a:blip>
          <a:stretch>
            <a:fillRect/>
          </a:stretch>
        </p:blipFill>
        <p:spPr>
          <a:xfrm>
            <a:off x="3500430" y="3643338"/>
            <a:ext cx="1000132" cy="1071552"/>
          </a:xfrm>
          <a:prstGeom prst="rect">
            <a:avLst/>
          </a:prstGeom>
          <a:effectLst>
            <a:reflection blurRad="6350" stA="50000" endA="300" endPos="90000" dir="5400000" sy="-100000" algn="bl" rotWithShape="0"/>
          </a:effectLst>
        </p:spPr>
      </p:pic>
      <p:pic>
        <p:nvPicPr>
          <p:cNvPr id="21" name="20 Imagen" descr="34.png"/>
          <p:cNvPicPr>
            <a:picLocks noChangeAspect="1"/>
          </p:cNvPicPr>
          <p:nvPr/>
        </p:nvPicPr>
        <p:blipFill>
          <a:blip r:embed="rId3" cstate="print">
            <a:lum bright="-30000"/>
          </a:blip>
          <a:stretch>
            <a:fillRect/>
          </a:stretch>
        </p:blipFill>
        <p:spPr>
          <a:xfrm flipH="1">
            <a:off x="4429124" y="4071948"/>
            <a:ext cx="826264" cy="1071552"/>
          </a:xfrm>
          <a:prstGeom prst="rect">
            <a:avLst/>
          </a:prstGeom>
          <a:effectLst>
            <a:reflection blurRad="6350" stA="50000" endA="300" endPos="90000" dir="5400000" sy="-100000" algn="bl" rotWithShape="0"/>
          </a:effectLst>
        </p:spPr>
      </p:pic>
      <p:pic>
        <p:nvPicPr>
          <p:cNvPr id="22" name="21 Imagen" descr="34.png"/>
          <p:cNvPicPr>
            <a:picLocks noChangeAspect="1"/>
          </p:cNvPicPr>
          <p:nvPr/>
        </p:nvPicPr>
        <p:blipFill>
          <a:blip r:embed="rId4" cstate="print">
            <a:lum bright="-30000"/>
          </a:blip>
          <a:stretch>
            <a:fillRect/>
          </a:stretch>
        </p:blipFill>
        <p:spPr>
          <a:xfrm>
            <a:off x="3500430" y="4071948"/>
            <a:ext cx="1000132" cy="1071552"/>
          </a:xfrm>
          <a:prstGeom prst="rect">
            <a:avLst/>
          </a:prstGeom>
          <a:effectLst>
            <a:reflection blurRad="6350" stA="50000" endA="300" endPos="90000" dir="5400000" sy="-100000" algn="bl" rotWithShape="0"/>
          </a:effectLst>
        </p:spPr>
      </p:pic>
      <p:pic>
        <p:nvPicPr>
          <p:cNvPr id="23" name="22 Imagen" descr="flowers_photography_bucket_lavender_purple_flowers_depth_of_field-101492.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ppt_x"/>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8" presetClass="emph" presetSubtype="0"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8"/>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20"/>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22"/>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3"/>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5"/>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7"/>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9"/>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11"/>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13"/>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15"/>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17"/>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19"/>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21"/>
                                        </p:tgtEl>
                                        <p:attrNameLst>
                                          <p:attrName>r</p:attrName>
                                        </p:attrNameLst>
                                      </p:cBhvr>
                                    </p:animRot>
                                  </p:childTnLst>
                                </p:cTn>
                              </p:par>
                            </p:childTnLst>
                          </p:cTn>
                        </p:par>
                        <p:par>
                          <p:cTn id="127" fill="hold">
                            <p:stCondLst>
                              <p:cond delay="2000"/>
                            </p:stCondLst>
                            <p:childTnLst>
                              <p:par>
                                <p:cTn id="128" presetID="2" presetClass="exit" presetSubtype="12" fill="hold"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0-ppt_w/2"/>
                                          </p:val>
                                        </p:tav>
                                      </p:tavLst>
                                    </p:anim>
                                    <p:anim calcmode="lin" valueType="num">
                                      <p:cBhvr additive="base">
                                        <p:cTn id="130" dur="2000"/>
                                        <p:tgtEl>
                                          <p:spTgt spid="4"/>
                                        </p:tgtEl>
                                        <p:attrNameLst>
                                          <p:attrName>ppt_y</p:attrName>
                                        </p:attrNameLst>
                                      </p:cBhvr>
                                      <p:tavLst>
                                        <p:tav tm="0">
                                          <p:val>
                                            <p:strVal val="ppt_y"/>
                                          </p:val>
                                        </p:tav>
                                        <p:tav tm="100000">
                                          <p:val>
                                            <p:strVal val="1+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0-ppt_w/2"/>
                                          </p:val>
                                        </p:tav>
                                      </p:tavLst>
                                    </p:anim>
                                    <p:anim calcmode="lin" valueType="num">
                                      <p:cBhvr additive="base">
                                        <p:cTn id="134" dur="2000"/>
                                        <p:tgtEl>
                                          <p:spTgt spid="6"/>
                                        </p:tgtEl>
                                        <p:attrNameLst>
                                          <p:attrName>ppt_y</p:attrName>
                                        </p:attrNameLst>
                                      </p:cBhvr>
                                      <p:tavLst>
                                        <p:tav tm="0">
                                          <p:val>
                                            <p:strVal val="ppt_y"/>
                                          </p:val>
                                        </p:tav>
                                        <p:tav tm="100000">
                                          <p:val>
                                            <p:strVal val="1+ppt_h/2"/>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0-ppt_w/2"/>
                                          </p:val>
                                        </p:tav>
                                      </p:tavLst>
                                    </p:anim>
                                    <p:anim calcmode="lin" valueType="num">
                                      <p:cBhvr additive="base">
                                        <p:cTn id="138" dur="2000"/>
                                        <p:tgtEl>
                                          <p:spTgt spid="8"/>
                                        </p:tgtEl>
                                        <p:attrNameLst>
                                          <p:attrName>ppt_y</p:attrName>
                                        </p:attrNameLst>
                                      </p:cBhvr>
                                      <p:tavLst>
                                        <p:tav tm="0">
                                          <p:val>
                                            <p:strVal val="ppt_y"/>
                                          </p:val>
                                        </p:tav>
                                        <p:tav tm="100000">
                                          <p:val>
                                            <p:strVal val="1+ppt_h/2"/>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0-ppt_w/2"/>
                                          </p:val>
                                        </p:tav>
                                      </p:tavLst>
                                    </p:anim>
                                    <p:anim calcmode="lin" valueType="num">
                                      <p:cBhvr additive="base">
                                        <p:cTn id="142" dur="2000"/>
                                        <p:tgtEl>
                                          <p:spTgt spid="10"/>
                                        </p:tgtEl>
                                        <p:attrNameLst>
                                          <p:attrName>ppt_y</p:attrName>
                                        </p:attrNameLst>
                                      </p:cBhvr>
                                      <p:tavLst>
                                        <p:tav tm="0">
                                          <p:val>
                                            <p:strVal val="ppt_y"/>
                                          </p:val>
                                        </p:tav>
                                        <p:tav tm="100000">
                                          <p:val>
                                            <p:strVal val="1+ppt_h/2"/>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2"/>
                                        </p:tgtEl>
                                        <p:attrNameLst>
                                          <p:attrName>ppt_x</p:attrName>
                                        </p:attrNameLst>
                                      </p:cBhvr>
                                      <p:tavLst>
                                        <p:tav tm="0">
                                          <p:val>
                                            <p:strVal val="ppt_x"/>
                                          </p:val>
                                        </p:tav>
                                        <p:tav tm="100000">
                                          <p:val>
                                            <p:strVal val="0-ppt_w/2"/>
                                          </p:val>
                                        </p:tav>
                                      </p:tavLst>
                                    </p:anim>
                                    <p:anim calcmode="lin" valueType="num">
                                      <p:cBhvr additive="base">
                                        <p:cTn id="146" dur="2000"/>
                                        <p:tgtEl>
                                          <p:spTgt spid="12"/>
                                        </p:tgtEl>
                                        <p:attrNameLst>
                                          <p:attrName>ppt_y</p:attrName>
                                        </p:attrNameLst>
                                      </p:cBhvr>
                                      <p:tavLst>
                                        <p:tav tm="0">
                                          <p:val>
                                            <p:strVal val="ppt_y"/>
                                          </p:val>
                                        </p:tav>
                                        <p:tav tm="100000">
                                          <p:val>
                                            <p:strVal val="1+ppt_h/2"/>
                                          </p:val>
                                        </p:tav>
                                      </p:tavLst>
                                    </p:anim>
                                    <p:set>
                                      <p:cBhvr>
                                        <p:cTn id="147" dur="1" fill="hold">
                                          <p:stCondLst>
                                            <p:cond delay="1999"/>
                                          </p:stCondLst>
                                        </p:cTn>
                                        <p:tgtEl>
                                          <p:spTgt spid="12"/>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0-ppt_w/2"/>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0-ppt_w/2"/>
                                          </p:val>
                                        </p:tav>
                                      </p:tavLst>
                                    </p:anim>
                                    <p:anim calcmode="lin" valueType="num">
                                      <p:cBhvr additive="base">
                                        <p:cTn id="154" dur="2000"/>
                                        <p:tgtEl>
                                          <p:spTgt spid="16"/>
                                        </p:tgtEl>
                                        <p:attrNameLst>
                                          <p:attrName>ppt_y</p:attrName>
                                        </p:attrNameLst>
                                      </p:cBhvr>
                                      <p:tavLst>
                                        <p:tav tm="0">
                                          <p:val>
                                            <p:strVal val="ppt_y"/>
                                          </p:val>
                                        </p:tav>
                                        <p:tav tm="100000">
                                          <p:val>
                                            <p:strVal val="1+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0-ppt_w/2"/>
                                          </p:val>
                                        </p:tav>
                                      </p:tavLst>
                                    </p:anim>
                                    <p:anim calcmode="lin" valueType="num">
                                      <p:cBhvr additive="base">
                                        <p:cTn id="158" dur="2000"/>
                                        <p:tgtEl>
                                          <p:spTgt spid="18"/>
                                        </p:tgtEl>
                                        <p:attrNameLst>
                                          <p:attrName>ppt_y</p:attrName>
                                        </p:attrNameLst>
                                      </p:cBhvr>
                                      <p:tavLst>
                                        <p:tav tm="0">
                                          <p:val>
                                            <p:strVal val="ppt_y"/>
                                          </p:val>
                                        </p:tav>
                                        <p:tav tm="100000">
                                          <p:val>
                                            <p:strVal val="1+ppt_h/2"/>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20"/>
                                        </p:tgtEl>
                                        <p:attrNameLst>
                                          <p:attrName>ppt_x</p:attrName>
                                        </p:attrNameLst>
                                      </p:cBhvr>
                                      <p:tavLst>
                                        <p:tav tm="0">
                                          <p:val>
                                            <p:strVal val="ppt_x"/>
                                          </p:val>
                                        </p:tav>
                                        <p:tav tm="100000">
                                          <p:val>
                                            <p:strVal val="0-ppt_w/2"/>
                                          </p:val>
                                        </p:tav>
                                      </p:tavLst>
                                    </p:anim>
                                    <p:anim calcmode="lin" valueType="num">
                                      <p:cBhvr additive="base">
                                        <p:cTn id="162" dur="2000"/>
                                        <p:tgtEl>
                                          <p:spTgt spid="20"/>
                                        </p:tgtEl>
                                        <p:attrNameLst>
                                          <p:attrName>ppt_y</p:attrName>
                                        </p:attrNameLst>
                                      </p:cBhvr>
                                      <p:tavLst>
                                        <p:tav tm="0">
                                          <p:val>
                                            <p:strVal val="ppt_y"/>
                                          </p:val>
                                        </p:tav>
                                        <p:tav tm="100000">
                                          <p:val>
                                            <p:strVal val="1+ppt_h/2"/>
                                          </p:val>
                                        </p:tav>
                                      </p:tavLst>
                                    </p:anim>
                                    <p:set>
                                      <p:cBhvr>
                                        <p:cTn id="163" dur="1" fill="hold">
                                          <p:stCondLst>
                                            <p:cond delay="1999"/>
                                          </p:stCondLst>
                                        </p:cTn>
                                        <p:tgtEl>
                                          <p:spTgt spid="20"/>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22"/>
                                        </p:tgtEl>
                                        <p:attrNameLst>
                                          <p:attrName>ppt_x</p:attrName>
                                        </p:attrNameLst>
                                      </p:cBhvr>
                                      <p:tavLst>
                                        <p:tav tm="0">
                                          <p:val>
                                            <p:strVal val="ppt_x"/>
                                          </p:val>
                                        </p:tav>
                                        <p:tav tm="100000">
                                          <p:val>
                                            <p:strVal val="0-ppt_w/2"/>
                                          </p:val>
                                        </p:tav>
                                      </p:tavLst>
                                    </p:anim>
                                    <p:anim calcmode="lin" valueType="num">
                                      <p:cBhvr additive="base">
                                        <p:cTn id="166" dur="2000"/>
                                        <p:tgtEl>
                                          <p:spTgt spid="22"/>
                                        </p:tgtEl>
                                        <p:attrNameLst>
                                          <p:attrName>ppt_y</p:attrName>
                                        </p:attrNameLst>
                                      </p:cBhvr>
                                      <p:tavLst>
                                        <p:tav tm="0">
                                          <p:val>
                                            <p:strVal val="ppt_y"/>
                                          </p:val>
                                        </p:tav>
                                        <p:tav tm="100000">
                                          <p:val>
                                            <p:strVal val="1+ppt_h/2"/>
                                          </p:val>
                                        </p:tav>
                                      </p:tavLst>
                                    </p:anim>
                                    <p:set>
                                      <p:cBhvr>
                                        <p:cTn id="167" dur="1" fill="hold">
                                          <p:stCondLst>
                                            <p:cond delay="1999"/>
                                          </p:stCondLst>
                                        </p:cTn>
                                        <p:tgtEl>
                                          <p:spTgt spid="22"/>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3"/>
                                        </p:tgtEl>
                                        <p:attrNameLst>
                                          <p:attrName>ppt_x</p:attrName>
                                        </p:attrNameLst>
                                      </p:cBhvr>
                                      <p:tavLst>
                                        <p:tav tm="0">
                                          <p:val>
                                            <p:strVal val="ppt_x"/>
                                          </p:val>
                                        </p:tav>
                                        <p:tav tm="100000">
                                          <p:val>
                                            <p:strVal val="1+ppt_w/2"/>
                                          </p:val>
                                        </p:tav>
                                      </p:tavLst>
                                    </p:anim>
                                    <p:anim calcmode="lin" valueType="num">
                                      <p:cBhvr additive="base">
                                        <p:cTn id="170" dur="2000"/>
                                        <p:tgtEl>
                                          <p:spTgt spid="3"/>
                                        </p:tgtEl>
                                        <p:attrNameLst>
                                          <p:attrName>ppt_y</p:attrName>
                                        </p:attrNameLst>
                                      </p:cBhvr>
                                      <p:tavLst>
                                        <p:tav tm="0">
                                          <p:val>
                                            <p:strVal val="ppt_y"/>
                                          </p:val>
                                        </p:tav>
                                        <p:tav tm="100000">
                                          <p:val>
                                            <p:strVal val="1+ppt_h/2"/>
                                          </p:val>
                                        </p:tav>
                                      </p:tavLst>
                                    </p:anim>
                                    <p:set>
                                      <p:cBhvr>
                                        <p:cTn id="171" dur="1" fill="hold">
                                          <p:stCondLst>
                                            <p:cond delay="1999"/>
                                          </p:stCondLst>
                                        </p:cTn>
                                        <p:tgtEl>
                                          <p:spTgt spid="3"/>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5"/>
                                        </p:tgtEl>
                                        <p:attrNameLst>
                                          <p:attrName>ppt_x</p:attrName>
                                        </p:attrNameLst>
                                      </p:cBhvr>
                                      <p:tavLst>
                                        <p:tav tm="0">
                                          <p:val>
                                            <p:strVal val="ppt_x"/>
                                          </p:val>
                                        </p:tav>
                                        <p:tav tm="100000">
                                          <p:val>
                                            <p:strVal val="1+ppt_w/2"/>
                                          </p:val>
                                        </p:tav>
                                      </p:tavLst>
                                    </p:anim>
                                    <p:anim calcmode="lin" valueType="num">
                                      <p:cBhvr additive="base">
                                        <p:cTn id="174" dur="2000"/>
                                        <p:tgtEl>
                                          <p:spTgt spid="5"/>
                                        </p:tgtEl>
                                        <p:attrNameLst>
                                          <p:attrName>ppt_y</p:attrName>
                                        </p:attrNameLst>
                                      </p:cBhvr>
                                      <p:tavLst>
                                        <p:tav tm="0">
                                          <p:val>
                                            <p:strVal val="ppt_y"/>
                                          </p:val>
                                        </p:tav>
                                        <p:tav tm="100000">
                                          <p:val>
                                            <p:strVal val="1+ppt_h/2"/>
                                          </p:val>
                                        </p:tav>
                                      </p:tavLst>
                                    </p:anim>
                                    <p:set>
                                      <p:cBhvr>
                                        <p:cTn id="175" dur="1" fill="hold">
                                          <p:stCondLst>
                                            <p:cond delay="1999"/>
                                          </p:stCondLst>
                                        </p:cTn>
                                        <p:tgtEl>
                                          <p:spTgt spid="5"/>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7"/>
                                        </p:tgtEl>
                                        <p:attrNameLst>
                                          <p:attrName>ppt_x</p:attrName>
                                        </p:attrNameLst>
                                      </p:cBhvr>
                                      <p:tavLst>
                                        <p:tav tm="0">
                                          <p:val>
                                            <p:strVal val="ppt_x"/>
                                          </p:val>
                                        </p:tav>
                                        <p:tav tm="100000">
                                          <p:val>
                                            <p:strVal val="1+ppt_w/2"/>
                                          </p:val>
                                        </p:tav>
                                      </p:tavLst>
                                    </p:anim>
                                    <p:anim calcmode="lin" valueType="num">
                                      <p:cBhvr additive="base">
                                        <p:cTn id="178" dur="2000"/>
                                        <p:tgtEl>
                                          <p:spTgt spid="7"/>
                                        </p:tgtEl>
                                        <p:attrNameLst>
                                          <p:attrName>ppt_y</p:attrName>
                                        </p:attrNameLst>
                                      </p:cBhvr>
                                      <p:tavLst>
                                        <p:tav tm="0">
                                          <p:val>
                                            <p:strVal val="ppt_y"/>
                                          </p:val>
                                        </p:tav>
                                        <p:tav tm="100000">
                                          <p:val>
                                            <p:strVal val="1+ppt_h/2"/>
                                          </p:val>
                                        </p:tav>
                                      </p:tavLst>
                                    </p:anim>
                                    <p:set>
                                      <p:cBhvr>
                                        <p:cTn id="179" dur="1" fill="hold">
                                          <p:stCondLst>
                                            <p:cond delay="1999"/>
                                          </p:stCondLst>
                                        </p:cTn>
                                        <p:tgtEl>
                                          <p:spTgt spid="7"/>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9"/>
                                        </p:tgtEl>
                                        <p:attrNameLst>
                                          <p:attrName>ppt_x</p:attrName>
                                        </p:attrNameLst>
                                      </p:cBhvr>
                                      <p:tavLst>
                                        <p:tav tm="0">
                                          <p:val>
                                            <p:strVal val="ppt_x"/>
                                          </p:val>
                                        </p:tav>
                                        <p:tav tm="100000">
                                          <p:val>
                                            <p:strVal val="1+ppt_w/2"/>
                                          </p:val>
                                        </p:tav>
                                      </p:tavLst>
                                    </p:anim>
                                    <p:anim calcmode="lin" valueType="num">
                                      <p:cBhvr additive="base">
                                        <p:cTn id="182" dur="2000"/>
                                        <p:tgtEl>
                                          <p:spTgt spid="9"/>
                                        </p:tgtEl>
                                        <p:attrNameLst>
                                          <p:attrName>ppt_y</p:attrName>
                                        </p:attrNameLst>
                                      </p:cBhvr>
                                      <p:tavLst>
                                        <p:tav tm="0">
                                          <p:val>
                                            <p:strVal val="ppt_y"/>
                                          </p:val>
                                        </p:tav>
                                        <p:tav tm="100000">
                                          <p:val>
                                            <p:strVal val="1+ppt_h/2"/>
                                          </p:val>
                                        </p:tav>
                                      </p:tavLst>
                                    </p:anim>
                                    <p:set>
                                      <p:cBhvr>
                                        <p:cTn id="183" dur="1" fill="hold">
                                          <p:stCondLst>
                                            <p:cond delay="1999"/>
                                          </p:stCondLst>
                                        </p:cTn>
                                        <p:tgtEl>
                                          <p:spTgt spid="9"/>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11"/>
                                        </p:tgtEl>
                                        <p:attrNameLst>
                                          <p:attrName>ppt_x</p:attrName>
                                        </p:attrNameLst>
                                      </p:cBhvr>
                                      <p:tavLst>
                                        <p:tav tm="0">
                                          <p:val>
                                            <p:strVal val="ppt_x"/>
                                          </p:val>
                                        </p:tav>
                                        <p:tav tm="100000">
                                          <p:val>
                                            <p:strVal val="1+ppt_w/2"/>
                                          </p:val>
                                        </p:tav>
                                      </p:tavLst>
                                    </p:anim>
                                    <p:anim calcmode="lin" valueType="num">
                                      <p:cBhvr additive="base">
                                        <p:cTn id="186" dur="2000"/>
                                        <p:tgtEl>
                                          <p:spTgt spid="11"/>
                                        </p:tgtEl>
                                        <p:attrNameLst>
                                          <p:attrName>ppt_y</p:attrName>
                                        </p:attrNameLst>
                                      </p:cBhvr>
                                      <p:tavLst>
                                        <p:tav tm="0">
                                          <p:val>
                                            <p:strVal val="ppt_y"/>
                                          </p:val>
                                        </p:tav>
                                        <p:tav tm="100000">
                                          <p:val>
                                            <p:strVal val="1+ppt_h/2"/>
                                          </p:val>
                                        </p:tav>
                                      </p:tavLst>
                                    </p:anim>
                                    <p:set>
                                      <p:cBhvr>
                                        <p:cTn id="187" dur="1" fill="hold">
                                          <p:stCondLst>
                                            <p:cond delay="1999"/>
                                          </p:stCondLst>
                                        </p:cTn>
                                        <p:tgtEl>
                                          <p:spTgt spid="11"/>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13"/>
                                        </p:tgtEl>
                                        <p:attrNameLst>
                                          <p:attrName>ppt_x</p:attrName>
                                        </p:attrNameLst>
                                      </p:cBhvr>
                                      <p:tavLst>
                                        <p:tav tm="0">
                                          <p:val>
                                            <p:strVal val="ppt_x"/>
                                          </p:val>
                                        </p:tav>
                                        <p:tav tm="100000">
                                          <p:val>
                                            <p:strVal val="1+ppt_w/2"/>
                                          </p:val>
                                        </p:tav>
                                      </p:tavLst>
                                    </p:anim>
                                    <p:anim calcmode="lin" valueType="num">
                                      <p:cBhvr additive="base">
                                        <p:cTn id="190" dur="2000"/>
                                        <p:tgtEl>
                                          <p:spTgt spid="13"/>
                                        </p:tgtEl>
                                        <p:attrNameLst>
                                          <p:attrName>ppt_y</p:attrName>
                                        </p:attrNameLst>
                                      </p:cBhvr>
                                      <p:tavLst>
                                        <p:tav tm="0">
                                          <p:val>
                                            <p:strVal val="ppt_y"/>
                                          </p:val>
                                        </p:tav>
                                        <p:tav tm="100000">
                                          <p:val>
                                            <p:strVal val="1+ppt_h/2"/>
                                          </p:val>
                                        </p:tav>
                                      </p:tavLst>
                                    </p:anim>
                                    <p:set>
                                      <p:cBhvr>
                                        <p:cTn id="191" dur="1" fill="hold">
                                          <p:stCondLst>
                                            <p:cond delay="1999"/>
                                          </p:stCondLst>
                                        </p:cTn>
                                        <p:tgtEl>
                                          <p:spTgt spid="13"/>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15"/>
                                        </p:tgtEl>
                                        <p:attrNameLst>
                                          <p:attrName>ppt_x</p:attrName>
                                        </p:attrNameLst>
                                      </p:cBhvr>
                                      <p:tavLst>
                                        <p:tav tm="0">
                                          <p:val>
                                            <p:strVal val="ppt_x"/>
                                          </p:val>
                                        </p:tav>
                                        <p:tav tm="100000">
                                          <p:val>
                                            <p:strVal val="1+ppt_w/2"/>
                                          </p:val>
                                        </p:tav>
                                      </p:tavLst>
                                    </p:anim>
                                    <p:anim calcmode="lin" valueType="num">
                                      <p:cBhvr additive="base">
                                        <p:cTn id="194" dur="2000"/>
                                        <p:tgtEl>
                                          <p:spTgt spid="15"/>
                                        </p:tgtEl>
                                        <p:attrNameLst>
                                          <p:attrName>ppt_y</p:attrName>
                                        </p:attrNameLst>
                                      </p:cBhvr>
                                      <p:tavLst>
                                        <p:tav tm="0">
                                          <p:val>
                                            <p:strVal val="ppt_y"/>
                                          </p:val>
                                        </p:tav>
                                        <p:tav tm="100000">
                                          <p:val>
                                            <p:strVal val="1+ppt_h/2"/>
                                          </p:val>
                                        </p:tav>
                                      </p:tavLst>
                                    </p:anim>
                                    <p:set>
                                      <p:cBhvr>
                                        <p:cTn id="195" dur="1" fill="hold">
                                          <p:stCondLst>
                                            <p:cond delay="1999"/>
                                          </p:stCondLst>
                                        </p:cTn>
                                        <p:tgtEl>
                                          <p:spTgt spid="15"/>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17"/>
                                        </p:tgtEl>
                                        <p:attrNameLst>
                                          <p:attrName>ppt_x</p:attrName>
                                        </p:attrNameLst>
                                      </p:cBhvr>
                                      <p:tavLst>
                                        <p:tav tm="0">
                                          <p:val>
                                            <p:strVal val="ppt_x"/>
                                          </p:val>
                                        </p:tav>
                                        <p:tav tm="100000">
                                          <p:val>
                                            <p:strVal val="1+ppt_w/2"/>
                                          </p:val>
                                        </p:tav>
                                      </p:tavLst>
                                    </p:anim>
                                    <p:anim calcmode="lin" valueType="num">
                                      <p:cBhvr additive="base">
                                        <p:cTn id="198" dur="2000"/>
                                        <p:tgtEl>
                                          <p:spTgt spid="17"/>
                                        </p:tgtEl>
                                        <p:attrNameLst>
                                          <p:attrName>ppt_y</p:attrName>
                                        </p:attrNameLst>
                                      </p:cBhvr>
                                      <p:tavLst>
                                        <p:tav tm="0">
                                          <p:val>
                                            <p:strVal val="ppt_y"/>
                                          </p:val>
                                        </p:tav>
                                        <p:tav tm="100000">
                                          <p:val>
                                            <p:strVal val="1+ppt_h/2"/>
                                          </p:val>
                                        </p:tav>
                                      </p:tavLst>
                                    </p:anim>
                                    <p:set>
                                      <p:cBhvr>
                                        <p:cTn id="199" dur="1" fill="hold">
                                          <p:stCondLst>
                                            <p:cond delay="1999"/>
                                          </p:stCondLst>
                                        </p:cTn>
                                        <p:tgtEl>
                                          <p:spTgt spid="17"/>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19"/>
                                        </p:tgtEl>
                                        <p:attrNameLst>
                                          <p:attrName>ppt_x</p:attrName>
                                        </p:attrNameLst>
                                      </p:cBhvr>
                                      <p:tavLst>
                                        <p:tav tm="0">
                                          <p:val>
                                            <p:strVal val="ppt_x"/>
                                          </p:val>
                                        </p:tav>
                                        <p:tav tm="100000">
                                          <p:val>
                                            <p:strVal val="1+ppt_w/2"/>
                                          </p:val>
                                        </p:tav>
                                      </p:tavLst>
                                    </p:anim>
                                    <p:anim calcmode="lin" valueType="num">
                                      <p:cBhvr additive="base">
                                        <p:cTn id="202" dur="2000"/>
                                        <p:tgtEl>
                                          <p:spTgt spid="19"/>
                                        </p:tgtEl>
                                        <p:attrNameLst>
                                          <p:attrName>ppt_y</p:attrName>
                                        </p:attrNameLst>
                                      </p:cBhvr>
                                      <p:tavLst>
                                        <p:tav tm="0">
                                          <p:val>
                                            <p:strVal val="ppt_y"/>
                                          </p:val>
                                        </p:tav>
                                        <p:tav tm="100000">
                                          <p:val>
                                            <p:strVal val="1+ppt_h/2"/>
                                          </p:val>
                                        </p:tav>
                                      </p:tavLst>
                                    </p:anim>
                                    <p:set>
                                      <p:cBhvr>
                                        <p:cTn id="203" dur="1" fill="hold">
                                          <p:stCondLst>
                                            <p:cond delay="1999"/>
                                          </p:stCondLst>
                                        </p:cTn>
                                        <p:tgtEl>
                                          <p:spTgt spid="19"/>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21"/>
                                        </p:tgtEl>
                                        <p:attrNameLst>
                                          <p:attrName>ppt_x</p:attrName>
                                        </p:attrNameLst>
                                      </p:cBhvr>
                                      <p:tavLst>
                                        <p:tav tm="0">
                                          <p:val>
                                            <p:strVal val="ppt_x"/>
                                          </p:val>
                                        </p:tav>
                                        <p:tav tm="100000">
                                          <p:val>
                                            <p:strVal val="1+ppt_w/2"/>
                                          </p:val>
                                        </p:tav>
                                      </p:tavLst>
                                    </p:anim>
                                    <p:anim calcmode="lin" valueType="num">
                                      <p:cBhvr additive="base">
                                        <p:cTn id="206" dur="2000"/>
                                        <p:tgtEl>
                                          <p:spTgt spid="21"/>
                                        </p:tgtEl>
                                        <p:attrNameLst>
                                          <p:attrName>ppt_y</p:attrName>
                                        </p:attrNameLst>
                                      </p:cBhvr>
                                      <p:tavLst>
                                        <p:tav tm="0">
                                          <p:val>
                                            <p:strVal val="ppt_y"/>
                                          </p:val>
                                        </p:tav>
                                        <p:tav tm="100000">
                                          <p:val>
                                            <p:strVal val="1+ppt_h/2"/>
                                          </p:val>
                                        </p:tav>
                                      </p:tavLst>
                                    </p:anim>
                                    <p:set>
                                      <p:cBhvr>
                                        <p:cTn id="207" dur="1" fill="hold">
                                          <p:stCondLst>
                                            <p:cond delay="1999"/>
                                          </p:stCondLst>
                                        </p:cTn>
                                        <p:tgtEl>
                                          <p:spTgt spid="21"/>
                                        </p:tgtEl>
                                        <p:attrNameLst>
                                          <p:attrName>style.visibility</p:attrName>
                                        </p:attrNameLst>
                                      </p:cBhvr>
                                      <p:to>
                                        <p:strVal val="hidden"/>
                                      </p:to>
                                    </p:set>
                                  </p:childTnLst>
                                </p:cTn>
                              </p:par>
                              <p:par>
                                <p:cTn id="208" presetID="8" presetClass="emph" presetSubtype="0" fill="hold" nodeType="withEffect">
                                  <p:stCondLst>
                                    <p:cond delay="0"/>
                                  </p:stCondLst>
                                  <p:childTnLst>
                                    <p:animRot by="21600000">
                                      <p:cBhvr>
                                        <p:cTn id="209" dur="2000" fill="hold"/>
                                        <p:tgtEl>
                                          <p:spTgt spid="4"/>
                                        </p:tgtEl>
                                        <p:attrNameLst>
                                          <p:attrName>r</p:attrName>
                                        </p:attrNameLst>
                                      </p:cBhvr>
                                    </p:animRot>
                                  </p:childTnLst>
                                </p:cTn>
                              </p:par>
                              <p:par>
                                <p:cTn id="210" presetID="8" presetClass="emph" presetSubtype="0" fill="hold" nodeType="withEffect">
                                  <p:stCondLst>
                                    <p:cond delay="0"/>
                                  </p:stCondLst>
                                  <p:childTnLst>
                                    <p:animRot by="21600000">
                                      <p:cBhvr>
                                        <p:cTn id="211" dur="2000" fill="hold"/>
                                        <p:tgtEl>
                                          <p:spTgt spid="6"/>
                                        </p:tgtEl>
                                        <p:attrNameLst>
                                          <p:attrName>r</p:attrName>
                                        </p:attrNameLst>
                                      </p:cBhvr>
                                    </p:animRot>
                                  </p:childTnLst>
                                </p:cTn>
                              </p:par>
                              <p:par>
                                <p:cTn id="212" presetID="8" presetClass="emph" presetSubtype="0" fill="hold" nodeType="withEffect">
                                  <p:stCondLst>
                                    <p:cond delay="0"/>
                                  </p:stCondLst>
                                  <p:childTnLst>
                                    <p:animRot by="21600000">
                                      <p:cBhvr>
                                        <p:cTn id="213" dur="2000" fill="hold"/>
                                        <p:tgtEl>
                                          <p:spTgt spid="8"/>
                                        </p:tgtEl>
                                        <p:attrNameLst>
                                          <p:attrName>r</p:attrName>
                                        </p:attrNameLst>
                                      </p:cBhvr>
                                    </p:animRot>
                                  </p:childTnLst>
                                </p:cTn>
                              </p:par>
                              <p:par>
                                <p:cTn id="214" presetID="8" presetClass="emph" presetSubtype="0" fill="hold" nodeType="withEffect">
                                  <p:stCondLst>
                                    <p:cond delay="0"/>
                                  </p:stCondLst>
                                  <p:childTnLst>
                                    <p:animRot by="21600000">
                                      <p:cBhvr>
                                        <p:cTn id="215" dur="2000" fill="hold"/>
                                        <p:tgtEl>
                                          <p:spTgt spid="10"/>
                                        </p:tgtEl>
                                        <p:attrNameLst>
                                          <p:attrName>r</p:attrName>
                                        </p:attrNameLst>
                                      </p:cBhvr>
                                    </p:animRot>
                                  </p:childTnLst>
                                </p:cTn>
                              </p:par>
                              <p:par>
                                <p:cTn id="216" presetID="8" presetClass="emph" presetSubtype="0" fill="hold" nodeType="withEffect">
                                  <p:stCondLst>
                                    <p:cond delay="0"/>
                                  </p:stCondLst>
                                  <p:childTnLst>
                                    <p:animRot by="21600000">
                                      <p:cBhvr>
                                        <p:cTn id="217" dur="2000" fill="hold"/>
                                        <p:tgtEl>
                                          <p:spTgt spid="12"/>
                                        </p:tgtEl>
                                        <p:attrNameLst>
                                          <p:attrName>r</p:attrName>
                                        </p:attrNameLst>
                                      </p:cBhvr>
                                    </p:animRot>
                                  </p:childTnLst>
                                </p:cTn>
                              </p:par>
                              <p:par>
                                <p:cTn id="218" presetID="8" presetClass="emph" presetSubtype="0" fill="hold" nodeType="withEffect">
                                  <p:stCondLst>
                                    <p:cond delay="0"/>
                                  </p:stCondLst>
                                  <p:childTnLst>
                                    <p:animRot by="21600000">
                                      <p:cBhvr>
                                        <p:cTn id="219" dur="2000" fill="hold"/>
                                        <p:tgtEl>
                                          <p:spTgt spid="14"/>
                                        </p:tgtEl>
                                        <p:attrNameLst>
                                          <p:attrName>r</p:attrName>
                                        </p:attrNameLst>
                                      </p:cBhvr>
                                    </p:animRot>
                                  </p:childTnLst>
                                </p:cTn>
                              </p:par>
                              <p:par>
                                <p:cTn id="220" presetID="8" presetClass="emph" presetSubtype="0" fill="hold" nodeType="withEffect">
                                  <p:stCondLst>
                                    <p:cond delay="0"/>
                                  </p:stCondLst>
                                  <p:childTnLst>
                                    <p:animRot by="21600000">
                                      <p:cBhvr>
                                        <p:cTn id="221" dur="2000" fill="hold"/>
                                        <p:tgtEl>
                                          <p:spTgt spid="16"/>
                                        </p:tgtEl>
                                        <p:attrNameLst>
                                          <p:attrName>r</p:attrName>
                                        </p:attrNameLst>
                                      </p:cBhvr>
                                    </p:animRot>
                                  </p:childTnLst>
                                </p:cTn>
                              </p:par>
                              <p:par>
                                <p:cTn id="222" presetID="8" presetClass="emph" presetSubtype="0" fill="hold" nodeType="withEffect">
                                  <p:stCondLst>
                                    <p:cond delay="0"/>
                                  </p:stCondLst>
                                  <p:childTnLst>
                                    <p:animRot by="21600000">
                                      <p:cBhvr>
                                        <p:cTn id="223" dur="2000" fill="hold"/>
                                        <p:tgtEl>
                                          <p:spTgt spid="18"/>
                                        </p:tgtEl>
                                        <p:attrNameLst>
                                          <p:attrName>r</p:attrName>
                                        </p:attrNameLst>
                                      </p:cBhvr>
                                    </p:animRot>
                                  </p:childTnLst>
                                </p:cTn>
                              </p:par>
                              <p:par>
                                <p:cTn id="224" presetID="8" presetClass="emph" presetSubtype="0" fill="hold" nodeType="withEffect">
                                  <p:stCondLst>
                                    <p:cond delay="0"/>
                                  </p:stCondLst>
                                  <p:childTnLst>
                                    <p:animRot by="21600000">
                                      <p:cBhvr>
                                        <p:cTn id="225" dur="2000" fill="hold"/>
                                        <p:tgtEl>
                                          <p:spTgt spid="20"/>
                                        </p:tgtEl>
                                        <p:attrNameLst>
                                          <p:attrName>r</p:attrName>
                                        </p:attrNameLst>
                                      </p:cBhvr>
                                    </p:animRot>
                                  </p:childTnLst>
                                </p:cTn>
                              </p:par>
                              <p:par>
                                <p:cTn id="226" presetID="8" presetClass="emph" presetSubtype="0" fill="hold" nodeType="withEffect">
                                  <p:stCondLst>
                                    <p:cond delay="0"/>
                                  </p:stCondLst>
                                  <p:childTnLst>
                                    <p:animRot by="21600000">
                                      <p:cBhvr>
                                        <p:cTn id="227" dur="2000" fill="hold"/>
                                        <p:tgtEl>
                                          <p:spTgt spid="22"/>
                                        </p:tgtEl>
                                        <p:attrNameLst>
                                          <p:attrName>r</p:attrName>
                                        </p:attrNameLst>
                                      </p:cBhvr>
                                    </p:animRot>
                                  </p:childTnLst>
                                </p:cTn>
                              </p:par>
                              <p:par>
                                <p:cTn id="228" presetID="8" presetClass="emph" presetSubtype="0" fill="hold" nodeType="withEffect">
                                  <p:stCondLst>
                                    <p:cond delay="0"/>
                                  </p:stCondLst>
                                  <p:childTnLst>
                                    <p:animRot by="-21600000">
                                      <p:cBhvr>
                                        <p:cTn id="229" dur="2000" fill="hold"/>
                                        <p:tgtEl>
                                          <p:spTgt spid="3"/>
                                        </p:tgtEl>
                                        <p:attrNameLst>
                                          <p:attrName>r</p:attrName>
                                        </p:attrNameLst>
                                      </p:cBhvr>
                                    </p:animRot>
                                  </p:childTnLst>
                                </p:cTn>
                              </p:par>
                              <p:par>
                                <p:cTn id="230" presetID="8" presetClass="emph" presetSubtype="0" fill="hold" nodeType="withEffect">
                                  <p:stCondLst>
                                    <p:cond delay="0"/>
                                  </p:stCondLst>
                                  <p:childTnLst>
                                    <p:animRot by="-21600000">
                                      <p:cBhvr>
                                        <p:cTn id="231" dur="2000" fill="hold"/>
                                        <p:tgtEl>
                                          <p:spTgt spid="5"/>
                                        </p:tgtEl>
                                        <p:attrNameLst>
                                          <p:attrName>r</p:attrName>
                                        </p:attrNameLst>
                                      </p:cBhvr>
                                    </p:animRot>
                                  </p:childTnLst>
                                </p:cTn>
                              </p:par>
                              <p:par>
                                <p:cTn id="232" presetID="8" presetClass="emph" presetSubtype="0" fill="hold" nodeType="withEffect">
                                  <p:stCondLst>
                                    <p:cond delay="0"/>
                                  </p:stCondLst>
                                  <p:childTnLst>
                                    <p:animRot by="-21600000">
                                      <p:cBhvr>
                                        <p:cTn id="233" dur="2000" fill="hold"/>
                                        <p:tgtEl>
                                          <p:spTgt spid="7"/>
                                        </p:tgtEl>
                                        <p:attrNameLst>
                                          <p:attrName>r</p:attrName>
                                        </p:attrNameLst>
                                      </p:cBhvr>
                                    </p:animRot>
                                  </p:childTnLst>
                                </p:cTn>
                              </p:par>
                              <p:par>
                                <p:cTn id="234" presetID="8" presetClass="emph" presetSubtype="0" fill="hold" nodeType="withEffect">
                                  <p:stCondLst>
                                    <p:cond delay="0"/>
                                  </p:stCondLst>
                                  <p:childTnLst>
                                    <p:animRot by="-21600000">
                                      <p:cBhvr>
                                        <p:cTn id="235" dur="2000" fill="hold"/>
                                        <p:tgtEl>
                                          <p:spTgt spid="9"/>
                                        </p:tgtEl>
                                        <p:attrNameLst>
                                          <p:attrName>r</p:attrName>
                                        </p:attrNameLst>
                                      </p:cBhvr>
                                    </p:animRot>
                                  </p:childTnLst>
                                </p:cTn>
                              </p:par>
                              <p:par>
                                <p:cTn id="236" presetID="8" presetClass="emph" presetSubtype="0" fill="hold" nodeType="withEffect">
                                  <p:stCondLst>
                                    <p:cond delay="0"/>
                                  </p:stCondLst>
                                  <p:childTnLst>
                                    <p:animRot by="-21600000">
                                      <p:cBhvr>
                                        <p:cTn id="237" dur="2000" fill="hold"/>
                                        <p:tgtEl>
                                          <p:spTgt spid="11"/>
                                        </p:tgtEl>
                                        <p:attrNameLst>
                                          <p:attrName>r</p:attrName>
                                        </p:attrNameLst>
                                      </p:cBhvr>
                                    </p:animRot>
                                  </p:childTnLst>
                                </p:cTn>
                              </p:par>
                              <p:par>
                                <p:cTn id="238" presetID="8" presetClass="emph" presetSubtype="0" fill="hold" nodeType="withEffect">
                                  <p:stCondLst>
                                    <p:cond delay="0"/>
                                  </p:stCondLst>
                                  <p:childTnLst>
                                    <p:animRot by="-21600000">
                                      <p:cBhvr>
                                        <p:cTn id="239" dur="2000" fill="hold"/>
                                        <p:tgtEl>
                                          <p:spTgt spid="13"/>
                                        </p:tgtEl>
                                        <p:attrNameLst>
                                          <p:attrName>r</p:attrName>
                                        </p:attrNameLst>
                                      </p:cBhvr>
                                    </p:animRot>
                                  </p:childTnLst>
                                </p:cTn>
                              </p:par>
                              <p:par>
                                <p:cTn id="240" presetID="8" presetClass="emph" presetSubtype="0" fill="hold" nodeType="withEffect">
                                  <p:stCondLst>
                                    <p:cond delay="0"/>
                                  </p:stCondLst>
                                  <p:childTnLst>
                                    <p:animRot by="-21600000">
                                      <p:cBhvr>
                                        <p:cTn id="241" dur="2000" fill="hold"/>
                                        <p:tgtEl>
                                          <p:spTgt spid="15"/>
                                        </p:tgtEl>
                                        <p:attrNameLst>
                                          <p:attrName>r</p:attrName>
                                        </p:attrNameLst>
                                      </p:cBhvr>
                                    </p:animRot>
                                  </p:childTnLst>
                                </p:cTn>
                              </p:par>
                              <p:par>
                                <p:cTn id="242" presetID="8" presetClass="emph" presetSubtype="0" fill="hold" nodeType="withEffect">
                                  <p:stCondLst>
                                    <p:cond delay="0"/>
                                  </p:stCondLst>
                                  <p:childTnLst>
                                    <p:animRot by="-21600000">
                                      <p:cBhvr>
                                        <p:cTn id="243" dur="2000" fill="hold"/>
                                        <p:tgtEl>
                                          <p:spTgt spid="17"/>
                                        </p:tgtEl>
                                        <p:attrNameLst>
                                          <p:attrName>r</p:attrName>
                                        </p:attrNameLst>
                                      </p:cBhvr>
                                    </p:animRot>
                                  </p:childTnLst>
                                </p:cTn>
                              </p:par>
                              <p:par>
                                <p:cTn id="244" presetID="8" presetClass="emph" presetSubtype="0" fill="hold" nodeType="withEffect">
                                  <p:stCondLst>
                                    <p:cond delay="0"/>
                                  </p:stCondLst>
                                  <p:childTnLst>
                                    <p:animRot by="-21600000">
                                      <p:cBhvr>
                                        <p:cTn id="245" dur="2000" fill="hold"/>
                                        <p:tgtEl>
                                          <p:spTgt spid="19"/>
                                        </p:tgtEl>
                                        <p:attrNameLst>
                                          <p:attrName>r</p:attrName>
                                        </p:attrNameLst>
                                      </p:cBhvr>
                                    </p:animRot>
                                  </p:childTnLst>
                                </p:cTn>
                              </p:par>
                              <p:par>
                                <p:cTn id="246" presetID="8" presetClass="emph" presetSubtype="0" fill="hold" nodeType="withEffect">
                                  <p:stCondLst>
                                    <p:cond delay="0"/>
                                  </p:stCondLst>
                                  <p:childTnLst>
                                    <p:animRot by="-21600000">
                                      <p:cBhvr>
                                        <p:cTn id="247" dur="2000" fill="hold"/>
                                        <p:tgtEl>
                                          <p:spTgt spid="21"/>
                                        </p:tgtEl>
                                        <p:attrNameLst>
                                          <p:attrName>r</p:attrName>
                                        </p:attrNameLst>
                                      </p:cBhvr>
                                    </p:animRot>
                                  </p:childTnLst>
                                </p:cTn>
                              </p:par>
                              <p:par>
                                <p:cTn id="248" presetID="17" presetClass="entr" presetSubtype="1"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
                                          </p:val>
                                        </p:tav>
                                        <p:tav tm="100000">
                                          <p:val>
                                            <p:strVal val="#ppt_x"/>
                                          </p:val>
                                        </p:tav>
                                      </p:tavLst>
                                    </p:anim>
                                    <p:anim calcmode="lin" valueType="num">
                                      <p:cBhvr>
                                        <p:cTn id="251" dur="2000" fill="hold"/>
                                        <p:tgtEl>
                                          <p:spTgt spid="2"/>
                                        </p:tgtEl>
                                        <p:attrNameLst>
                                          <p:attrName>ppt_y</p:attrName>
                                        </p:attrNameLst>
                                      </p:cBhvr>
                                      <p:tavLst>
                                        <p:tav tm="0">
                                          <p:val>
                                            <p:strVal val="#ppt_y-#ppt_h/2"/>
                                          </p:val>
                                        </p:tav>
                                        <p:tav tm="100000">
                                          <p:val>
                                            <p:strVal val="#ppt_y"/>
                                          </p:val>
                                        </p:tav>
                                      </p:tavLst>
                                    </p:anim>
                                    <p:anim calcmode="lin" valueType="num">
                                      <p:cBhvr>
                                        <p:cTn id="252" dur="2000" fill="hold"/>
                                        <p:tgtEl>
                                          <p:spTgt spid="2"/>
                                        </p:tgtEl>
                                        <p:attrNameLst>
                                          <p:attrName>ppt_w</p:attrName>
                                        </p:attrNameLst>
                                      </p:cBhvr>
                                      <p:tavLst>
                                        <p:tav tm="0">
                                          <p:val>
                                            <p:strVal val="#ppt_w"/>
                                          </p:val>
                                        </p:tav>
                                        <p:tav tm="100000">
                                          <p:val>
                                            <p:strVal val="#ppt_w"/>
                                          </p:val>
                                        </p:tav>
                                      </p:tavLst>
                                    </p:anim>
                                    <p:anim calcmode="lin" valueType="num">
                                      <p:cBhvr>
                                        <p:cTn id="253" dur="2000" fill="hold"/>
                                        <p:tgtEl>
                                          <p:spTgt spid="2"/>
                                        </p:tgtEl>
                                        <p:attrNameLst>
                                          <p:attrName>ppt_h</p:attrName>
                                        </p:attrNameLst>
                                      </p:cBhvr>
                                      <p:tavLst>
                                        <p:tav tm="0">
                                          <p:val>
                                            <p:fltVal val="0"/>
                                          </p:val>
                                        </p:tav>
                                        <p:tav tm="100000">
                                          <p:val>
                                            <p:strVal val="#ppt_h"/>
                                          </p:val>
                                        </p:tav>
                                      </p:tavLst>
                                    </p:anim>
                                  </p:childTnLst>
                                </p:cTn>
                              </p:par>
                              <p:par>
                                <p:cTn id="254" presetID="16" presetClass="entr" presetSubtype="21" fill="hold" nodeType="withEffect">
                                  <p:stCondLst>
                                    <p:cond delay="0"/>
                                  </p:stCondLst>
                                  <p:childTnLst>
                                    <p:set>
                                      <p:cBhvr>
                                        <p:cTn id="255" dur="1" fill="hold">
                                          <p:stCondLst>
                                            <p:cond delay="0"/>
                                          </p:stCondLst>
                                        </p:cTn>
                                        <p:tgtEl>
                                          <p:spTgt spid="2"/>
                                        </p:tgtEl>
                                        <p:attrNameLst>
                                          <p:attrName>style.visibility</p:attrName>
                                        </p:attrNameLst>
                                      </p:cBhvr>
                                      <p:to>
                                        <p:strVal val="visible"/>
                                      </p:to>
                                    </p:set>
                                    <p:animEffect transition="in" filter="barn(inVertical)">
                                      <p:cBhvr>
                                        <p:cTn id="25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E188A"/>
            </a:gs>
            <a:gs pos="17999">
              <a:srgbClr val="99CCFF"/>
            </a:gs>
            <a:gs pos="36000">
              <a:srgbClr val="9966FF"/>
            </a:gs>
            <a:gs pos="61000">
              <a:srgbClr val="CC99FF"/>
            </a:gs>
            <a:gs pos="82001">
              <a:srgbClr val="99CCFF"/>
            </a:gs>
            <a:gs pos="100000">
              <a:srgbClr val="CCCCFF"/>
            </a:gs>
          </a:gsLst>
          <a:lin ang="13500000" scaled="1"/>
          <a:tileRect/>
        </a:gradFill>
        <a:effectLst/>
      </p:bgPr>
    </p:bg>
    <p:spTree>
      <p:nvGrpSpPr>
        <p:cNvPr id="1" name=""/>
        <p:cNvGrpSpPr/>
        <p:nvPr/>
      </p:nvGrpSpPr>
      <p:grpSpPr>
        <a:xfrm>
          <a:off x="0" y="0"/>
          <a:ext cx="0" cy="0"/>
          <a:chOff x="0" y="0"/>
          <a:chExt cx="0" cy="0"/>
        </a:xfrm>
      </p:grpSpPr>
      <p:pic>
        <p:nvPicPr>
          <p:cNvPr id="2" name="1 Imagen" descr="Lavender-purple-flowers-bird-decoration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aae.png"/>
          <p:cNvPicPr>
            <a:picLocks noChangeAspect="1"/>
          </p:cNvPicPr>
          <p:nvPr/>
        </p:nvPicPr>
        <p:blipFill>
          <a:blip r:embed="rId3">
            <a:duotone>
              <a:schemeClr val="accent4">
                <a:shade val="45000"/>
                <a:satMod val="135000"/>
              </a:schemeClr>
              <a:prstClr val="white"/>
            </a:duotone>
            <a:lum contrast="40000"/>
          </a:blip>
          <a:stretch>
            <a:fillRect/>
          </a:stretch>
        </p:blipFill>
        <p:spPr>
          <a:xfrm>
            <a:off x="8286776" y="-214332"/>
            <a:ext cx="1071538" cy="1102329"/>
          </a:xfrm>
          <a:prstGeom prst="rect">
            <a:avLst/>
          </a:prstGeom>
        </p:spPr>
      </p:pic>
      <p:pic>
        <p:nvPicPr>
          <p:cNvPr id="5" name="4 Imagen" descr="aae.png"/>
          <p:cNvPicPr>
            <a:picLocks noChangeAspect="1"/>
          </p:cNvPicPr>
          <p:nvPr/>
        </p:nvPicPr>
        <p:blipFill>
          <a:blip r:embed="rId3">
            <a:duotone>
              <a:schemeClr val="accent4">
                <a:shade val="45000"/>
                <a:satMod val="135000"/>
              </a:schemeClr>
              <a:prstClr val="white"/>
            </a:duotone>
            <a:lum contrast="40000"/>
          </a:blip>
          <a:stretch>
            <a:fillRect/>
          </a:stretch>
        </p:blipFill>
        <p:spPr>
          <a:xfrm>
            <a:off x="0" y="4041171"/>
            <a:ext cx="1071538" cy="1102329"/>
          </a:xfrm>
          <a:prstGeom prst="rect">
            <a:avLst/>
          </a:prstGeom>
        </p:spPr>
      </p:pic>
      <p:pic>
        <p:nvPicPr>
          <p:cNvPr id="6" name="5 Imagen" descr="aae.png"/>
          <p:cNvPicPr>
            <a:picLocks noChangeAspect="1"/>
          </p:cNvPicPr>
          <p:nvPr/>
        </p:nvPicPr>
        <p:blipFill>
          <a:blip r:embed="rId3">
            <a:duotone>
              <a:schemeClr val="accent4">
                <a:shade val="45000"/>
                <a:satMod val="135000"/>
              </a:schemeClr>
              <a:prstClr val="white"/>
            </a:duotone>
            <a:lum contrast="40000"/>
          </a:blip>
          <a:stretch>
            <a:fillRect/>
          </a:stretch>
        </p:blipFill>
        <p:spPr>
          <a:xfrm>
            <a:off x="7429520" y="785800"/>
            <a:ext cx="1071538" cy="1102329"/>
          </a:xfrm>
          <a:prstGeom prst="rect">
            <a:avLst/>
          </a:prstGeom>
        </p:spPr>
      </p:pic>
      <p:pic>
        <p:nvPicPr>
          <p:cNvPr id="7" name="6 Imagen" descr="aae.png"/>
          <p:cNvPicPr>
            <a:picLocks noChangeAspect="1"/>
          </p:cNvPicPr>
          <p:nvPr/>
        </p:nvPicPr>
        <p:blipFill>
          <a:blip r:embed="rId3">
            <a:duotone>
              <a:schemeClr val="accent4">
                <a:shade val="45000"/>
                <a:satMod val="135000"/>
              </a:schemeClr>
              <a:prstClr val="white"/>
            </a:duotone>
            <a:lum contrast="40000"/>
          </a:blip>
          <a:stretch>
            <a:fillRect/>
          </a:stretch>
        </p:blipFill>
        <p:spPr>
          <a:xfrm>
            <a:off x="6572264" y="1571618"/>
            <a:ext cx="1071538" cy="1102329"/>
          </a:xfrm>
          <a:prstGeom prst="rect">
            <a:avLst/>
          </a:prstGeom>
        </p:spPr>
      </p:pic>
      <p:pic>
        <p:nvPicPr>
          <p:cNvPr id="8" name="7 Imagen" descr="aae.png"/>
          <p:cNvPicPr>
            <a:picLocks noChangeAspect="1"/>
          </p:cNvPicPr>
          <p:nvPr/>
        </p:nvPicPr>
        <p:blipFill>
          <a:blip r:embed="rId3">
            <a:duotone>
              <a:schemeClr val="accent4">
                <a:shade val="45000"/>
                <a:satMod val="135000"/>
              </a:schemeClr>
              <a:prstClr val="white"/>
            </a:duotone>
            <a:lum contrast="40000"/>
          </a:blip>
          <a:stretch>
            <a:fillRect/>
          </a:stretch>
        </p:blipFill>
        <p:spPr>
          <a:xfrm>
            <a:off x="5500694" y="2285998"/>
            <a:ext cx="1071538" cy="1102329"/>
          </a:xfrm>
          <a:prstGeom prst="rect">
            <a:avLst/>
          </a:prstGeom>
        </p:spPr>
      </p:pic>
      <p:pic>
        <p:nvPicPr>
          <p:cNvPr id="9" name="8 Imagen" descr="aae.png"/>
          <p:cNvPicPr>
            <a:picLocks noChangeAspect="1"/>
          </p:cNvPicPr>
          <p:nvPr/>
        </p:nvPicPr>
        <p:blipFill>
          <a:blip r:embed="rId3">
            <a:duotone>
              <a:schemeClr val="accent4">
                <a:shade val="45000"/>
                <a:satMod val="135000"/>
              </a:schemeClr>
              <a:prstClr val="white"/>
            </a:duotone>
            <a:lum contrast="40000"/>
          </a:blip>
          <a:stretch>
            <a:fillRect/>
          </a:stretch>
        </p:blipFill>
        <p:spPr>
          <a:xfrm>
            <a:off x="4500562" y="2786064"/>
            <a:ext cx="1071538" cy="1102329"/>
          </a:xfrm>
          <a:prstGeom prst="rect">
            <a:avLst/>
          </a:prstGeom>
        </p:spPr>
      </p:pic>
      <p:pic>
        <p:nvPicPr>
          <p:cNvPr id="10" name="9 Imagen" descr="aae.png"/>
          <p:cNvPicPr>
            <a:picLocks noChangeAspect="1"/>
          </p:cNvPicPr>
          <p:nvPr/>
        </p:nvPicPr>
        <p:blipFill>
          <a:blip r:embed="rId3">
            <a:duotone>
              <a:schemeClr val="accent4">
                <a:shade val="45000"/>
                <a:satMod val="135000"/>
              </a:schemeClr>
              <a:prstClr val="white"/>
            </a:duotone>
            <a:lum contrast="40000"/>
          </a:blip>
          <a:stretch>
            <a:fillRect/>
          </a:stretch>
        </p:blipFill>
        <p:spPr>
          <a:xfrm>
            <a:off x="3428992" y="3214692"/>
            <a:ext cx="1071538" cy="1102329"/>
          </a:xfrm>
          <a:prstGeom prst="rect">
            <a:avLst/>
          </a:prstGeom>
        </p:spPr>
      </p:pic>
      <p:pic>
        <p:nvPicPr>
          <p:cNvPr id="11" name="10 Imagen" descr="aae.png"/>
          <p:cNvPicPr>
            <a:picLocks noChangeAspect="1"/>
          </p:cNvPicPr>
          <p:nvPr/>
        </p:nvPicPr>
        <p:blipFill>
          <a:blip r:embed="rId3">
            <a:duotone>
              <a:schemeClr val="accent4">
                <a:shade val="45000"/>
                <a:satMod val="135000"/>
              </a:schemeClr>
              <a:prstClr val="white"/>
            </a:duotone>
            <a:lum contrast="40000"/>
          </a:blip>
          <a:stretch>
            <a:fillRect/>
          </a:stretch>
        </p:blipFill>
        <p:spPr>
          <a:xfrm>
            <a:off x="2357422" y="3571882"/>
            <a:ext cx="1071538" cy="1102329"/>
          </a:xfrm>
          <a:prstGeom prst="rect">
            <a:avLst/>
          </a:prstGeom>
        </p:spPr>
      </p:pic>
      <p:pic>
        <p:nvPicPr>
          <p:cNvPr id="12" name="11 Imagen" descr="aae.png"/>
          <p:cNvPicPr>
            <a:picLocks noChangeAspect="1"/>
          </p:cNvPicPr>
          <p:nvPr/>
        </p:nvPicPr>
        <p:blipFill>
          <a:blip r:embed="rId3">
            <a:duotone>
              <a:schemeClr val="accent4">
                <a:shade val="45000"/>
                <a:satMod val="135000"/>
              </a:schemeClr>
              <a:prstClr val="white"/>
            </a:duotone>
            <a:lum contrast="40000"/>
          </a:blip>
          <a:stretch>
            <a:fillRect/>
          </a:stretch>
        </p:blipFill>
        <p:spPr>
          <a:xfrm>
            <a:off x="1214414" y="3857634"/>
            <a:ext cx="1071538" cy="1102329"/>
          </a:xfrm>
          <a:prstGeom prst="rect">
            <a:avLst/>
          </a:prstGeom>
        </p:spPr>
      </p:pic>
      <p:pic>
        <p:nvPicPr>
          <p:cNvPr id="13" name="12 Imagen" descr="Lavender-purple-flowers-bird-decoration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0-#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0-#ppt_w/2"/>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0-#ppt_w/2"/>
                                          </p:val>
                                        </p:tav>
                                        <p:tav tm="100000">
                                          <p:val>
                                            <p:strVal val="#ppt_x"/>
                                          </p:val>
                                        </p:tav>
                                      </p:tavLst>
                                    </p:anim>
                                    <p:anim calcmode="lin" valueType="num">
                                      <p:cBhvr additive="base">
                                        <p:cTn id="18" dur="3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0-#ppt_w/2"/>
                                          </p:val>
                                        </p:tav>
                                        <p:tav tm="100000">
                                          <p:val>
                                            <p:strVal val="#ppt_x"/>
                                          </p:val>
                                        </p:tav>
                                      </p:tavLst>
                                    </p:anim>
                                    <p:anim calcmode="lin" valueType="num">
                                      <p:cBhvr additive="base">
                                        <p:cTn id="22" dur="3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0-#ppt_w/2"/>
                                          </p:val>
                                        </p:tav>
                                        <p:tav tm="100000">
                                          <p:val>
                                            <p:strVal val="#ppt_x"/>
                                          </p:val>
                                        </p:tav>
                                      </p:tavLst>
                                    </p:anim>
                                    <p:anim calcmode="lin" valueType="num">
                                      <p:cBhvr additive="base">
                                        <p:cTn id="26" dur="3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0-#ppt_w/2"/>
                                          </p:val>
                                        </p:tav>
                                        <p:tav tm="100000">
                                          <p:val>
                                            <p:strVal val="#ppt_x"/>
                                          </p:val>
                                        </p:tav>
                                      </p:tavLst>
                                    </p:anim>
                                    <p:anim calcmode="lin" valueType="num">
                                      <p:cBhvr additive="base">
                                        <p:cTn id="30" dur="3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0-#ppt_w/2"/>
                                          </p:val>
                                        </p:tav>
                                        <p:tav tm="100000">
                                          <p:val>
                                            <p:strVal val="#ppt_x"/>
                                          </p:val>
                                        </p:tav>
                                      </p:tavLst>
                                    </p:anim>
                                    <p:anim calcmode="lin" valueType="num">
                                      <p:cBhvr additive="base">
                                        <p:cTn id="34" dur="3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0-#ppt_w/2"/>
                                          </p:val>
                                        </p:tav>
                                        <p:tav tm="100000">
                                          <p:val>
                                            <p:strVal val="#ppt_x"/>
                                          </p:val>
                                        </p:tav>
                                      </p:tavLst>
                                    </p:anim>
                                    <p:anim calcmode="lin" valueType="num">
                                      <p:cBhvr additive="base">
                                        <p:cTn id="38" dur="3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0-#ppt_w/2"/>
                                          </p:val>
                                        </p:tav>
                                        <p:tav tm="100000">
                                          <p:val>
                                            <p:strVal val="#ppt_x"/>
                                          </p:val>
                                        </p:tav>
                                      </p:tavLst>
                                    </p:anim>
                                    <p:anim calcmode="lin" valueType="num">
                                      <p:cBhvr additive="base">
                                        <p:cTn id="42" dur="3000" fill="hold"/>
                                        <p:tgtEl>
                                          <p:spTgt spid="12"/>
                                        </p:tgtEl>
                                        <p:attrNameLst>
                                          <p:attrName>ppt_y</p:attrName>
                                        </p:attrNameLst>
                                      </p:cBhvr>
                                      <p:tavLst>
                                        <p:tav tm="0">
                                          <p:val>
                                            <p:strVal val="1+#ppt_h/2"/>
                                          </p:val>
                                        </p:tav>
                                        <p:tav tm="100000">
                                          <p:val>
                                            <p:strVal val="#ppt_y"/>
                                          </p:val>
                                        </p:tav>
                                      </p:tavLst>
                                    </p:anim>
                                  </p:childTnLst>
                                </p:cTn>
                              </p:par>
                              <p:par>
                                <p:cTn id="43" presetID="6" presetClass="emph" presetSubtype="0" autoRev="1" fill="hold" nodeType="withEffect">
                                  <p:stCondLst>
                                    <p:cond delay="0"/>
                                  </p:stCondLst>
                                  <p:childTnLst>
                                    <p:animScale>
                                      <p:cBhvr>
                                        <p:cTn id="44" dur="3000" fill="hold"/>
                                        <p:tgtEl>
                                          <p:spTgt spid="4"/>
                                        </p:tgtEl>
                                      </p:cBhvr>
                                      <p:by x="150000" y="150000"/>
                                    </p:animScale>
                                  </p:childTnLst>
                                </p:cTn>
                              </p:par>
                              <p:par>
                                <p:cTn id="45" presetID="6" presetClass="emph" presetSubtype="0" autoRev="1" fill="hold" nodeType="withEffect">
                                  <p:stCondLst>
                                    <p:cond delay="0"/>
                                  </p:stCondLst>
                                  <p:childTnLst>
                                    <p:animScale>
                                      <p:cBhvr>
                                        <p:cTn id="46" dur="3000" fill="hold"/>
                                        <p:tgtEl>
                                          <p:spTgt spid="5"/>
                                        </p:tgtEl>
                                      </p:cBhvr>
                                      <p:by x="150000" y="150000"/>
                                    </p:animScale>
                                  </p:childTnLst>
                                </p:cTn>
                              </p:par>
                              <p:par>
                                <p:cTn id="47" presetID="6" presetClass="emph" presetSubtype="0" autoRev="1" fill="hold" nodeType="withEffect">
                                  <p:stCondLst>
                                    <p:cond delay="0"/>
                                  </p:stCondLst>
                                  <p:childTnLst>
                                    <p:animScale>
                                      <p:cBhvr>
                                        <p:cTn id="48" dur="3000" fill="hold"/>
                                        <p:tgtEl>
                                          <p:spTgt spid="6"/>
                                        </p:tgtEl>
                                      </p:cBhvr>
                                      <p:by x="150000" y="150000"/>
                                    </p:animScale>
                                  </p:childTnLst>
                                </p:cTn>
                              </p:par>
                              <p:par>
                                <p:cTn id="49" presetID="6" presetClass="emph" presetSubtype="0" autoRev="1" fill="hold" nodeType="withEffect">
                                  <p:stCondLst>
                                    <p:cond delay="0"/>
                                  </p:stCondLst>
                                  <p:childTnLst>
                                    <p:animScale>
                                      <p:cBhvr>
                                        <p:cTn id="50" dur="3000" fill="hold"/>
                                        <p:tgtEl>
                                          <p:spTgt spid="7"/>
                                        </p:tgtEl>
                                      </p:cBhvr>
                                      <p:by x="150000" y="150000"/>
                                    </p:animScale>
                                  </p:childTnLst>
                                </p:cTn>
                              </p:par>
                              <p:par>
                                <p:cTn id="51" presetID="6" presetClass="emph" presetSubtype="0" autoRev="1" fill="hold" nodeType="withEffect">
                                  <p:stCondLst>
                                    <p:cond delay="0"/>
                                  </p:stCondLst>
                                  <p:childTnLst>
                                    <p:animScale>
                                      <p:cBhvr>
                                        <p:cTn id="52" dur="3000" fill="hold"/>
                                        <p:tgtEl>
                                          <p:spTgt spid="8"/>
                                        </p:tgtEl>
                                      </p:cBhvr>
                                      <p:by x="150000" y="150000"/>
                                    </p:animScale>
                                  </p:childTnLst>
                                </p:cTn>
                              </p:par>
                              <p:par>
                                <p:cTn id="53" presetID="6" presetClass="emph" presetSubtype="0" autoRev="1" fill="hold" nodeType="withEffect">
                                  <p:stCondLst>
                                    <p:cond delay="0"/>
                                  </p:stCondLst>
                                  <p:childTnLst>
                                    <p:animScale>
                                      <p:cBhvr>
                                        <p:cTn id="54" dur="3000" fill="hold"/>
                                        <p:tgtEl>
                                          <p:spTgt spid="9"/>
                                        </p:tgtEl>
                                      </p:cBhvr>
                                      <p:by x="150000" y="150000"/>
                                    </p:animScale>
                                  </p:childTnLst>
                                </p:cTn>
                              </p:par>
                              <p:par>
                                <p:cTn id="55" presetID="6" presetClass="emph" presetSubtype="0" autoRev="1" fill="hold" nodeType="withEffect">
                                  <p:stCondLst>
                                    <p:cond delay="0"/>
                                  </p:stCondLst>
                                  <p:childTnLst>
                                    <p:animScale>
                                      <p:cBhvr>
                                        <p:cTn id="56" dur="3000" fill="hold"/>
                                        <p:tgtEl>
                                          <p:spTgt spid="10"/>
                                        </p:tgtEl>
                                      </p:cBhvr>
                                      <p:by x="150000" y="150000"/>
                                    </p:animScale>
                                  </p:childTnLst>
                                </p:cTn>
                              </p:par>
                              <p:par>
                                <p:cTn id="57" presetID="6" presetClass="emph" presetSubtype="0" autoRev="1" fill="hold" nodeType="withEffect">
                                  <p:stCondLst>
                                    <p:cond delay="0"/>
                                  </p:stCondLst>
                                  <p:childTnLst>
                                    <p:animScale>
                                      <p:cBhvr>
                                        <p:cTn id="58" dur="3000" fill="hold"/>
                                        <p:tgtEl>
                                          <p:spTgt spid="11"/>
                                        </p:tgtEl>
                                      </p:cBhvr>
                                      <p:by x="150000" y="150000"/>
                                    </p:animScale>
                                  </p:childTnLst>
                                </p:cTn>
                              </p:par>
                              <p:par>
                                <p:cTn id="59" presetID="6" presetClass="emph" presetSubtype="0" autoRev="1" fill="hold" nodeType="withEffect">
                                  <p:stCondLst>
                                    <p:cond delay="0"/>
                                  </p:stCondLst>
                                  <p:childTnLst>
                                    <p:animScale>
                                      <p:cBhvr>
                                        <p:cTn id="60" dur="3000" fill="hold"/>
                                        <p:tgtEl>
                                          <p:spTgt spid="12"/>
                                        </p:tgtEl>
                                      </p:cBhvr>
                                      <p:by x="150000" y="150000"/>
                                    </p:animScale>
                                  </p:childTnLst>
                                </p:cTn>
                              </p:par>
                            </p:childTnLst>
                          </p:cTn>
                        </p:par>
                        <p:par>
                          <p:cTn id="61" fill="hold">
                            <p:stCondLst>
                              <p:cond delay="6000"/>
                            </p:stCondLst>
                            <p:childTnLst>
                              <p:par>
                                <p:cTn id="62" presetID="2" presetClass="exit" presetSubtype="12" fill="hold" nodeType="afterEffect">
                                  <p:stCondLst>
                                    <p:cond delay="0"/>
                                  </p:stCondLst>
                                  <p:childTnLst>
                                    <p:anim calcmode="lin" valueType="num">
                                      <p:cBhvr additive="base">
                                        <p:cTn id="63" dur="3000"/>
                                        <p:tgtEl>
                                          <p:spTgt spid="4"/>
                                        </p:tgtEl>
                                        <p:attrNameLst>
                                          <p:attrName>ppt_x</p:attrName>
                                        </p:attrNameLst>
                                      </p:cBhvr>
                                      <p:tavLst>
                                        <p:tav tm="0">
                                          <p:val>
                                            <p:strVal val="ppt_x"/>
                                          </p:val>
                                        </p:tav>
                                        <p:tav tm="100000">
                                          <p:val>
                                            <p:strVal val="0-ppt_w/2"/>
                                          </p:val>
                                        </p:tav>
                                      </p:tavLst>
                                    </p:anim>
                                    <p:anim calcmode="lin" valueType="num">
                                      <p:cBhvr additive="base">
                                        <p:cTn id="64" dur="3000"/>
                                        <p:tgtEl>
                                          <p:spTgt spid="4"/>
                                        </p:tgtEl>
                                        <p:attrNameLst>
                                          <p:attrName>ppt_y</p:attrName>
                                        </p:attrNameLst>
                                      </p:cBhvr>
                                      <p:tavLst>
                                        <p:tav tm="0">
                                          <p:val>
                                            <p:strVal val="ppt_y"/>
                                          </p:val>
                                        </p:tav>
                                        <p:tav tm="100000">
                                          <p:val>
                                            <p:strVal val="1+ppt_h/2"/>
                                          </p:val>
                                        </p:tav>
                                      </p:tavLst>
                                    </p:anim>
                                    <p:set>
                                      <p:cBhvr>
                                        <p:cTn id="65" dur="1" fill="hold">
                                          <p:stCondLst>
                                            <p:cond delay="2999"/>
                                          </p:stCondLst>
                                        </p:cTn>
                                        <p:tgtEl>
                                          <p:spTgt spid="4"/>
                                        </p:tgtEl>
                                        <p:attrNameLst>
                                          <p:attrName>style.visibility</p:attrName>
                                        </p:attrNameLst>
                                      </p:cBhvr>
                                      <p:to>
                                        <p:strVal val="hidden"/>
                                      </p:to>
                                    </p:set>
                                  </p:childTnLst>
                                </p:cTn>
                              </p:par>
                              <p:par>
                                <p:cTn id="66" presetID="2" presetClass="exit" presetSubtype="12" fill="hold" nodeType="withEffect">
                                  <p:stCondLst>
                                    <p:cond delay="0"/>
                                  </p:stCondLst>
                                  <p:childTnLst>
                                    <p:anim calcmode="lin" valueType="num">
                                      <p:cBhvr additive="base">
                                        <p:cTn id="67" dur="3000"/>
                                        <p:tgtEl>
                                          <p:spTgt spid="5"/>
                                        </p:tgtEl>
                                        <p:attrNameLst>
                                          <p:attrName>ppt_x</p:attrName>
                                        </p:attrNameLst>
                                      </p:cBhvr>
                                      <p:tavLst>
                                        <p:tav tm="0">
                                          <p:val>
                                            <p:strVal val="ppt_x"/>
                                          </p:val>
                                        </p:tav>
                                        <p:tav tm="100000">
                                          <p:val>
                                            <p:strVal val="0-ppt_w/2"/>
                                          </p:val>
                                        </p:tav>
                                      </p:tavLst>
                                    </p:anim>
                                    <p:anim calcmode="lin" valueType="num">
                                      <p:cBhvr additive="base">
                                        <p:cTn id="68" dur="3000"/>
                                        <p:tgtEl>
                                          <p:spTgt spid="5"/>
                                        </p:tgtEl>
                                        <p:attrNameLst>
                                          <p:attrName>ppt_y</p:attrName>
                                        </p:attrNameLst>
                                      </p:cBhvr>
                                      <p:tavLst>
                                        <p:tav tm="0">
                                          <p:val>
                                            <p:strVal val="ppt_y"/>
                                          </p:val>
                                        </p:tav>
                                        <p:tav tm="100000">
                                          <p:val>
                                            <p:strVal val="1+ppt_h/2"/>
                                          </p:val>
                                        </p:tav>
                                      </p:tavLst>
                                    </p:anim>
                                    <p:set>
                                      <p:cBhvr>
                                        <p:cTn id="69" dur="1" fill="hold">
                                          <p:stCondLst>
                                            <p:cond delay="2999"/>
                                          </p:stCondLst>
                                        </p:cTn>
                                        <p:tgtEl>
                                          <p:spTgt spid="5"/>
                                        </p:tgtEl>
                                        <p:attrNameLst>
                                          <p:attrName>style.visibility</p:attrName>
                                        </p:attrNameLst>
                                      </p:cBhvr>
                                      <p:to>
                                        <p:strVal val="hidden"/>
                                      </p:to>
                                    </p:set>
                                  </p:childTnLst>
                                </p:cTn>
                              </p:par>
                              <p:par>
                                <p:cTn id="70" presetID="2" presetClass="exit" presetSubtype="12" fill="hold" nodeType="withEffect">
                                  <p:stCondLst>
                                    <p:cond delay="0"/>
                                  </p:stCondLst>
                                  <p:childTnLst>
                                    <p:anim calcmode="lin" valueType="num">
                                      <p:cBhvr additive="base">
                                        <p:cTn id="71" dur="3000"/>
                                        <p:tgtEl>
                                          <p:spTgt spid="6"/>
                                        </p:tgtEl>
                                        <p:attrNameLst>
                                          <p:attrName>ppt_x</p:attrName>
                                        </p:attrNameLst>
                                      </p:cBhvr>
                                      <p:tavLst>
                                        <p:tav tm="0">
                                          <p:val>
                                            <p:strVal val="ppt_x"/>
                                          </p:val>
                                        </p:tav>
                                        <p:tav tm="100000">
                                          <p:val>
                                            <p:strVal val="0-ppt_w/2"/>
                                          </p:val>
                                        </p:tav>
                                      </p:tavLst>
                                    </p:anim>
                                    <p:anim calcmode="lin" valueType="num">
                                      <p:cBhvr additive="base">
                                        <p:cTn id="72" dur="3000"/>
                                        <p:tgtEl>
                                          <p:spTgt spid="6"/>
                                        </p:tgtEl>
                                        <p:attrNameLst>
                                          <p:attrName>ppt_y</p:attrName>
                                        </p:attrNameLst>
                                      </p:cBhvr>
                                      <p:tavLst>
                                        <p:tav tm="0">
                                          <p:val>
                                            <p:strVal val="ppt_y"/>
                                          </p:val>
                                        </p:tav>
                                        <p:tav tm="100000">
                                          <p:val>
                                            <p:strVal val="1+ppt_h/2"/>
                                          </p:val>
                                        </p:tav>
                                      </p:tavLst>
                                    </p:anim>
                                    <p:set>
                                      <p:cBhvr>
                                        <p:cTn id="73" dur="1" fill="hold">
                                          <p:stCondLst>
                                            <p:cond delay="2999"/>
                                          </p:stCondLst>
                                        </p:cTn>
                                        <p:tgtEl>
                                          <p:spTgt spid="6"/>
                                        </p:tgtEl>
                                        <p:attrNameLst>
                                          <p:attrName>style.visibility</p:attrName>
                                        </p:attrNameLst>
                                      </p:cBhvr>
                                      <p:to>
                                        <p:strVal val="hidden"/>
                                      </p:to>
                                    </p:set>
                                  </p:childTnLst>
                                </p:cTn>
                              </p:par>
                              <p:par>
                                <p:cTn id="74" presetID="2" presetClass="exit" presetSubtype="12" fill="hold" nodeType="withEffect">
                                  <p:stCondLst>
                                    <p:cond delay="0"/>
                                  </p:stCondLst>
                                  <p:childTnLst>
                                    <p:anim calcmode="lin" valueType="num">
                                      <p:cBhvr additive="base">
                                        <p:cTn id="75" dur="3000"/>
                                        <p:tgtEl>
                                          <p:spTgt spid="7"/>
                                        </p:tgtEl>
                                        <p:attrNameLst>
                                          <p:attrName>ppt_x</p:attrName>
                                        </p:attrNameLst>
                                      </p:cBhvr>
                                      <p:tavLst>
                                        <p:tav tm="0">
                                          <p:val>
                                            <p:strVal val="ppt_x"/>
                                          </p:val>
                                        </p:tav>
                                        <p:tav tm="100000">
                                          <p:val>
                                            <p:strVal val="0-ppt_w/2"/>
                                          </p:val>
                                        </p:tav>
                                      </p:tavLst>
                                    </p:anim>
                                    <p:anim calcmode="lin" valueType="num">
                                      <p:cBhvr additive="base">
                                        <p:cTn id="76" dur="3000"/>
                                        <p:tgtEl>
                                          <p:spTgt spid="7"/>
                                        </p:tgtEl>
                                        <p:attrNameLst>
                                          <p:attrName>ppt_y</p:attrName>
                                        </p:attrNameLst>
                                      </p:cBhvr>
                                      <p:tavLst>
                                        <p:tav tm="0">
                                          <p:val>
                                            <p:strVal val="ppt_y"/>
                                          </p:val>
                                        </p:tav>
                                        <p:tav tm="100000">
                                          <p:val>
                                            <p:strVal val="1+ppt_h/2"/>
                                          </p:val>
                                        </p:tav>
                                      </p:tavLst>
                                    </p:anim>
                                    <p:set>
                                      <p:cBhvr>
                                        <p:cTn id="77" dur="1" fill="hold">
                                          <p:stCondLst>
                                            <p:cond delay="2999"/>
                                          </p:stCondLst>
                                        </p:cTn>
                                        <p:tgtEl>
                                          <p:spTgt spid="7"/>
                                        </p:tgtEl>
                                        <p:attrNameLst>
                                          <p:attrName>style.visibility</p:attrName>
                                        </p:attrNameLst>
                                      </p:cBhvr>
                                      <p:to>
                                        <p:strVal val="hidden"/>
                                      </p:to>
                                    </p:set>
                                  </p:childTnLst>
                                </p:cTn>
                              </p:par>
                              <p:par>
                                <p:cTn id="78" presetID="2" presetClass="exit" presetSubtype="12" fill="hold" nodeType="withEffect">
                                  <p:stCondLst>
                                    <p:cond delay="0"/>
                                  </p:stCondLst>
                                  <p:childTnLst>
                                    <p:anim calcmode="lin" valueType="num">
                                      <p:cBhvr additive="base">
                                        <p:cTn id="79" dur="3000"/>
                                        <p:tgtEl>
                                          <p:spTgt spid="8"/>
                                        </p:tgtEl>
                                        <p:attrNameLst>
                                          <p:attrName>ppt_x</p:attrName>
                                        </p:attrNameLst>
                                      </p:cBhvr>
                                      <p:tavLst>
                                        <p:tav tm="0">
                                          <p:val>
                                            <p:strVal val="ppt_x"/>
                                          </p:val>
                                        </p:tav>
                                        <p:tav tm="100000">
                                          <p:val>
                                            <p:strVal val="0-ppt_w/2"/>
                                          </p:val>
                                        </p:tav>
                                      </p:tavLst>
                                    </p:anim>
                                    <p:anim calcmode="lin" valueType="num">
                                      <p:cBhvr additive="base">
                                        <p:cTn id="80" dur="3000"/>
                                        <p:tgtEl>
                                          <p:spTgt spid="8"/>
                                        </p:tgtEl>
                                        <p:attrNameLst>
                                          <p:attrName>ppt_y</p:attrName>
                                        </p:attrNameLst>
                                      </p:cBhvr>
                                      <p:tavLst>
                                        <p:tav tm="0">
                                          <p:val>
                                            <p:strVal val="ppt_y"/>
                                          </p:val>
                                        </p:tav>
                                        <p:tav tm="100000">
                                          <p:val>
                                            <p:strVal val="1+ppt_h/2"/>
                                          </p:val>
                                        </p:tav>
                                      </p:tavLst>
                                    </p:anim>
                                    <p:set>
                                      <p:cBhvr>
                                        <p:cTn id="81" dur="1" fill="hold">
                                          <p:stCondLst>
                                            <p:cond delay="2999"/>
                                          </p:stCondLst>
                                        </p:cTn>
                                        <p:tgtEl>
                                          <p:spTgt spid="8"/>
                                        </p:tgtEl>
                                        <p:attrNameLst>
                                          <p:attrName>style.visibility</p:attrName>
                                        </p:attrNameLst>
                                      </p:cBhvr>
                                      <p:to>
                                        <p:strVal val="hidden"/>
                                      </p:to>
                                    </p:set>
                                  </p:childTnLst>
                                </p:cTn>
                              </p:par>
                              <p:par>
                                <p:cTn id="82" presetID="2" presetClass="exit" presetSubtype="12" fill="hold" nodeType="withEffect">
                                  <p:stCondLst>
                                    <p:cond delay="0"/>
                                  </p:stCondLst>
                                  <p:childTnLst>
                                    <p:anim calcmode="lin" valueType="num">
                                      <p:cBhvr additive="base">
                                        <p:cTn id="83" dur="3000"/>
                                        <p:tgtEl>
                                          <p:spTgt spid="9"/>
                                        </p:tgtEl>
                                        <p:attrNameLst>
                                          <p:attrName>ppt_x</p:attrName>
                                        </p:attrNameLst>
                                      </p:cBhvr>
                                      <p:tavLst>
                                        <p:tav tm="0">
                                          <p:val>
                                            <p:strVal val="ppt_x"/>
                                          </p:val>
                                        </p:tav>
                                        <p:tav tm="100000">
                                          <p:val>
                                            <p:strVal val="0-ppt_w/2"/>
                                          </p:val>
                                        </p:tav>
                                      </p:tavLst>
                                    </p:anim>
                                    <p:anim calcmode="lin" valueType="num">
                                      <p:cBhvr additive="base">
                                        <p:cTn id="84" dur="3000"/>
                                        <p:tgtEl>
                                          <p:spTgt spid="9"/>
                                        </p:tgtEl>
                                        <p:attrNameLst>
                                          <p:attrName>ppt_y</p:attrName>
                                        </p:attrNameLst>
                                      </p:cBhvr>
                                      <p:tavLst>
                                        <p:tav tm="0">
                                          <p:val>
                                            <p:strVal val="ppt_y"/>
                                          </p:val>
                                        </p:tav>
                                        <p:tav tm="100000">
                                          <p:val>
                                            <p:strVal val="1+ppt_h/2"/>
                                          </p:val>
                                        </p:tav>
                                      </p:tavLst>
                                    </p:anim>
                                    <p:set>
                                      <p:cBhvr>
                                        <p:cTn id="85" dur="1" fill="hold">
                                          <p:stCondLst>
                                            <p:cond delay="2999"/>
                                          </p:stCondLst>
                                        </p:cTn>
                                        <p:tgtEl>
                                          <p:spTgt spid="9"/>
                                        </p:tgtEl>
                                        <p:attrNameLst>
                                          <p:attrName>style.visibility</p:attrName>
                                        </p:attrNameLst>
                                      </p:cBhvr>
                                      <p:to>
                                        <p:strVal val="hidden"/>
                                      </p:to>
                                    </p:set>
                                  </p:childTnLst>
                                </p:cTn>
                              </p:par>
                              <p:par>
                                <p:cTn id="86" presetID="2" presetClass="exit" presetSubtype="12" fill="hold" nodeType="withEffect">
                                  <p:stCondLst>
                                    <p:cond delay="0"/>
                                  </p:stCondLst>
                                  <p:childTnLst>
                                    <p:anim calcmode="lin" valueType="num">
                                      <p:cBhvr additive="base">
                                        <p:cTn id="87" dur="3000"/>
                                        <p:tgtEl>
                                          <p:spTgt spid="10"/>
                                        </p:tgtEl>
                                        <p:attrNameLst>
                                          <p:attrName>ppt_x</p:attrName>
                                        </p:attrNameLst>
                                      </p:cBhvr>
                                      <p:tavLst>
                                        <p:tav tm="0">
                                          <p:val>
                                            <p:strVal val="ppt_x"/>
                                          </p:val>
                                        </p:tav>
                                        <p:tav tm="100000">
                                          <p:val>
                                            <p:strVal val="0-ppt_w/2"/>
                                          </p:val>
                                        </p:tav>
                                      </p:tavLst>
                                    </p:anim>
                                    <p:anim calcmode="lin" valueType="num">
                                      <p:cBhvr additive="base">
                                        <p:cTn id="88" dur="3000"/>
                                        <p:tgtEl>
                                          <p:spTgt spid="10"/>
                                        </p:tgtEl>
                                        <p:attrNameLst>
                                          <p:attrName>ppt_y</p:attrName>
                                        </p:attrNameLst>
                                      </p:cBhvr>
                                      <p:tavLst>
                                        <p:tav tm="0">
                                          <p:val>
                                            <p:strVal val="ppt_y"/>
                                          </p:val>
                                        </p:tav>
                                        <p:tav tm="100000">
                                          <p:val>
                                            <p:strVal val="1+ppt_h/2"/>
                                          </p:val>
                                        </p:tav>
                                      </p:tavLst>
                                    </p:anim>
                                    <p:set>
                                      <p:cBhvr>
                                        <p:cTn id="89" dur="1" fill="hold">
                                          <p:stCondLst>
                                            <p:cond delay="2999"/>
                                          </p:stCondLst>
                                        </p:cTn>
                                        <p:tgtEl>
                                          <p:spTgt spid="10"/>
                                        </p:tgtEl>
                                        <p:attrNameLst>
                                          <p:attrName>style.visibility</p:attrName>
                                        </p:attrNameLst>
                                      </p:cBhvr>
                                      <p:to>
                                        <p:strVal val="hidden"/>
                                      </p:to>
                                    </p:set>
                                  </p:childTnLst>
                                </p:cTn>
                              </p:par>
                              <p:par>
                                <p:cTn id="90" presetID="2" presetClass="exit" presetSubtype="12" fill="hold" nodeType="withEffect">
                                  <p:stCondLst>
                                    <p:cond delay="0"/>
                                  </p:stCondLst>
                                  <p:childTnLst>
                                    <p:anim calcmode="lin" valueType="num">
                                      <p:cBhvr additive="base">
                                        <p:cTn id="91" dur="3000"/>
                                        <p:tgtEl>
                                          <p:spTgt spid="11"/>
                                        </p:tgtEl>
                                        <p:attrNameLst>
                                          <p:attrName>ppt_x</p:attrName>
                                        </p:attrNameLst>
                                      </p:cBhvr>
                                      <p:tavLst>
                                        <p:tav tm="0">
                                          <p:val>
                                            <p:strVal val="ppt_x"/>
                                          </p:val>
                                        </p:tav>
                                        <p:tav tm="100000">
                                          <p:val>
                                            <p:strVal val="0-ppt_w/2"/>
                                          </p:val>
                                        </p:tav>
                                      </p:tavLst>
                                    </p:anim>
                                    <p:anim calcmode="lin" valueType="num">
                                      <p:cBhvr additive="base">
                                        <p:cTn id="92" dur="3000"/>
                                        <p:tgtEl>
                                          <p:spTgt spid="11"/>
                                        </p:tgtEl>
                                        <p:attrNameLst>
                                          <p:attrName>ppt_y</p:attrName>
                                        </p:attrNameLst>
                                      </p:cBhvr>
                                      <p:tavLst>
                                        <p:tav tm="0">
                                          <p:val>
                                            <p:strVal val="ppt_y"/>
                                          </p:val>
                                        </p:tav>
                                        <p:tav tm="100000">
                                          <p:val>
                                            <p:strVal val="1+ppt_h/2"/>
                                          </p:val>
                                        </p:tav>
                                      </p:tavLst>
                                    </p:anim>
                                    <p:set>
                                      <p:cBhvr>
                                        <p:cTn id="93" dur="1" fill="hold">
                                          <p:stCondLst>
                                            <p:cond delay="2999"/>
                                          </p:stCondLst>
                                        </p:cTn>
                                        <p:tgtEl>
                                          <p:spTgt spid="11"/>
                                        </p:tgtEl>
                                        <p:attrNameLst>
                                          <p:attrName>style.visibility</p:attrName>
                                        </p:attrNameLst>
                                      </p:cBhvr>
                                      <p:to>
                                        <p:strVal val="hidden"/>
                                      </p:to>
                                    </p:set>
                                  </p:childTnLst>
                                </p:cTn>
                              </p:par>
                              <p:par>
                                <p:cTn id="94" presetID="2" presetClass="exit" presetSubtype="12" fill="hold" nodeType="withEffect">
                                  <p:stCondLst>
                                    <p:cond delay="0"/>
                                  </p:stCondLst>
                                  <p:childTnLst>
                                    <p:anim calcmode="lin" valueType="num">
                                      <p:cBhvr additive="base">
                                        <p:cTn id="95" dur="3000"/>
                                        <p:tgtEl>
                                          <p:spTgt spid="12"/>
                                        </p:tgtEl>
                                        <p:attrNameLst>
                                          <p:attrName>ppt_x</p:attrName>
                                        </p:attrNameLst>
                                      </p:cBhvr>
                                      <p:tavLst>
                                        <p:tav tm="0">
                                          <p:val>
                                            <p:strVal val="ppt_x"/>
                                          </p:val>
                                        </p:tav>
                                        <p:tav tm="100000">
                                          <p:val>
                                            <p:strVal val="0-ppt_w/2"/>
                                          </p:val>
                                        </p:tav>
                                      </p:tavLst>
                                    </p:anim>
                                    <p:anim calcmode="lin" valueType="num">
                                      <p:cBhvr additive="base">
                                        <p:cTn id="96" dur="3000"/>
                                        <p:tgtEl>
                                          <p:spTgt spid="12"/>
                                        </p:tgtEl>
                                        <p:attrNameLst>
                                          <p:attrName>ppt_y</p:attrName>
                                        </p:attrNameLst>
                                      </p:cBhvr>
                                      <p:tavLst>
                                        <p:tav tm="0">
                                          <p:val>
                                            <p:strVal val="ppt_y"/>
                                          </p:val>
                                        </p:tav>
                                        <p:tav tm="100000">
                                          <p:val>
                                            <p:strVal val="1+ppt_h/2"/>
                                          </p:val>
                                        </p:tav>
                                      </p:tavLst>
                                    </p:anim>
                                    <p:set>
                                      <p:cBhvr>
                                        <p:cTn id="97" dur="1" fill="hold">
                                          <p:stCondLst>
                                            <p:cond delay="2999"/>
                                          </p:stCondLst>
                                        </p:cTn>
                                        <p:tgtEl>
                                          <p:spTgt spid="12"/>
                                        </p:tgtEl>
                                        <p:attrNameLst>
                                          <p:attrName>style.visibility</p:attrName>
                                        </p:attrNameLst>
                                      </p:cBhvr>
                                      <p:to>
                                        <p:strVal val="hidden"/>
                                      </p:to>
                                    </p:set>
                                  </p:childTnLst>
                                </p:cTn>
                              </p:par>
                              <p:par>
                                <p:cTn id="98" presetID="8" presetClass="emph" presetSubtype="0" fill="hold" nodeType="withEffect">
                                  <p:stCondLst>
                                    <p:cond delay="0"/>
                                  </p:stCondLst>
                                  <p:childTnLst>
                                    <p:animRot by="21600000">
                                      <p:cBhvr>
                                        <p:cTn id="99" dur="3000" fill="hold"/>
                                        <p:tgtEl>
                                          <p:spTgt spid="4"/>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5"/>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6"/>
                                        </p:tgtEl>
                                        <p:attrNameLst>
                                          <p:attrName>r</p:attrName>
                                        </p:attrNameLst>
                                      </p:cBhvr>
                                    </p:animRot>
                                  </p:childTnLst>
                                </p:cTn>
                              </p:par>
                              <p:par>
                                <p:cTn id="104" presetID="8" presetClass="emph" presetSubtype="0" fill="hold" nodeType="withEffect">
                                  <p:stCondLst>
                                    <p:cond delay="0"/>
                                  </p:stCondLst>
                                  <p:childTnLst>
                                    <p:animRot by="21600000">
                                      <p:cBhvr>
                                        <p:cTn id="105" dur="3000" fill="hold"/>
                                        <p:tgtEl>
                                          <p:spTgt spid="7"/>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8"/>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9"/>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10"/>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11"/>
                                        </p:tgtEl>
                                        <p:attrNameLst>
                                          <p:attrName>r</p:attrName>
                                        </p:attrNameLst>
                                      </p:cBhvr>
                                    </p:animRot>
                                  </p:childTnLst>
                                </p:cTn>
                              </p:par>
                              <p:par>
                                <p:cTn id="114" presetID="8" presetClass="emph" presetSubtype="0" fill="hold" nodeType="withEffect">
                                  <p:stCondLst>
                                    <p:cond delay="0"/>
                                  </p:stCondLst>
                                  <p:childTnLst>
                                    <p:animRot by="21600000">
                                      <p:cBhvr>
                                        <p:cTn id="115" dur="3000" fill="hold"/>
                                        <p:tgtEl>
                                          <p:spTgt spid="12"/>
                                        </p:tgtEl>
                                        <p:attrNameLst>
                                          <p:attrName>r</p:attrName>
                                        </p:attrNameLst>
                                      </p:cBhvr>
                                    </p:animRot>
                                  </p:childTnLst>
                                </p:cTn>
                              </p:par>
                              <p:par>
                                <p:cTn id="116" presetID="2" presetClass="entr" presetSubtype="3" fill="hold" nodeType="withEffect">
                                  <p:stCondLst>
                                    <p:cond delay="0"/>
                                  </p:stCondLst>
                                  <p:childTnLst>
                                    <p:set>
                                      <p:cBhvr>
                                        <p:cTn id="117" dur="1" fill="hold">
                                          <p:stCondLst>
                                            <p:cond delay="0"/>
                                          </p:stCondLst>
                                        </p:cTn>
                                        <p:tgtEl>
                                          <p:spTgt spid="2"/>
                                        </p:tgtEl>
                                        <p:attrNameLst>
                                          <p:attrName>style.visibility</p:attrName>
                                        </p:attrNameLst>
                                      </p:cBhvr>
                                      <p:to>
                                        <p:strVal val="visible"/>
                                      </p:to>
                                    </p:set>
                                    <p:anim calcmode="lin" valueType="num">
                                      <p:cBhvr additive="base">
                                        <p:cTn id="118" dur="3000" fill="hold"/>
                                        <p:tgtEl>
                                          <p:spTgt spid="2"/>
                                        </p:tgtEl>
                                        <p:attrNameLst>
                                          <p:attrName>ppt_x</p:attrName>
                                        </p:attrNameLst>
                                      </p:cBhvr>
                                      <p:tavLst>
                                        <p:tav tm="0">
                                          <p:val>
                                            <p:strVal val="1+#ppt_w/2"/>
                                          </p:val>
                                        </p:tav>
                                        <p:tav tm="100000">
                                          <p:val>
                                            <p:strVal val="#ppt_x"/>
                                          </p:val>
                                        </p:tav>
                                      </p:tavLst>
                                    </p:anim>
                                    <p:anim calcmode="lin" valueType="num">
                                      <p:cBhvr additive="base">
                                        <p:cTn id="119" dur="3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5000" b="-15000"/>
          </a:stretch>
        </a:blipFill>
        <a:effectLst/>
      </p:bgPr>
    </p:bg>
    <p:spTree>
      <p:nvGrpSpPr>
        <p:cNvPr id="1" name=""/>
        <p:cNvGrpSpPr/>
        <p:nvPr/>
      </p:nvGrpSpPr>
      <p:grpSpPr>
        <a:xfrm>
          <a:off x="0" y="0"/>
          <a:ext cx="0" cy="0"/>
          <a:chOff x="0" y="0"/>
          <a:chExt cx="0" cy="0"/>
        </a:xfrm>
      </p:grpSpPr>
      <p:pic>
        <p:nvPicPr>
          <p:cNvPr id="2" name="1 Imagen" descr="collage 10.jpg"/>
          <p:cNvPicPr>
            <a:picLocks noChangeAspect="1"/>
          </p:cNvPicPr>
          <p:nvPr/>
        </p:nvPicPr>
        <p:blipFill>
          <a:blip r:embed="rId3"/>
          <a:stretch>
            <a:fillRect/>
          </a:stretch>
        </p:blipFill>
        <p:spPr>
          <a:xfrm>
            <a:off x="2428860" y="0"/>
            <a:ext cx="5143536" cy="5143500"/>
          </a:xfrm>
          <a:prstGeom prst="roundRect">
            <a:avLst/>
          </a:prstGeom>
        </p:spPr>
      </p:pic>
      <p:sp>
        <p:nvSpPr>
          <p:cNvPr id="3" name="2 CuadroTexto"/>
          <p:cNvSpPr txBox="1"/>
          <p:nvPr/>
        </p:nvSpPr>
        <p:spPr>
          <a:xfrm>
            <a:off x="5286380" y="428610"/>
            <a:ext cx="2143140" cy="4524315"/>
          </a:xfrm>
          <a:prstGeom prst="rect">
            <a:avLst/>
          </a:prstGeom>
          <a:noFill/>
        </p:spPr>
        <p:txBody>
          <a:bodyPr wrap="square" rtlCol="0">
            <a:spAutoFit/>
          </a:bodyPr>
          <a:lstStyle/>
          <a:p>
            <a:r>
              <a:rPr lang="es-PE" dirty="0" smtClean="0">
                <a:solidFill>
                  <a:schemeClr val="bg1"/>
                </a:solidFill>
              </a:rPr>
              <a:t>Las flores de lavanda despiertan la sensación de un abrazo cálido en medio de un campo soleado. Su aroma, suave y embriagador, se desliza suavemente por el aire, tejiendo un tapiz de tranquilidad que envuelve el alma. Cada pétalo púrpura es como una pincelada de serenidad que acaricia los sentidos, transportándonos a un rincón de la naturaleza donde el tiempo parece detenerse. </a:t>
            </a:r>
            <a:endParaRPr lang="es-PE" dirty="0">
              <a:solidFill>
                <a:schemeClr val="bg1"/>
              </a:solidFill>
            </a:endParaRPr>
          </a:p>
        </p:txBody>
      </p:sp>
      <p:pic>
        <p:nvPicPr>
          <p:cNvPr id="6" name="5 Imagen" descr="2426892_fba85.gif"/>
          <p:cNvPicPr>
            <a:picLocks noChangeAspect="1"/>
          </p:cNvPicPr>
          <p:nvPr/>
        </p:nvPicPr>
        <p:blipFill>
          <a:blip r:embed="rId4"/>
          <a:stretch>
            <a:fillRect/>
          </a:stretch>
        </p:blipFill>
        <p:spPr>
          <a:xfrm rot="20562956" flipH="1">
            <a:off x="0" y="1857370"/>
            <a:ext cx="2214578" cy="1454969"/>
          </a:xfrm>
          <a:prstGeom prst="rect">
            <a:avLst/>
          </a:prstGeom>
        </p:spPr>
      </p:pic>
    </p:spTree>
  </p:cSld>
  <p:clrMapOvr>
    <a:masterClrMapping/>
  </p:clrMapOvr>
  <p:transition advClick="0" advTm="40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333FF"/>
            </a:gs>
            <a:gs pos="17999">
              <a:srgbClr val="99CCFF"/>
            </a:gs>
            <a:gs pos="36000">
              <a:srgbClr val="9966FF"/>
            </a:gs>
            <a:gs pos="61000">
              <a:srgbClr val="CC99FF"/>
            </a:gs>
            <a:gs pos="82001">
              <a:srgbClr val="99CCFF"/>
            </a:gs>
            <a:gs pos="100000">
              <a:srgbClr val="CCCCF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Lavender-flowers-basket-apricots-blueberries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ache_150_150_0_100_100_-1_sweetener-drops.png"/>
          <p:cNvPicPr>
            <a:picLocks noChangeAspect="1"/>
          </p:cNvPicPr>
          <p:nvPr/>
        </p:nvPicPr>
        <p:blipFill>
          <a:blip r:embed="rId3">
            <a:duotone>
              <a:schemeClr val="accent4">
                <a:shade val="45000"/>
                <a:satMod val="135000"/>
              </a:schemeClr>
              <a:prstClr val="white"/>
            </a:duotone>
            <a:lum contrast="40000"/>
          </a:blip>
          <a:stretch>
            <a:fillRect/>
          </a:stretch>
        </p:blipFill>
        <p:spPr>
          <a:xfrm rot="10800000">
            <a:off x="3857620" y="714362"/>
            <a:ext cx="1428750" cy="1428750"/>
          </a:xfrm>
          <a:prstGeom prst="rect">
            <a:avLst/>
          </a:prstGeom>
        </p:spPr>
      </p:pic>
      <p:pic>
        <p:nvPicPr>
          <p:cNvPr id="4" name="3 Imagen" descr="cache_150_150_0_100_100_-1_sweetener-drops.png"/>
          <p:cNvPicPr>
            <a:picLocks noChangeAspect="1"/>
          </p:cNvPicPr>
          <p:nvPr/>
        </p:nvPicPr>
        <p:blipFill>
          <a:blip r:embed="rId3">
            <a:duotone>
              <a:schemeClr val="accent4">
                <a:shade val="45000"/>
                <a:satMod val="135000"/>
              </a:schemeClr>
              <a:prstClr val="white"/>
            </a:duotone>
            <a:lum contrast="40000"/>
          </a:blip>
          <a:stretch>
            <a:fillRect/>
          </a:stretch>
        </p:blipFill>
        <p:spPr>
          <a:xfrm>
            <a:off x="3857620" y="2928940"/>
            <a:ext cx="1428750" cy="1428750"/>
          </a:xfrm>
          <a:prstGeom prst="rect">
            <a:avLst/>
          </a:prstGeom>
        </p:spPr>
      </p:pic>
      <p:pic>
        <p:nvPicPr>
          <p:cNvPr id="5" name="4 Imagen" descr="cache_150_150_0_100_100_-1_sweetener-drops.png"/>
          <p:cNvPicPr>
            <a:picLocks noChangeAspect="1"/>
          </p:cNvPicPr>
          <p:nvPr/>
        </p:nvPicPr>
        <p:blipFill>
          <a:blip r:embed="rId3">
            <a:duotone>
              <a:schemeClr val="accent4">
                <a:shade val="45000"/>
                <a:satMod val="135000"/>
              </a:schemeClr>
              <a:prstClr val="white"/>
            </a:duotone>
            <a:lum contrast="40000"/>
          </a:blip>
          <a:stretch>
            <a:fillRect/>
          </a:stretch>
        </p:blipFill>
        <p:spPr>
          <a:xfrm rot="16004288">
            <a:off x="4968680" y="1825423"/>
            <a:ext cx="1428750" cy="1428750"/>
          </a:xfrm>
          <a:prstGeom prst="rect">
            <a:avLst/>
          </a:prstGeom>
        </p:spPr>
      </p:pic>
      <p:pic>
        <p:nvPicPr>
          <p:cNvPr id="6" name="5 Imagen" descr="cache_150_150_0_100_100_-1_sweetener-drops.png"/>
          <p:cNvPicPr>
            <a:picLocks noChangeAspect="1"/>
          </p:cNvPicPr>
          <p:nvPr/>
        </p:nvPicPr>
        <p:blipFill>
          <a:blip r:embed="rId3">
            <a:duotone>
              <a:schemeClr val="accent4">
                <a:shade val="45000"/>
                <a:satMod val="135000"/>
              </a:schemeClr>
              <a:prstClr val="white"/>
            </a:duotone>
            <a:lum contrast="40000"/>
          </a:blip>
          <a:stretch>
            <a:fillRect/>
          </a:stretch>
        </p:blipFill>
        <p:spPr>
          <a:xfrm rot="5400000">
            <a:off x="2643174" y="1857370"/>
            <a:ext cx="1428750" cy="1428750"/>
          </a:xfrm>
          <a:prstGeom prst="rect">
            <a:avLst/>
          </a:prstGeom>
        </p:spPr>
      </p:pic>
      <p:pic>
        <p:nvPicPr>
          <p:cNvPr id="7" name="6 Imagen" descr="cache_150_150_0_100_100_-1_sweetener-drops.png"/>
          <p:cNvPicPr>
            <a:picLocks noChangeAspect="1"/>
          </p:cNvPicPr>
          <p:nvPr/>
        </p:nvPicPr>
        <p:blipFill>
          <a:blip r:embed="rId3"/>
          <a:stretch>
            <a:fillRect/>
          </a:stretch>
        </p:blipFill>
        <p:spPr>
          <a:xfrm rot="12955745">
            <a:off x="4697114" y="910915"/>
            <a:ext cx="1428750" cy="1428750"/>
          </a:xfrm>
          <a:prstGeom prst="rect">
            <a:avLst/>
          </a:prstGeom>
        </p:spPr>
      </p:pic>
      <p:pic>
        <p:nvPicPr>
          <p:cNvPr id="8" name="7 Imagen" descr="cache_150_150_0_100_100_-1_sweetener-drops.png"/>
          <p:cNvPicPr>
            <a:picLocks noChangeAspect="1"/>
          </p:cNvPicPr>
          <p:nvPr/>
        </p:nvPicPr>
        <p:blipFill>
          <a:blip r:embed="rId3"/>
          <a:stretch>
            <a:fillRect/>
          </a:stretch>
        </p:blipFill>
        <p:spPr>
          <a:xfrm rot="19022042">
            <a:off x="4724392" y="2652703"/>
            <a:ext cx="1428750" cy="1428750"/>
          </a:xfrm>
          <a:prstGeom prst="rect">
            <a:avLst/>
          </a:prstGeom>
        </p:spPr>
      </p:pic>
      <p:pic>
        <p:nvPicPr>
          <p:cNvPr id="9" name="8 Imagen" descr="cache_150_150_0_100_100_-1_sweetener-drops.png"/>
          <p:cNvPicPr>
            <a:picLocks noChangeAspect="1"/>
          </p:cNvPicPr>
          <p:nvPr/>
        </p:nvPicPr>
        <p:blipFill>
          <a:blip r:embed="rId3"/>
          <a:stretch>
            <a:fillRect/>
          </a:stretch>
        </p:blipFill>
        <p:spPr>
          <a:xfrm rot="2214557">
            <a:off x="3000461" y="2643285"/>
            <a:ext cx="1428750" cy="1428750"/>
          </a:xfrm>
          <a:prstGeom prst="rect">
            <a:avLst/>
          </a:prstGeom>
        </p:spPr>
      </p:pic>
      <p:pic>
        <p:nvPicPr>
          <p:cNvPr id="10" name="9 Imagen" descr="cache_150_150_0_100_100_-1_sweetener-drops.png"/>
          <p:cNvPicPr>
            <a:picLocks noChangeAspect="1"/>
          </p:cNvPicPr>
          <p:nvPr/>
        </p:nvPicPr>
        <p:blipFill>
          <a:blip r:embed="rId3"/>
          <a:stretch>
            <a:fillRect/>
          </a:stretch>
        </p:blipFill>
        <p:spPr>
          <a:xfrm rot="8113086">
            <a:off x="3081945" y="1010258"/>
            <a:ext cx="1428750" cy="1428750"/>
          </a:xfrm>
          <a:prstGeom prst="rect">
            <a:avLst/>
          </a:prstGeom>
        </p:spPr>
      </p:pic>
      <p:pic>
        <p:nvPicPr>
          <p:cNvPr id="11" name="10 Imagen" descr="Lavender-flowers-basket-apricots-blueberries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3000" fill="hold"/>
                                        <p:tgtEl>
                                          <p:spTgt spid="3"/>
                                        </p:tgtEl>
                                        <p:attrNameLst>
                                          <p:attrName>ppt_w</p:attrName>
                                        </p:attrNameLst>
                                      </p:cBhvr>
                                      <p:tavLst>
                                        <p:tav tm="0">
                                          <p:val>
                                            <p:fltVal val="0"/>
                                          </p:val>
                                        </p:tav>
                                        <p:tav tm="100000">
                                          <p:val>
                                            <p:strVal val="#ppt_w"/>
                                          </p:val>
                                        </p:tav>
                                      </p:tavLst>
                                    </p:anim>
                                    <p:anim calcmode="lin" valueType="num">
                                      <p:cBhvr>
                                        <p:cTn id="10" dur="3000" fill="hold"/>
                                        <p:tgtEl>
                                          <p:spTgt spid="3"/>
                                        </p:tgtEl>
                                        <p:attrNameLst>
                                          <p:attrName>ppt_h</p:attrName>
                                        </p:attrNameLst>
                                      </p:cBhvr>
                                      <p:tavLst>
                                        <p:tav tm="0">
                                          <p:val>
                                            <p:fltVal val="0"/>
                                          </p:val>
                                        </p:tav>
                                        <p:tav tm="100000">
                                          <p:val>
                                            <p:strVal val="#ppt_h"/>
                                          </p:val>
                                        </p:tav>
                                      </p:tavLst>
                                    </p:anim>
                                    <p:anim calcmode="lin" valueType="num">
                                      <p:cBhvr>
                                        <p:cTn id="11" dur="3000" fill="hold"/>
                                        <p:tgtEl>
                                          <p:spTgt spid="3"/>
                                        </p:tgtEl>
                                        <p:attrNameLst>
                                          <p:attrName>ppt_x</p:attrName>
                                        </p:attrNameLst>
                                      </p:cBhvr>
                                      <p:tavLst>
                                        <p:tav tm="0">
                                          <p:val>
                                            <p:fltVal val="0.5"/>
                                          </p:val>
                                        </p:tav>
                                        <p:tav tm="100000">
                                          <p:val>
                                            <p:strVal val="#ppt_x"/>
                                          </p:val>
                                        </p:tav>
                                      </p:tavLst>
                                    </p:anim>
                                    <p:anim calcmode="lin" valueType="num">
                                      <p:cBhvr>
                                        <p:cTn id="12" dur="3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anim calcmode="lin" valueType="num">
                                      <p:cBhvr>
                                        <p:cTn id="17" dur="3000" fill="hold"/>
                                        <p:tgtEl>
                                          <p:spTgt spid="4"/>
                                        </p:tgtEl>
                                        <p:attrNameLst>
                                          <p:attrName>ppt_x</p:attrName>
                                        </p:attrNameLst>
                                      </p:cBhvr>
                                      <p:tavLst>
                                        <p:tav tm="0">
                                          <p:val>
                                            <p:fltVal val="0.5"/>
                                          </p:val>
                                        </p:tav>
                                        <p:tav tm="100000">
                                          <p:val>
                                            <p:strVal val="#ppt_x"/>
                                          </p:val>
                                        </p:tav>
                                      </p:tavLst>
                                    </p:anim>
                                    <p:anim calcmode="lin" valueType="num">
                                      <p:cBhvr>
                                        <p:cTn id="18" dur="3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fltVal val="0"/>
                                          </p:val>
                                        </p:tav>
                                        <p:tav tm="100000">
                                          <p:val>
                                            <p:strVal val="#ppt_w"/>
                                          </p:val>
                                        </p:tav>
                                      </p:tavLst>
                                    </p:anim>
                                    <p:anim calcmode="lin" valueType="num">
                                      <p:cBhvr>
                                        <p:cTn id="22" dur="3000" fill="hold"/>
                                        <p:tgtEl>
                                          <p:spTgt spid="5"/>
                                        </p:tgtEl>
                                        <p:attrNameLst>
                                          <p:attrName>ppt_h</p:attrName>
                                        </p:attrNameLst>
                                      </p:cBhvr>
                                      <p:tavLst>
                                        <p:tav tm="0">
                                          <p:val>
                                            <p:fltVal val="0"/>
                                          </p:val>
                                        </p:tav>
                                        <p:tav tm="100000">
                                          <p:val>
                                            <p:strVal val="#ppt_h"/>
                                          </p:val>
                                        </p:tav>
                                      </p:tavLst>
                                    </p:anim>
                                    <p:anim calcmode="lin" valueType="num">
                                      <p:cBhvr>
                                        <p:cTn id="23" dur="3000" fill="hold"/>
                                        <p:tgtEl>
                                          <p:spTgt spid="5"/>
                                        </p:tgtEl>
                                        <p:attrNameLst>
                                          <p:attrName>ppt_x</p:attrName>
                                        </p:attrNameLst>
                                      </p:cBhvr>
                                      <p:tavLst>
                                        <p:tav tm="0">
                                          <p:val>
                                            <p:fltVal val="0.5"/>
                                          </p:val>
                                        </p:tav>
                                        <p:tav tm="100000">
                                          <p:val>
                                            <p:strVal val="#ppt_x"/>
                                          </p:val>
                                        </p:tav>
                                      </p:tavLst>
                                    </p:anim>
                                    <p:anim calcmode="lin" valueType="num">
                                      <p:cBhvr>
                                        <p:cTn id="24" dur="3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3000" fill="hold"/>
                                        <p:tgtEl>
                                          <p:spTgt spid="6"/>
                                        </p:tgtEl>
                                        <p:attrNameLst>
                                          <p:attrName>ppt_w</p:attrName>
                                        </p:attrNameLst>
                                      </p:cBhvr>
                                      <p:tavLst>
                                        <p:tav tm="0">
                                          <p:val>
                                            <p:fltVal val="0"/>
                                          </p:val>
                                        </p:tav>
                                        <p:tav tm="100000">
                                          <p:val>
                                            <p:strVal val="#ppt_w"/>
                                          </p:val>
                                        </p:tav>
                                      </p:tavLst>
                                    </p:anim>
                                    <p:anim calcmode="lin" valueType="num">
                                      <p:cBhvr>
                                        <p:cTn id="28" dur="3000" fill="hold"/>
                                        <p:tgtEl>
                                          <p:spTgt spid="6"/>
                                        </p:tgtEl>
                                        <p:attrNameLst>
                                          <p:attrName>ppt_h</p:attrName>
                                        </p:attrNameLst>
                                      </p:cBhvr>
                                      <p:tavLst>
                                        <p:tav tm="0">
                                          <p:val>
                                            <p:fltVal val="0"/>
                                          </p:val>
                                        </p:tav>
                                        <p:tav tm="100000">
                                          <p:val>
                                            <p:strVal val="#ppt_h"/>
                                          </p:val>
                                        </p:tav>
                                      </p:tavLst>
                                    </p:anim>
                                    <p:anim calcmode="lin" valueType="num">
                                      <p:cBhvr>
                                        <p:cTn id="29" dur="3000" fill="hold"/>
                                        <p:tgtEl>
                                          <p:spTgt spid="6"/>
                                        </p:tgtEl>
                                        <p:attrNameLst>
                                          <p:attrName>ppt_x</p:attrName>
                                        </p:attrNameLst>
                                      </p:cBhvr>
                                      <p:tavLst>
                                        <p:tav tm="0">
                                          <p:val>
                                            <p:fltVal val="0.5"/>
                                          </p:val>
                                        </p:tav>
                                        <p:tav tm="100000">
                                          <p:val>
                                            <p:strVal val="#ppt_x"/>
                                          </p:val>
                                        </p:tav>
                                      </p:tavLst>
                                    </p:anim>
                                    <p:anim calcmode="lin" valueType="num">
                                      <p:cBhvr>
                                        <p:cTn id="30" dur="3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3000" fill="hold"/>
                                        <p:tgtEl>
                                          <p:spTgt spid="7"/>
                                        </p:tgtEl>
                                        <p:attrNameLst>
                                          <p:attrName>ppt_w</p:attrName>
                                        </p:attrNameLst>
                                      </p:cBhvr>
                                      <p:tavLst>
                                        <p:tav tm="0">
                                          <p:val>
                                            <p:fltVal val="0"/>
                                          </p:val>
                                        </p:tav>
                                        <p:tav tm="100000">
                                          <p:val>
                                            <p:strVal val="#ppt_w"/>
                                          </p:val>
                                        </p:tav>
                                      </p:tavLst>
                                    </p:anim>
                                    <p:anim calcmode="lin" valueType="num">
                                      <p:cBhvr>
                                        <p:cTn id="34" dur="3000" fill="hold"/>
                                        <p:tgtEl>
                                          <p:spTgt spid="7"/>
                                        </p:tgtEl>
                                        <p:attrNameLst>
                                          <p:attrName>ppt_h</p:attrName>
                                        </p:attrNameLst>
                                      </p:cBhvr>
                                      <p:tavLst>
                                        <p:tav tm="0">
                                          <p:val>
                                            <p:fltVal val="0"/>
                                          </p:val>
                                        </p:tav>
                                        <p:tav tm="100000">
                                          <p:val>
                                            <p:strVal val="#ppt_h"/>
                                          </p:val>
                                        </p:tav>
                                      </p:tavLst>
                                    </p:anim>
                                    <p:anim calcmode="lin" valueType="num">
                                      <p:cBhvr>
                                        <p:cTn id="35" dur="3000" fill="hold"/>
                                        <p:tgtEl>
                                          <p:spTgt spid="7"/>
                                        </p:tgtEl>
                                        <p:attrNameLst>
                                          <p:attrName>ppt_x</p:attrName>
                                        </p:attrNameLst>
                                      </p:cBhvr>
                                      <p:tavLst>
                                        <p:tav tm="0">
                                          <p:val>
                                            <p:fltVal val="0.5"/>
                                          </p:val>
                                        </p:tav>
                                        <p:tav tm="100000">
                                          <p:val>
                                            <p:strVal val="#ppt_x"/>
                                          </p:val>
                                        </p:tav>
                                      </p:tavLst>
                                    </p:anim>
                                    <p:anim calcmode="lin" valueType="num">
                                      <p:cBhvr>
                                        <p:cTn id="36" dur="3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3000" fill="hold"/>
                                        <p:tgtEl>
                                          <p:spTgt spid="8"/>
                                        </p:tgtEl>
                                        <p:attrNameLst>
                                          <p:attrName>ppt_w</p:attrName>
                                        </p:attrNameLst>
                                      </p:cBhvr>
                                      <p:tavLst>
                                        <p:tav tm="0">
                                          <p:val>
                                            <p:fltVal val="0"/>
                                          </p:val>
                                        </p:tav>
                                        <p:tav tm="100000">
                                          <p:val>
                                            <p:strVal val="#ppt_w"/>
                                          </p:val>
                                        </p:tav>
                                      </p:tavLst>
                                    </p:anim>
                                    <p:anim calcmode="lin" valueType="num">
                                      <p:cBhvr>
                                        <p:cTn id="40" dur="3000" fill="hold"/>
                                        <p:tgtEl>
                                          <p:spTgt spid="8"/>
                                        </p:tgtEl>
                                        <p:attrNameLst>
                                          <p:attrName>ppt_h</p:attrName>
                                        </p:attrNameLst>
                                      </p:cBhvr>
                                      <p:tavLst>
                                        <p:tav tm="0">
                                          <p:val>
                                            <p:fltVal val="0"/>
                                          </p:val>
                                        </p:tav>
                                        <p:tav tm="100000">
                                          <p:val>
                                            <p:strVal val="#ppt_h"/>
                                          </p:val>
                                        </p:tav>
                                      </p:tavLst>
                                    </p:anim>
                                    <p:anim calcmode="lin" valueType="num">
                                      <p:cBhvr>
                                        <p:cTn id="41" dur="3000" fill="hold"/>
                                        <p:tgtEl>
                                          <p:spTgt spid="8"/>
                                        </p:tgtEl>
                                        <p:attrNameLst>
                                          <p:attrName>ppt_x</p:attrName>
                                        </p:attrNameLst>
                                      </p:cBhvr>
                                      <p:tavLst>
                                        <p:tav tm="0">
                                          <p:val>
                                            <p:fltVal val="0.5"/>
                                          </p:val>
                                        </p:tav>
                                        <p:tav tm="100000">
                                          <p:val>
                                            <p:strVal val="#ppt_x"/>
                                          </p:val>
                                        </p:tav>
                                      </p:tavLst>
                                    </p:anim>
                                    <p:anim calcmode="lin" valueType="num">
                                      <p:cBhvr>
                                        <p:cTn id="42" dur="3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3000" fill="hold"/>
                                        <p:tgtEl>
                                          <p:spTgt spid="9"/>
                                        </p:tgtEl>
                                        <p:attrNameLst>
                                          <p:attrName>ppt_w</p:attrName>
                                        </p:attrNameLst>
                                      </p:cBhvr>
                                      <p:tavLst>
                                        <p:tav tm="0">
                                          <p:val>
                                            <p:fltVal val="0"/>
                                          </p:val>
                                        </p:tav>
                                        <p:tav tm="100000">
                                          <p:val>
                                            <p:strVal val="#ppt_w"/>
                                          </p:val>
                                        </p:tav>
                                      </p:tavLst>
                                    </p:anim>
                                    <p:anim calcmode="lin" valueType="num">
                                      <p:cBhvr>
                                        <p:cTn id="46" dur="3000" fill="hold"/>
                                        <p:tgtEl>
                                          <p:spTgt spid="9"/>
                                        </p:tgtEl>
                                        <p:attrNameLst>
                                          <p:attrName>ppt_h</p:attrName>
                                        </p:attrNameLst>
                                      </p:cBhvr>
                                      <p:tavLst>
                                        <p:tav tm="0">
                                          <p:val>
                                            <p:fltVal val="0"/>
                                          </p:val>
                                        </p:tav>
                                        <p:tav tm="100000">
                                          <p:val>
                                            <p:strVal val="#ppt_h"/>
                                          </p:val>
                                        </p:tav>
                                      </p:tavLst>
                                    </p:anim>
                                    <p:anim calcmode="lin" valueType="num">
                                      <p:cBhvr>
                                        <p:cTn id="47" dur="3000" fill="hold"/>
                                        <p:tgtEl>
                                          <p:spTgt spid="9"/>
                                        </p:tgtEl>
                                        <p:attrNameLst>
                                          <p:attrName>ppt_x</p:attrName>
                                        </p:attrNameLst>
                                      </p:cBhvr>
                                      <p:tavLst>
                                        <p:tav tm="0">
                                          <p:val>
                                            <p:fltVal val="0.5"/>
                                          </p:val>
                                        </p:tav>
                                        <p:tav tm="100000">
                                          <p:val>
                                            <p:strVal val="#ppt_x"/>
                                          </p:val>
                                        </p:tav>
                                      </p:tavLst>
                                    </p:anim>
                                    <p:anim calcmode="lin" valueType="num">
                                      <p:cBhvr>
                                        <p:cTn id="48" dur="3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3000" fill="hold"/>
                                        <p:tgtEl>
                                          <p:spTgt spid="10"/>
                                        </p:tgtEl>
                                        <p:attrNameLst>
                                          <p:attrName>ppt_w</p:attrName>
                                        </p:attrNameLst>
                                      </p:cBhvr>
                                      <p:tavLst>
                                        <p:tav tm="0">
                                          <p:val>
                                            <p:fltVal val="0"/>
                                          </p:val>
                                        </p:tav>
                                        <p:tav tm="100000">
                                          <p:val>
                                            <p:strVal val="#ppt_w"/>
                                          </p:val>
                                        </p:tav>
                                      </p:tavLst>
                                    </p:anim>
                                    <p:anim calcmode="lin" valueType="num">
                                      <p:cBhvr>
                                        <p:cTn id="52" dur="3000" fill="hold"/>
                                        <p:tgtEl>
                                          <p:spTgt spid="10"/>
                                        </p:tgtEl>
                                        <p:attrNameLst>
                                          <p:attrName>ppt_h</p:attrName>
                                        </p:attrNameLst>
                                      </p:cBhvr>
                                      <p:tavLst>
                                        <p:tav tm="0">
                                          <p:val>
                                            <p:fltVal val="0"/>
                                          </p:val>
                                        </p:tav>
                                        <p:tav tm="100000">
                                          <p:val>
                                            <p:strVal val="#ppt_h"/>
                                          </p:val>
                                        </p:tav>
                                      </p:tavLst>
                                    </p:anim>
                                    <p:anim calcmode="lin" valueType="num">
                                      <p:cBhvr>
                                        <p:cTn id="53" dur="3000" fill="hold"/>
                                        <p:tgtEl>
                                          <p:spTgt spid="10"/>
                                        </p:tgtEl>
                                        <p:attrNameLst>
                                          <p:attrName>ppt_x</p:attrName>
                                        </p:attrNameLst>
                                      </p:cBhvr>
                                      <p:tavLst>
                                        <p:tav tm="0">
                                          <p:val>
                                            <p:fltVal val="0.5"/>
                                          </p:val>
                                        </p:tav>
                                        <p:tav tm="100000">
                                          <p:val>
                                            <p:strVal val="#ppt_x"/>
                                          </p:val>
                                        </p:tav>
                                      </p:tavLst>
                                    </p:anim>
                                    <p:anim calcmode="lin" valueType="num">
                                      <p:cBhvr>
                                        <p:cTn id="54" dur="3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3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3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3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3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3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3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3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3000" fill="hold"/>
                                        <p:tgtEl>
                                          <p:spTgt spid="10"/>
                                        </p:tgtEl>
                                        <p:attrNameLst>
                                          <p:attrName>r</p:attrName>
                                        </p:attrNameLst>
                                      </p:cBhvr>
                                    </p:animRot>
                                  </p:childTnLst>
                                </p:cTn>
                              </p:par>
                            </p:childTnLst>
                          </p:cTn>
                        </p:par>
                        <p:par>
                          <p:cTn id="71" fill="hold">
                            <p:stCondLst>
                              <p:cond delay="6000"/>
                            </p:stCondLst>
                            <p:childTnLst>
                              <p:par>
                                <p:cTn id="72" presetID="23" presetClass="exit" presetSubtype="544" fill="hold" nodeType="afterEffect">
                                  <p:stCondLst>
                                    <p:cond delay="0"/>
                                  </p:stCondLst>
                                  <p:childTnLst>
                                    <p:anim calcmode="lin" valueType="num">
                                      <p:cBhvr>
                                        <p:cTn id="73" dur="3000"/>
                                        <p:tgtEl>
                                          <p:spTgt spid="3"/>
                                        </p:tgtEl>
                                        <p:attrNameLst>
                                          <p:attrName>ppt_w</p:attrName>
                                        </p:attrNameLst>
                                      </p:cBhvr>
                                      <p:tavLst>
                                        <p:tav tm="0">
                                          <p:val>
                                            <p:strVal val="ppt_w"/>
                                          </p:val>
                                        </p:tav>
                                        <p:tav tm="100000">
                                          <p:val>
                                            <p:fltVal val="0"/>
                                          </p:val>
                                        </p:tav>
                                      </p:tavLst>
                                    </p:anim>
                                    <p:anim calcmode="lin" valueType="num">
                                      <p:cBhvr>
                                        <p:cTn id="74" dur="3000"/>
                                        <p:tgtEl>
                                          <p:spTgt spid="3"/>
                                        </p:tgtEl>
                                        <p:attrNameLst>
                                          <p:attrName>ppt_h</p:attrName>
                                        </p:attrNameLst>
                                      </p:cBhvr>
                                      <p:tavLst>
                                        <p:tav tm="0">
                                          <p:val>
                                            <p:strVal val="ppt_h"/>
                                          </p:val>
                                        </p:tav>
                                        <p:tav tm="100000">
                                          <p:val>
                                            <p:fltVal val="0"/>
                                          </p:val>
                                        </p:tav>
                                      </p:tavLst>
                                    </p:anim>
                                    <p:anim calcmode="lin" valueType="num">
                                      <p:cBhvr>
                                        <p:cTn id="75" dur="3000"/>
                                        <p:tgtEl>
                                          <p:spTgt spid="3"/>
                                        </p:tgtEl>
                                        <p:attrNameLst>
                                          <p:attrName>ppt_x</p:attrName>
                                        </p:attrNameLst>
                                      </p:cBhvr>
                                      <p:tavLst>
                                        <p:tav tm="0">
                                          <p:val>
                                            <p:strVal val="ppt_x"/>
                                          </p:val>
                                        </p:tav>
                                        <p:tav tm="100000">
                                          <p:val>
                                            <p:fltVal val="0.5"/>
                                          </p:val>
                                        </p:tav>
                                      </p:tavLst>
                                    </p:anim>
                                    <p:anim calcmode="lin" valueType="num">
                                      <p:cBhvr>
                                        <p:cTn id="76" dur="3000"/>
                                        <p:tgtEl>
                                          <p:spTgt spid="3"/>
                                        </p:tgtEl>
                                        <p:attrNameLst>
                                          <p:attrName>ppt_y</p:attrName>
                                        </p:attrNameLst>
                                      </p:cBhvr>
                                      <p:tavLst>
                                        <p:tav tm="0">
                                          <p:val>
                                            <p:strVal val="ppt_y"/>
                                          </p:val>
                                        </p:tav>
                                        <p:tav tm="100000">
                                          <p:val>
                                            <p:fltVal val="0.5"/>
                                          </p:val>
                                        </p:tav>
                                      </p:tavLst>
                                    </p:anim>
                                    <p:set>
                                      <p:cBhvr>
                                        <p:cTn id="77" dur="1" fill="hold">
                                          <p:stCondLst>
                                            <p:cond delay="2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3000"/>
                                        <p:tgtEl>
                                          <p:spTgt spid="4"/>
                                        </p:tgtEl>
                                        <p:attrNameLst>
                                          <p:attrName>ppt_w</p:attrName>
                                        </p:attrNameLst>
                                      </p:cBhvr>
                                      <p:tavLst>
                                        <p:tav tm="0">
                                          <p:val>
                                            <p:strVal val="ppt_w"/>
                                          </p:val>
                                        </p:tav>
                                        <p:tav tm="100000">
                                          <p:val>
                                            <p:fltVal val="0"/>
                                          </p:val>
                                        </p:tav>
                                      </p:tavLst>
                                    </p:anim>
                                    <p:anim calcmode="lin" valueType="num">
                                      <p:cBhvr>
                                        <p:cTn id="80" dur="3000"/>
                                        <p:tgtEl>
                                          <p:spTgt spid="4"/>
                                        </p:tgtEl>
                                        <p:attrNameLst>
                                          <p:attrName>ppt_h</p:attrName>
                                        </p:attrNameLst>
                                      </p:cBhvr>
                                      <p:tavLst>
                                        <p:tav tm="0">
                                          <p:val>
                                            <p:strVal val="ppt_h"/>
                                          </p:val>
                                        </p:tav>
                                        <p:tav tm="100000">
                                          <p:val>
                                            <p:fltVal val="0"/>
                                          </p:val>
                                        </p:tav>
                                      </p:tavLst>
                                    </p:anim>
                                    <p:anim calcmode="lin" valueType="num">
                                      <p:cBhvr>
                                        <p:cTn id="81" dur="3000"/>
                                        <p:tgtEl>
                                          <p:spTgt spid="4"/>
                                        </p:tgtEl>
                                        <p:attrNameLst>
                                          <p:attrName>ppt_x</p:attrName>
                                        </p:attrNameLst>
                                      </p:cBhvr>
                                      <p:tavLst>
                                        <p:tav tm="0">
                                          <p:val>
                                            <p:strVal val="ppt_x"/>
                                          </p:val>
                                        </p:tav>
                                        <p:tav tm="100000">
                                          <p:val>
                                            <p:fltVal val="0.5"/>
                                          </p:val>
                                        </p:tav>
                                      </p:tavLst>
                                    </p:anim>
                                    <p:anim calcmode="lin" valueType="num">
                                      <p:cBhvr>
                                        <p:cTn id="82" dur="3000"/>
                                        <p:tgtEl>
                                          <p:spTgt spid="4"/>
                                        </p:tgtEl>
                                        <p:attrNameLst>
                                          <p:attrName>ppt_y</p:attrName>
                                        </p:attrNameLst>
                                      </p:cBhvr>
                                      <p:tavLst>
                                        <p:tav tm="0">
                                          <p:val>
                                            <p:strVal val="ppt_y"/>
                                          </p:val>
                                        </p:tav>
                                        <p:tav tm="100000">
                                          <p:val>
                                            <p:fltVal val="0.5"/>
                                          </p:val>
                                        </p:tav>
                                      </p:tavLst>
                                    </p:anim>
                                    <p:set>
                                      <p:cBhvr>
                                        <p:cTn id="83" dur="1" fill="hold">
                                          <p:stCondLst>
                                            <p:cond delay="2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3000"/>
                                        <p:tgtEl>
                                          <p:spTgt spid="5"/>
                                        </p:tgtEl>
                                        <p:attrNameLst>
                                          <p:attrName>ppt_w</p:attrName>
                                        </p:attrNameLst>
                                      </p:cBhvr>
                                      <p:tavLst>
                                        <p:tav tm="0">
                                          <p:val>
                                            <p:strVal val="ppt_w"/>
                                          </p:val>
                                        </p:tav>
                                        <p:tav tm="100000">
                                          <p:val>
                                            <p:fltVal val="0"/>
                                          </p:val>
                                        </p:tav>
                                      </p:tavLst>
                                    </p:anim>
                                    <p:anim calcmode="lin" valueType="num">
                                      <p:cBhvr>
                                        <p:cTn id="86" dur="3000"/>
                                        <p:tgtEl>
                                          <p:spTgt spid="5"/>
                                        </p:tgtEl>
                                        <p:attrNameLst>
                                          <p:attrName>ppt_h</p:attrName>
                                        </p:attrNameLst>
                                      </p:cBhvr>
                                      <p:tavLst>
                                        <p:tav tm="0">
                                          <p:val>
                                            <p:strVal val="ppt_h"/>
                                          </p:val>
                                        </p:tav>
                                        <p:tav tm="100000">
                                          <p:val>
                                            <p:fltVal val="0"/>
                                          </p:val>
                                        </p:tav>
                                      </p:tavLst>
                                    </p:anim>
                                    <p:anim calcmode="lin" valueType="num">
                                      <p:cBhvr>
                                        <p:cTn id="87" dur="3000"/>
                                        <p:tgtEl>
                                          <p:spTgt spid="5"/>
                                        </p:tgtEl>
                                        <p:attrNameLst>
                                          <p:attrName>ppt_x</p:attrName>
                                        </p:attrNameLst>
                                      </p:cBhvr>
                                      <p:tavLst>
                                        <p:tav tm="0">
                                          <p:val>
                                            <p:strVal val="ppt_x"/>
                                          </p:val>
                                        </p:tav>
                                        <p:tav tm="100000">
                                          <p:val>
                                            <p:fltVal val="0.5"/>
                                          </p:val>
                                        </p:tav>
                                      </p:tavLst>
                                    </p:anim>
                                    <p:anim calcmode="lin" valueType="num">
                                      <p:cBhvr>
                                        <p:cTn id="88" dur="3000"/>
                                        <p:tgtEl>
                                          <p:spTgt spid="5"/>
                                        </p:tgtEl>
                                        <p:attrNameLst>
                                          <p:attrName>ppt_y</p:attrName>
                                        </p:attrNameLst>
                                      </p:cBhvr>
                                      <p:tavLst>
                                        <p:tav tm="0">
                                          <p:val>
                                            <p:strVal val="ppt_y"/>
                                          </p:val>
                                        </p:tav>
                                        <p:tav tm="100000">
                                          <p:val>
                                            <p:fltVal val="0.5"/>
                                          </p:val>
                                        </p:tav>
                                      </p:tavLst>
                                    </p:anim>
                                    <p:set>
                                      <p:cBhvr>
                                        <p:cTn id="89" dur="1" fill="hold">
                                          <p:stCondLst>
                                            <p:cond delay="2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3000"/>
                                        <p:tgtEl>
                                          <p:spTgt spid="6"/>
                                        </p:tgtEl>
                                        <p:attrNameLst>
                                          <p:attrName>ppt_w</p:attrName>
                                        </p:attrNameLst>
                                      </p:cBhvr>
                                      <p:tavLst>
                                        <p:tav tm="0">
                                          <p:val>
                                            <p:strVal val="ppt_w"/>
                                          </p:val>
                                        </p:tav>
                                        <p:tav tm="100000">
                                          <p:val>
                                            <p:fltVal val="0"/>
                                          </p:val>
                                        </p:tav>
                                      </p:tavLst>
                                    </p:anim>
                                    <p:anim calcmode="lin" valueType="num">
                                      <p:cBhvr>
                                        <p:cTn id="92" dur="3000"/>
                                        <p:tgtEl>
                                          <p:spTgt spid="6"/>
                                        </p:tgtEl>
                                        <p:attrNameLst>
                                          <p:attrName>ppt_h</p:attrName>
                                        </p:attrNameLst>
                                      </p:cBhvr>
                                      <p:tavLst>
                                        <p:tav tm="0">
                                          <p:val>
                                            <p:strVal val="ppt_h"/>
                                          </p:val>
                                        </p:tav>
                                        <p:tav tm="100000">
                                          <p:val>
                                            <p:fltVal val="0"/>
                                          </p:val>
                                        </p:tav>
                                      </p:tavLst>
                                    </p:anim>
                                    <p:anim calcmode="lin" valueType="num">
                                      <p:cBhvr>
                                        <p:cTn id="93" dur="3000"/>
                                        <p:tgtEl>
                                          <p:spTgt spid="6"/>
                                        </p:tgtEl>
                                        <p:attrNameLst>
                                          <p:attrName>ppt_x</p:attrName>
                                        </p:attrNameLst>
                                      </p:cBhvr>
                                      <p:tavLst>
                                        <p:tav tm="0">
                                          <p:val>
                                            <p:strVal val="ppt_x"/>
                                          </p:val>
                                        </p:tav>
                                        <p:tav tm="100000">
                                          <p:val>
                                            <p:fltVal val="0.5"/>
                                          </p:val>
                                        </p:tav>
                                      </p:tavLst>
                                    </p:anim>
                                    <p:anim calcmode="lin" valueType="num">
                                      <p:cBhvr>
                                        <p:cTn id="94" dur="3000"/>
                                        <p:tgtEl>
                                          <p:spTgt spid="6"/>
                                        </p:tgtEl>
                                        <p:attrNameLst>
                                          <p:attrName>ppt_y</p:attrName>
                                        </p:attrNameLst>
                                      </p:cBhvr>
                                      <p:tavLst>
                                        <p:tav tm="0">
                                          <p:val>
                                            <p:strVal val="ppt_y"/>
                                          </p:val>
                                        </p:tav>
                                        <p:tav tm="100000">
                                          <p:val>
                                            <p:fltVal val="0.5"/>
                                          </p:val>
                                        </p:tav>
                                      </p:tavLst>
                                    </p:anim>
                                    <p:set>
                                      <p:cBhvr>
                                        <p:cTn id="95" dur="1" fill="hold">
                                          <p:stCondLst>
                                            <p:cond delay="2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3000"/>
                                        <p:tgtEl>
                                          <p:spTgt spid="7"/>
                                        </p:tgtEl>
                                        <p:attrNameLst>
                                          <p:attrName>ppt_w</p:attrName>
                                        </p:attrNameLst>
                                      </p:cBhvr>
                                      <p:tavLst>
                                        <p:tav tm="0">
                                          <p:val>
                                            <p:strVal val="ppt_w"/>
                                          </p:val>
                                        </p:tav>
                                        <p:tav tm="100000">
                                          <p:val>
                                            <p:fltVal val="0"/>
                                          </p:val>
                                        </p:tav>
                                      </p:tavLst>
                                    </p:anim>
                                    <p:anim calcmode="lin" valueType="num">
                                      <p:cBhvr>
                                        <p:cTn id="98" dur="3000"/>
                                        <p:tgtEl>
                                          <p:spTgt spid="7"/>
                                        </p:tgtEl>
                                        <p:attrNameLst>
                                          <p:attrName>ppt_h</p:attrName>
                                        </p:attrNameLst>
                                      </p:cBhvr>
                                      <p:tavLst>
                                        <p:tav tm="0">
                                          <p:val>
                                            <p:strVal val="ppt_h"/>
                                          </p:val>
                                        </p:tav>
                                        <p:tav tm="100000">
                                          <p:val>
                                            <p:fltVal val="0"/>
                                          </p:val>
                                        </p:tav>
                                      </p:tavLst>
                                    </p:anim>
                                    <p:anim calcmode="lin" valueType="num">
                                      <p:cBhvr>
                                        <p:cTn id="99" dur="3000"/>
                                        <p:tgtEl>
                                          <p:spTgt spid="7"/>
                                        </p:tgtEl>
                                        <p:attrNameLst>
                                          <p:attrName>ppt_x</p:attrName>
                                        </p:attrNameLst>
                                      </p:cBhvr>
                                      <p:tavLst>
                                        <p:tav tm="0">
                                          <p:val>
                                            <p:strVal val="ppt_x"/>
                                          </p:val>
                                        </p:tav>
                                        <p:tav tm="100000">
                                          <p:val>
                                            <p:fltVal val="0.5"/>
                                          </p:val>
                                        </p:tav>
                                      </p:tavLst>
                                    </p:anim>
                                    <p:anim calcmode="lin" valueType="num">
                                      <p:cBhvr>
                                        <p:cTn id="100" dur="3000"/>
                                        <p:tgtEl>
                                          <p:spTgt spid="7"/>
                                        </p:tgtEl>
                                        <p:attrNameLst>
                                          <p:attrName>ppt_y</p:attrName>
                                        </p:attrNameLst>
                                      </p:cBhvr>
                                      <p:tavLst>
                                        <p:tav tm="0">
                                          <p:val>
                                            <p:strVal val="ppt_y"/>
                                          </p:val>
                                        </p:tav>
                                        <p:tav tm="100000">
                                          <p:val>
                                            <p:fltVal val="0.5"/>
                                          </p:val>
                                        </p:tav>
                                      </p:tavLst>
                                    </p:anim>
                                    <p:set>
                                      <p:cBhvr>
                                        <p:cTn id="101" dur="1" fill="hold">
                                          <p:stCondLst>
                                            <p:cond delay="2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3000"/>
                                        <p:tgtEl>
                                          <p:spTgt spid="8"/>
                                        </p:tgtEl>
                                        <p:attrNameLst>
                                          <p:attrName>ppt_w</p:attrName>
                                        </p:attrNameLst>
                                      </p:cBhvr>
                                      <p:tavLst>
                                        <p:tav tm="0">
                                          <p:val>
                                            <p:strVal val="ppt_w"/>
                                          </p:val>
                                        </p:tav>
                                        <p:tav tm="100000">
                                          <p:val>
                                            <p:fltVal val="0"/>
                                          </p:val>
                                        </p:tav>
                                      </p:tavLst>
                                    </p:anim>
                                    <p:anim calcmode="lin" valueType="num">
                                      <p:cBhvr>
                                        <p:cTn id="104" dur="3000"/>
                                        <p:tgtEl>
                                          <p:spTgt spid="8"/>
                                        </p:tgtEl>
                                        <p:attrNameLst>
                                          <p:attrName>ppt_h</p:attrName>
                                        </p:attrNameLst>
                                      </p:cBhvr>
                                      <p:tavLst>
                                        <p:tav tm="0">
                                          <p:val>
                                            <p:strVal val="ppt_h"/>
                                          </p:val>
                                        </p:tav>
                                        <p:tav tm="100000">
                                          <p:val>
                                            <p:fltVal val="0"/>
                                          </p:val>
                                        </p:tav>
                                      </p:tavLst>
                                    </p:anim>
                                    <p:anim calcmode="lin" valueType="num">
                                      <p:cBhvr>
                                        <p:cTn id="105" dur="3000"/>
                                        <p:tgtEl>
                                          <p:spTgt spid="8"/>
                                        </p:tgtEl>
                                        <p:attrNameLst>
                                          <p:attrName>ppt_x</p:attrName>
                                        </p:attrNameLst>
                                      </p:cBhvr>
                                      <p:tavLst>
                                        <p:tav tm="0">
                                          <p:val>
                                            <p:strVal val="ppt_x"/>
                                          </p:val>
                                        </p:tav>
                                        <p:tav tm="100000">
                                          <p:val>
                                            <p:fltVal val="0.5"/>
                                          </p:val>
                                        </p:tav>
                                      </p:tavLst>
                                    </p:anim>
                                    <p:anim calcmode="lin" valueType="num">
                                      <p:cBhvr>
                                        <p:cTn id="106" dur="3000"/>
                                        <p:tgtEl>
                                          <p:spTgt spid="8"/>
                                        </p:tgtEl>
                                        <p:attrNameLst>
                                          <p:attrName>ppt_y</p:attrName>
                                        </p:attrNameLst>
                                      </p:cBhvr>
                                      <p:tavLst>
                                        <p:tav tm="0">
                                          <p:val>
                                            <p:strVal val="ppt_y"/>
                                          </p:val>
                                        </p:tav>
                                        <p:tav tm="100000">
                                          <p:val>
                                            <p:fltVal val="0.5"/>
                                          </p:val>
                                        </p:tav>
                                      </p:tavLst>
                                    </p:anim>
                                    <p:set>
                                      <p:cBhvr>
                                        <p:cTn id="107" dur="1" fill="hold">
                                          <p:stCondLst>
                                            <p:cond delay="2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3000"/>
                                        <p:tgtEl>
                                          <p:spTgt spid="9"/>
                                        </p:tgtEl>
                                        <p:attrNameLst>
                                          <p:attrName>ppt_w</p:attrName>
                                        </p:attrNameLst>
                                      </p:cBhvr>
                                      <p:tavLst>
                                        <p:tav tm="0">
                                          <p:val>
                                            <p:strVal val="ppt_w"/>
                                          </p:val>
                                        </p:tav>
                                        <p:tav tm="100000">
                                          <p:val>
                                            <p:fltVal val="0"/>
                                          </p:val>
                                        </p:tav>
                                      </p:tavLst>
                                    </p:anim>
                                    <p:anim calcmode="lin" valueType="num">
                                      <p:cBhvr>
                                        <p:cTn id="110" dur="3000"/>
                                        <p:tgtEl>
                                          <p:spTgt spid="9"/>
                                        </p:tgtEl>
                                        <p:attrNameLst>
                                          <p:attrName>ppt_h</p:attrName>
                                        </p:attrNameLst>
                                      </p:cBhvr>
                                      <p:tavLst>
                                        <p:tav tm="0">
                                          <p:val>
                                            <p:strVal val="ppt_h"/>
                                          </p:val>
                                        </p:tav>
                                        <p:tav tm="100000">
                                          <p:val>
                                            <p:fltVal val="0"/>
                                          </p:val>
                                        </p:tav>
                                      </p:tavLst>
                                    </p:anim>
                                    <p:anim calcmode="lin" valueType="num">
                                      <p:cBhvr>
                                        <p:cTn id="111" dur="3000"/>
                                        <p:tgtEl>
                                          <p:spTgt spid="9"/>
                                        </p:tgtEl>
                                        <p:attrNameLst>
                                          <p:attrName>ppt_x</p:attrName>
                                        </p:attrNameLst>
                                      </p:cBhvr>
                                      <p:tavLst>
                                        <p:tav tm="0">
                                          <p:val>
                                            <p:strVal val="ppt_x"/>
                                          </p:val>
                                        </p:tav>
                                        <p:tav tm="100000">
                                          <p:val>
                                            <p:fltVal val="0.5"/>
                                          </p:val>
                                        </p:tav>
                                      </p:tavLst>
                                    </p:anim>
                                    <p:anim calcmode="lin" valueType="num">
                                      <p:cBhvr>
                                        <p:cTn id="112" dur="3000"/>
                                        <p:tgtEl>
                                          <p:spTgt spid="9"/>
                                        </p:tgtEl>
                                        <p:attrNameLst>
                                          <p:attrName>ppt_y</p:attrName>
                                        </p:attrNameLst>
                                      </p:cBhvr>
                                      <p:tavLst>
                                        <p:tav tm="0">
                                          <p:val>
                                            <p:strVal val="ppt_y"/>
                                          </p:val>
                                        </p:tav>
                                        <p:tav tm="100000">
                                          <p:val>
                                            <p:fltVal val="0.5"/>
                                          </p:val>
                                        </p:tav>
                                      </p:tavLst>
                                    </p:anim>
                                    <p:set>
                                      <p:cBhvr>
                                        <p:cTn id="113" dur="1" fill="hold">
                                          <p:stCondLst>
                                            <p:cond delay="2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3000"/>
                                        <p:tgtEl>
                                          <p:spTgt spid="10"/>
                                        </p:tgtEl>
                                        <p:attrNameLst>
                                          <p:attrName>ppt_w</p:attrName>
                                        </p:attrNameLst>
                                      </p:cBhvr>
                                      <p:tavLst>
                                        <p:tav tm="0">
                                          <p:val>
                                            <p:strVal val="ppt_w"/>
                                          </p:val>
                                        </p:tav>
                                        <p:tav tm="100000">
                                          <p:val>
                                            <p:fltVal val="0"/>
                                          </p:val>
                                        </p:tav>
                                      </p:tavLst>
                                    </p:anim>
                                    <p:anim calcmode="lin" valueType="num">
                                      <p:cBhvr>
                                        <p:cTn id="116" dur="3000"/>
                                        <p:tgtEl>
                                          <p:spTgt spid="10"/>
                                        </p:tgtEl>
                                        <p:attrNameLst>
                                          <p:attrName>ppt_h</p:attrName>
                                        </p:attrNameLst>
                                      </p:cBhvr>
                                      <p:tavLst>
                                        <p:tav tm="0">
                                          <p:val>
                                            <p:strVal val="ppt_h"/>
                                          </p:val>
                                        </p:tav>
                                        <p:tav tm="100000">
                                          <p:val>
                                            <p:fltVal val="0"/>
                                          </p:val>
                                        </p:tav>
                                      </p:tavLst>
                                    </p:anim>
                                    <p:anim calcmode="lin" valueType="num">
                                      <p:cBhvr>
                                        <p:cTn id="117" dur="3000"/>
                                        <p:tgtEl>
                                          <p:spTgt spid="10"/>
                                        </p:tgtEl>
                                        <p:attrNameLst>
                                          <p:attrName>ppt_x</p:attrName>
                                        </p:attrNameLst>
                                      </p:cBhvr>
                                      <p:tavLst>
                                        <p:tav tm="0">
                                          <p:val>
                                            <p:strVal val="ppt_x"/>
                                          </p:val>
                                        </p:tav>
                                        <p:tav tm="100000">
                                          <p:val>
                                            <p:fltVal val="0.5"/>
                                          </p:val>
                                        </p:tav>
                                      </p:tavLst>
                                    </p:anim>
                                    <p:anim calcmode="lin" valueType="num">
                                      <p:cBhvr>
                                        <p:cTn id="118" dur="3000"/>
                                        <p:tgtEl>
                                          <p:spTgt spid="10"/>
                                        </p:tgtEl>
                                        <p:attrNameLst>
                                          <p:attrName>ppt_y</p:attrName>
                                        </p:attrNameLst>
                                      </p:cBhvr>
                                      <p:tavLst>
                                        <p:tav tm="0">
                                          <p:val>
                                            <p:strVal val="ppt_y"/>
                                          </p:val>
                                        </p:tav>
                                        <p:tav tm="100000">
                                          <p:val>
                                            <p:fltVal val="0.5"/>
                                          </p:val>
                                        </p:tav>
                                      </p:tavLst>
                                    </p:anim>
                                    <p:set>
                                      <p:cBhvr>
                                        <p:cTn id="119" dur="1" fill="hold">
                                          <p:stCondLst>
                                            <p:cond delay="2999"/>
                                          </p:stCondLst>
                                        </p:cTn>
                                        <p:tgtEl>
                                          <p:spTgt spid="10"/>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3000" fill="hold"/>
                                        <p:tgtEl>
                                          <p:spTgt spid="3"/>
                                        </p:tgtEl>
                                        <p:attrNameLst>
                                          <p:attrName>r</p:attrName>
                                        </p:attrNameLst>
                                      </p:cBhvr>
                                    </p:animRot>
                                  </p:childTnLst>
                                </p:cTn>
                              </p:par>
                              <p:par>
                                <p:cTn id="122" presetID="8" presetClass="emph" presetSubtype="0" autoRev="1" fill="hold" nodeType="withEffect">
                                  <p:stCondLst>
                                    <p:cond delay="0"/>
                                  </p:stCondLst>
                                  <p:childTnLst>
                                    <p:animRot by="-21600000">
                                      <p:cBhvr>
                                        <p:cTn id="123" dur="3000" fill="hold"/>
                                        <p:tgtEl>
                                          <p:spTgt spid="4"/>
                                        </p:tgtEl>
                                        <p:attrNameLst>
                                          <p:attrName>r</p:attrName>
                                        </p:attrNameLst>
                                      </p:cBhvr>
                                    </p:animRot>
                                  </p:childTnLst>
                                </p:cTn>
                              </p:par>
                              <p:par>
                                <p:cTn id="124" presetID="8" presetClass="emph" presetSubtype="0" autoRev="1" fill="hold" nodeType="withEffect">
                                  <p:stCondLst>
                                    <p:cond delay="0"/>
                                  </p:stCondLst>
                                  <p:childTnLst>
                                    <p:animRot by="-21600000">
                                      <p:cBhvr>
                                        <p:cTn id="125" dur="3000" fill="hold"/>
                                        <p:tgtEl>
                                          <p:spTgt spid="5"/>
                                        </p:tgtEl>
                                        <p:attrNameLst>
                                          <p:attrName>r</p:attrName>
                                        </p:attrNameLst>
                                      </p:cBhvr>
                                    </p:animRot>
                                  </p:childTnLst>
                                </p:cTn>
                              </p:par>
                              <p:par>
                                <p:cTn id="126" presetID="8" presetClass="emph" presetSubtype="0" autoRev="1" fill="hold" nodeType="withEffect">
                                  <p:stCondLst>
                                    <p:cond delay="0"/>
                                  </p:stCondLst>
                                  <p:childTnLst>
                                    <p:animRot by="-21600000">
                                      <p:cBhvr>
                                        <p:cTn id="127" dur="3000" fill="hold"/>
                                        <p:tgtEl>
                                          <p:spTgt spid="6"/>
                                        </p:tgtEl>
                                        <p:attrNameLst>
                                          <p:attrName>r</p:attrName>
                                        </p:attrNameLst>
                                      </p:cBhvr>
                                    </p:animRot>
                                  </p:childTnLst>
                                </p:cTn>
                              </p:par>
                              <p:par>
                                <p:cTn id="128" presetID="8" presetClass="emph" presetSubtype="0" autoRev="1" fill="hold" nodeType="withEffect">
                                  <p:stCondLst>
                                    <p:cond delay="0"/>
                                  </p:stCondLst>
                                  <p:childTnLst>
                                    <p:animRot by="-21600000">
                                      <p:cBhvr>
                                        <p:cTn id="129" dur="3000" fill="hold"/>
                                        <p:tgtEl>
                                          <p:spTgt spid="7"/>
                                        </p:tgtEl>
                                        <p:attrNameLst>
                                          <p:attrName>r</p:attrName>
                                        </p:attrNameLst>
                                      </p:cBhvr>
                                    </p:animRot>
                                  </p:childTnLst>
                                </p:cTn>
                              </p:par>
                              <p:par>
                                <p:cTn id="130" presetID="8" presetClass="emph" presetSubtype="0" autoRev="1" fill="hold" nodeType="withEffect">
                                  <p:stCondLst>
                                    <p:cond delay="0"/>
                                  </p:stCondLst>
                                  <p:childTnLst>
                                    <p:animRot by="-21600000">
                                      <p:cBhvr>
                                        <p:cTn id="131" dur="3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3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3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3000" fill="hold"/>
                                        <p:tgtEl>
                                          <p:spTgt spid="2"/>
                                        </p:tgtEl>
                                        <p:attrNameLst>
                                          <p:attrName>ppt_w</p:attrName>
                                        </p:attrNameLst>
                                      </p:cBhvr>
                                      <p:tavLst>
                                        <p:tav tm="0">
                                          <p:val>
                                            <p:strVal val="4/3*#ppt_w"/>
                                          </p:val>
                                        </p:tav>
                                        <p:tav tm="100000">
                                          <p:val>
                                            <p:strVal val="#ppt_w"/>
                                          </p:val>
                                        </p:tav>
                                      </p:tavLst>
                                    </p:anim>
                                    <p:anim calcmode="lin" valueType="num">
                                      <p:cBhvr>
                                        <p:cTn id="139" dur="3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2)">
                                      <p:cBhvr>
                                        <p:cTn id="14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00B0"/>
            </a:gs>
            <a:gs pos="17999">
              <a:srgbClr val="99CCFF"/>
            </a:gs>
            <a:gs pos="36000">
              <a:srgbClr val="9966FF"/>
            </a:gs>
            <a:gs pos="61000">
              <a:srgbClr val="CC99FF"/>
            </a:gs>
            <a:gs pos="82001">
              <a:srgbClr val="99CCFF"/>
            </a:gs>
            <a:gs pos="100000">
              <a:srgbClr val="CCCCF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Purple-lavender-flowers-chairs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6h.png"/>
          <p:cNvPicPr>
            <a:picLocks noChangeAspect="1"/>
          </p:cNvPicPr>
          <p:nvPr/>
        </p:nvPicPr>
        <p:blipFill>
          <a:blip r:embed="rId3">
            <a:duotone>
              <a:schemeClr val="bg2">
                <a:shade val="45000"/>
                <a:satMod val="135000"/>
              </a:schemeClr>
              <a:prstClr val="white"/>
            </a:duotone>
            <a:lum bright="40000" contrast="40000"/>
          </a:blip>
          <a:srcRect l="22500" t="26250" r="17499" b="17499"/>
          <a:stretch>
            <a:fillRect/>
          </a:stretch>
        </p:blipFill>
        <p:spPr>
          <a:xfrm flipV="1">
            <a:off x="3643307" y="571488"/>
            <a:ext cx="1828813" cy="1643074"/>
          </a:xfrm>
          <a:prstGeom prst="rect">
            <a:avLst/>
          </a:prstGeom>
        </p:spPr>
      </p:pic>
      <p:pic>
        <p:nvPicPr>
          <p:cNvPr id="4" name="3 Imagen" descr="6h.png"/>
          <p:cNvPicPr>
            <a:picLocks noChangeAspect="1"/>
          </p:cNvPicPr>
          <p:nvPr/>
        </p:nvPicPr>
        <p:blipFill>
          <a:blip r:embed="rId3">
            <a:duotone>
              <a:schemeClr val="bg2">
                <a:shade val="45000"/>
                <a:satMod val="135000"/>
              </a:schemeClr>
              <a:prstClr val="white"/>
            </a:duotone>
            <a:lum bright="40000" contrast="40000"/>
          </a:blip>
          <a:srcRect l="22500" t="26250" r="17499" b="17499"/>
          <a:stretch>
            <a:fillRect/>
          </a:stretch>
        </p:blipFill>
        <p:spPr>
          <a:xfrm rot="5610894" flipV="1">
            <a:off x="4890838" y="1927450"/>
            <a:ext cx="1828813" cy="1643074"/>
          </a:xfrm>
          <a:prstGeom prst="rect">
            <a:avLst/>
          </a:prstGeom>
        </p:spPr>
      </p:pic>
      <p:pic>
        <p:nvPicPr>
          <p:cNvPr id="5" name="4 Imagen" descr="6h.png"/>
          <p:cNvPicPr>
            <a:picLocks noChangeAspect="1"/>
          </p:cNvPicPr>
          <p:nvPr/>
        </p:nvPicPr>
        <p:blipFill>
          <a:blip r:embed="rId3">
            <a:duotone>
              <a:schemeClr val="bg2">
                <a:shade val="45000"/>
                <a:satMod val="135000"/>
              </a:schemeClr>
              <a:prstClr val="white"/>
            </a:duotone>
            <a:lum bright="40000" contrast="40000"/>
          </a:blip>
          <a:srcRect l="22500" t="26250" r="17499" b="17499"/>
          <a:stretch>
            <a:fillRect/>
          </a:stretch>
        </p:blipFill>
        <p:spPr>
          <a:xfrm rot="10800000" flipV="1">
            <a:off x="3357555" y="3000380"/>
            <a:ext cx="1828813" cy="1643074"/>
          </a:xfrm>
          <a:prstGeom prst="rect">
            <a:avLst/>
          </a:prstGeom>
        </p:spPr>
      </p:pic>
      <p:pic>
        <p:nvPicPr>
          <p:cNvPr id="6" name="5 Imagen" descr="6h.png"/>
          <p:cNvPicPr>
            <a:picLocks noChangeAspect="1"/>
          </p:cNvPicPr>
          <p:nvPr/>
        </p:nvPicPr>
        <p:blipFill>
          <a:blip r:embed="rId3">
            <a:duotone>
              <a:schemeClr val="bg2">
                <a:shade val="45000"/>
                <a:satMod val="135000"/>
              </a:schemeClr>
              <a:prstClr val="white"/>
            </a:duotone>
            <a:lum bright="40000" contrast="40000"/>
          </a:blip>
          <a:srcRect l="22500" t="26250" r="17499" b="17499"/>
          <a:stretch>
            <a:fillRect/>
          </a:stretch>
        </p:blipFill>
        <p:spPr>
          <a:xfrm rot="16200000" flipV="1">
            <a:off x="2193116" y="1664489"/>
            <a:ext cx="1828813" cy="1643074"/>
          </a:xfrm>
          <a:prstGeom prst="rect">
            <a:avLst/>
          </a:prstGeom>
        </p:spPr>
      </p:pic>
      <p:pic>
        <p:nvPicPr>
          <p:cNvPr id="7" name="6 Imagen" descr="6h.png"/>
          <p:cNvPicPr>
            <a:picLocks noChangeAspect="1"/>
          </p:cNvPicPr>
          <p:nvPr/>
        </p:nvPicPr>
        <p:blipFill>
          <a:blip r:embed="rId3">
            <a:duotone>
              <a:schemeClr val="bg2">
                <a:shade val="45000"/>
                <a:satMod val="135000"/>
              </a:schemeClr>
              <a:prstClr val="white"/>
            </a:duotone>
            <a:lum bright="40000" contrast="40000"/>
          </a:blip>
          <a:srcRect l="22500" t="26250" r="17499" b="17499"/>
          <a:stretch>
            <a:fillRect/>
          </a:stretch>
        </p:blipFill>
        <p:spPr>
          <a:xfrm rot="2902549" flipV="1">
            <a:off x="4521905" y="1050622"/>
            <a:ext cx="1828813" cy="1643074"/>
          </a:xfrm>
          <a:prstGeom prst="rect">
            <a:avLst/>
          </a:prstGeom>
        </p:spPr>
      </p:pic>
      <p:pic>
        <p:nvPicPr>
          <p:cNvPr id="8" name="7 Imagen" descr="6h.png"/>
          <p:cNvPicPr>
            <a:picLocks noChangeAspect="1"/>
          </p:cNvPicPr>
          <p:nvPr/>
        </p:nvPicPr>
        <p:blipFill>
          <a:blip r:embed="rId3">
            <a:duotone>
              <a:schemeClr val="bg2">
                <a:shade val="45000"/>
                <a:satMod val="135000"/>
              </a:schemeClr>
              <a:prstClr val="white"/>
            </a:duotone>
            <a:lum bright="40000" contrast="40000"/>
          </a:blip>
          <a:srcRect l="22500" t="26250" r="17499" b="17499"/>
          <a:stretch>
            <a:fillRect/>
          </a:stretch>
        </p:blipFill>
        <p:spPr>
          <a:xfrm rot="8797397" flipV="1">
            <a:off x="4373085" y="2724995"/>
            <a:ext cx="1828813" cy="1643074"/>
          </a:xfrm>
          <a:prstGeom prst="rect">
            <a:avLst/>
          </a:prstGeom>
        </p:spPr>
      </p:pic>
      <p:pic>
        <p:nvPicPr>
          <p:cNvPr id="9" name="8 Imagen" descr="6h.png"/>
          <p:cNvPicPr>
            <a:picLocks noChangeAspect="1"/>
          </p:cNvPicPr>
          <p:nvPr/>
        </p:nvPicPr>
        <p:blipFill>
          <a:blip r:embed="rId3">
            <a:duotone>
              <a:schemeClr val="bg2">
                <a:shade val="45000"/>
                <a:satMod val="135000"/>
              </a:schemeClr>
              <a:prstClr val="white"/>
            </a:duotone>
            <a:lum bright="40000" contrast="40000"/>
          </a:blip>
          <a:srcRect l="22500" t="26250" r="17499" b="17499"/>
          <a:stretch>
            <a:fillRect/>
          </a:stretch>
        </p:blipFill>
        <p:spPr>
          <a:xfrm rot="14488699" flipV="1">
            <a:off x="2458594" y="2588732"/>
            <a:ext cx="1828813" cy="1643074"/>
          </a:xfrm>
          <a:prstGeom prst="rect">
            <a:avLst/>
          </a:prstGeom>
        </p:spPr>
      </p:pic>
      <p:pic>
        <p:nvPicPr>
          <p:cNvPr id="10" name="9 Imagen" descr="6h.png"/>
          <p:cNvPicPr>
            <a:picLocks noChangeAspect="1"/>
          </p:cNvPicPr>
          <p:nvPr/>
        </p:nvPicPr>
        <p:blipFill>
          <a:blip r:embed="rId3">
            <a:duotone>
              <a:schemeClr val="bg2">
                <a:shade val="45000"/>
                <a:satMod val="135000"/>
              </a:schemeClr>
              <a:prstClr val="white"/>
            </a:duotone>
            <a:lum bright="40000" contrast="40000"/>
          </a:blip>
          <a:srcRect l="22500" t="26250" r="17499" b="17499"/>
          <a:stretch>
            <a:fillRect/>
          </a:stretch>
        </p:blipFill>
        <p:spPr>
          <a:xfrm rot="18335741" flipV="1">
            <a:off x="2571848" y="1043118"/>
            <a:ext cx="1828813" cy="1643074"/>
          </a:xfrm>
          <a:prstGeom prst="rect">
            <a:avLst/>
          </a:prstGeom>
        </p:spPr>
      </p:pic>
      <p:pic>
        <p:nvPicPr>
          <p:cNvPr id="12" name="11 Imagen" descr="vnjmk,.png"/>
          <p:cNvPicPr>
            <a:picLocks noChangeAspect="1"/>
          </p:cNvPicPr>
          <p:nvPr/>
        </p:nvPicPr>
        <p:blipFill>
          <a:blip r:embed="rId4"/>
          <a:stretch>
            <a:fillRect/>
          </a:stretch>
        </p:blipFill>
        <p:spPr>
          <a:xfrm flipH="1">
            <a:off x="3000364" y="357173"/>
            <a:ext cx="2214578" cy="2000264"/>
          </a:xfrm>
          <a:prstGeom prst="rect">
            <a:avLst/>
          </a:prstGeom>
        </p:spPr>
      </p:pic>
      <p:pic>
        <p:nvPicPr>
          <p:cNvPr id="13" name="12 Imagen" descr="Purple-lavender-flowers-chairs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par>
                          <p:cTn id="143" fill="hold">
                            <p:stCondLst>
                              <p:cond delay="8000"/>
                            </p:stCondLst>
                            <p:childTnLst>
                              <p:par>
                                <p:cTn id="144" presetID="10" presetClass="entr" presetSubtype="0" fill="hold" nodeType="afterEffect">
                                  <p:stCondLst>
                                    <p:cond delay="0"/>
                                  </p:stCondLst>
                                  <p:childTnLst>
                                    <p:set>
                                      <p:cBhvr>
                                        <p:cTn id="145" dur="1" fill="hold">
                                          <p:stCondLst>
                                            <p:cond delay="0"/>
                                          </p:stCondLst>
                                        </p:cTn>
                                        <p:tgtEl>
                                          <p:spTgt spid="12"/>
                                        </p:tgtEl>
                                        <p:attrNameLst>
                                          <p:attrName>style.visibility</p:attrName>
                                        </p:attrNameLst>
                                      </p:cBhvr>
                                      <p:to>
                                        <p:strVal val="visible"/>
                                      </p:to>
                                    </p:set>
                                    <p:animEffect transition="in" filter="fade">
                                      <p:cBhvr>
                                        <p:cTn id="146"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pic>
        <p:nvPicPr>
          <p:cNvPr id="2" name="1 Imagen" descr="collage 12.jpg"/>
          <p:cNvPicPr>
            <a:picLocks noChangeAspect="1"/>
          </p:cNvPicPr>
          <p:nvPr/>
        </p:nvPicPr>
        <p:blipFill>
          <a:blip r:embed="rId3"/>
          <a:stretch>
            <a:fillRect/>
          </a:stretch>
        </p:blipFill>
        <p:spPr>
          <a:xfrm>
            <a:off x="2428860" y="0"/>
            <a:ext cx="5143536" cy="5143500"/>
          </a:xfrm>
          <a:prstGeom prst="roundRect">
            <a:avLst/>
          </a:prstGeom>
        </p:spPr>
      </p:pic>
      <p:sp>
        <p:nvSpPr>
          <p:cNvPr id="3" name="2 CuadroTexto"/>
          <p:cNvSpPr txBox="1"/>
          <p:nvPr/>
        </p:nvSpPr>
        <p:spPr>
          <a:xfrm>
            <a:off x="5286380" y="285734"/>
            <a:ext cx="2214578" cy="4801314"/>
          </a:xfrm>
          <a:prstGeom prst="rect">
            <a:avLst/>
          </a:prstGeom>
          <a:noFill/>
        </p:spPr>
        <p:txBody>
          <a:bodyPr wrap="square" rtlCol="0">
            <a:spAutoFit/>
          </a:bodyPr>
          <a:lstStyle/>
          <a:p>
            <a:r>
              <a:rPr lang="es-PE" dirty="0" smtClean="0">
                <a:solidFill>
                  <a:schemeClr val="bg1"/>
                </a:solidFill>
                <a:effectLst>
                  <a:outerShdw blurRad="38100" dist="38100" dir="2700000" algn="tl">
                    <a:srgbClr val="000000">
                      <a:alpha val="43137"/>
                    </a:srgbClr>
                  </a:outerShdw>
                </a:effectLst>
              </a:rPr>
              <a:t>En medio de su aparente fragilidad, las flores de lavanda emanan una fortaleza  silenciosa que inspira esperanza y paz. Cada tallo, erguido con gracia, es un recordatorio de que la belleza puede florecer incluso en condiciones difíciles. Las diminutas flores, reunidas en racimos, forman un mosaico vibrante que refleja la capacidad de la naturaleza para crear maravillas con humildes elementos.</a:t>
            </a:r>
          </a:p>
          <a:p>
            <a:endParaRPr lang="es-PE" dirty="0">
              <a:solidFill>
                <a:schemeClr val="bg1"/>
              </a:solidFill>
              <a:effectLst>
                <a:outerShdw blurRad="38100" dist="38100" dir="2700000" algn="tl">
                  <a:srgbClr val="000000">
                    <a:alpha val="43137"/>
                  </a:srgbClr>
                </a:outerShdw>
              </a:effectLst>
            </a:endParaRPr>
          </a:p>
        </p:txBody>
      </p:sp>
      <p:pic>
        <p:nvPicPr>
          <p:cNvPr id="6" name="5 Imagen" descr="1801925_e965f.gif"/>
          <p:cNvPicPr>
            <a:picLocks noChangeAspect="1"/>
          </p:cNvPicPr>
          <p:nvPr/>
        </p:nvPicPr>
        <p:blipFill>
          <a:blip r:embed="rId4">
            <a:duotone>
              <a:prstClr val="black"/>
              <a:schemeClr val="accent3">
                <a:tint val="45000"/>
                <a:satMod val="400000"/>
              </a:schemeClr>
            </a:duotone>
            <a:lum bright="20000" contrast="40000"/>
          </a:blip>
          <a:stretch>
            <a:fillRect/>
          </a:stretch>
        </p:blipFill>
        <p:spPr>
          <a:xfrm rot="1484546">
            <a:off x="481203" y="3402093"/>
            <a:ext cx="1139472" cy="971141"/>
          </a:xfrm>
          <a:prstGeom prst="rect">
            <a:avLst/>
          </a:prstGeom>
        </p:spPr>
      </p:pic>
    </p:spTree>
  </p:cSld>
  <p:clrMapOvr>
    <a:masterClrMapping/>
  </p:clrMapOvr>
  <p:transition advClick="0"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accel="50000" decel="50000" autoRev="1" fill="hold" nodeType="withEffect">
                                  <p:stCondLst>
                                    <p:cond delay="0"/>
                                  </p:stCondLst>
                                  <p:childTnLst>
                                    <p:animMotion origin="layout" path="M 0.02291 -0.07096 C 0.02118 -0.16754 0.01944 -0.26412 0.00816 -0.31811 C -0.00313 -0.37211 -0.03264 -0.3573 -0.0448 -0.39401 C -0.05695 -0.43073 -0.07257 -0.52669 -0.06476 -0.5378 C -0.05695 -0.5489 -0.01962 -0.45387 0.00208 -0.46035 C 0.02378 -0.46683 0.05677 -0.59673 0.06562 -0.57636 C 0.07448 -0.556 0.04826 -0.4116 0.0552 -0.33847 C 0.06215 -0.26535 0.09218 -0.15767 0.10729 -0.1373 C 0.12239 -0.11694 0.13368 -0.17896 0.14566 -0.21629 C 0.15764 -0.25362 0.16579 -0.332 0.17951 -0.36162 C 0.19323 -0.39124 0.21059 -0.39278 0.22812 -0.39401 " pathEditMode="relative" rAng="0" ptsTypes="aaaaaaaaaaA">
                                      <p:cBhvr>
                                        <p:cTn id="6" dur="5000" fill="hold"/>
                                        <p:tgtEl>
                                          <p:spTgt spid="6"/>
                                        </p:tgtEl>
                                        <p:attrNameLst>
                                          <p:attrName>ppt_x</p:attrName>
                                          <p:attrName>ppt_y</p:attrName>
                                        </p:attrNameLst>
                                      </p:cBhvr>
                                      <p:rCtr x="55" y="-26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rt.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810.png"/>
          <p:cNvPicPr>
            <a:picLocks noChangeAspect="1"/>
          </p:cNvPicPr>
          <p:nvPr/>
        </p:nvPicPr>
        <p:blipFill>
          <a:blip r:embed="rId3">
            <a:duotone>
              <a:prstClr val="black"/>
              <a:srgbClr val="9966FF">
                <a:tint val="45000"/>
                <a:satMod val="400000"/>
              </a:srgbClr>
            </a:duotone>
            <a:lum bright="20000" contrast="40000"/>
          </a:blip>
          <a:stretch>
            <a:fillRect/>
          </a:stretch>
        </p:blipFill>
        <p:spPr>
          <a:xfrm>
            <a:off x="1" y="1"/>
            <a:ext cx="1071538" cy="1071538"/>
          </a:xfrm>
          <a:prstGeom prst="rect">
            <a:avLst/>
          </a:prstGeom>
        </p:spPr>
      </p:pic>
      <p:pic>
        <p:nvPicPr>
          <p:cNvPr id="5" name="4 Imagen" descr="810.png"/>
          <p:cNvPicPr>
            <a:picLocks noChangeAspect="1"/>
          </p:cNvPicPr>
          <p:nvPr/>
        </p:nvPicPr>
        <p:blipFill>
          <a:blip r:embed="rId3">
            <a:duotone>
              <a:prstClr val="black"/>
              <a:srgbClr val="9966FF">
                <a:tint val="45000"/>
                <a:satMod val="400000"/>
              </a:srgbClr>
            </a:duotone>
            <a:lum bright="40000" contrast="40000"/>
          </a:blip>
          <a:stretch>
            <a:fillRect/>
          </a:stretch>
        </p:blipFill>
        <p:spPr>
          <a:xfrm>
            <a:off x="8072462" y="1571618"/>
            <a:ext cx="1071538" cy="1071538"/>
          </a:xfrm>
          <a:prstGeom prst="rect">
            <a:avLst/>
          </a:prstGeom>
        </p:spPr>
      </p:pic>
      <p:pic>
        <p:nvPicPr>
          <p:cNvPr id="6" name="5 Imagen" descr="810.png"/>
          <p:cNvPicPr>
            <a:picLocks noChangeAspect="1"/>
          </p:cNvPicPr>
          <p:nvPr/>
        </p:nvPicPr>
        <p:blipFill>
          <a:blip r:embed="rId3">
            <a:duotone>
              <a:prstClr val="black"/>
              <a:srgbClr val="9966FF">
                <a:tint val="45000"/>
                <a:satMod val="400000"/>
              </a:srgbClr>
            </a:duotone>
            <a:lum bright="40000" contrast="40000"/>
          </a:blip>
          <a:stretch>
            <a:fillRect/>
          </a:stretch>
        </p:blipFill>
        <p:spPr>
          <a:xfrm>
            <a:off x="8072462" y="2571750"/>
            <a:ext cx="1071538" cy="1071538"/>
          </a:xfrm>
          <a:prstGeom prst="rect">
            <a:avLst/>
          </a:prstGeom>
        </p:spPr>
      </p:pic>
      <p:pic>
        <p:nvPicPr>
          <p:cNvPr id="7" name="6 Imagen" descr="810.png"/>
          <p:cNvPicPr>
            <a:picLocks noChangeAspect="1"/>
          </p:cNvPicPr>
          <p:nvPr/>
        </p:nvPicPr>
        <p:blipFill>
          <a:blip r:embed="rId3">
            <a:duotone>
              <a:prstClr val="black"/>
              <a:srgbClr val="9966FF">
                <a:tint val="45000"/>
                <a:satMod val="400000"/>
              </a:srgbClr>
            </a:duotone>
            <a:lum bright="20000" contrast="40000"/>
          </a:blip>
          <a:stretch>
            <a:fillRect/>
          </a:stretch>
        </p:blipFill>
        <p:spPr>
          <a:xfrm>
            <a:off x="0" y="4071962"/>
            <a:ext cx="1071538" cy="1071538"/>
          </a:xfrm>
          <a:prstGeom prst="rect">
            <a:avLst/>
          </a:prstGeom>
        </p:spPr>
      </p:pic>
      <p:pic>
        <p:nvPicPr>
          <p:cNvPr id="8" name="7 Imagen" descr="810.png"/>
          <p:cNvPicPr>
            <a:picLocks noChangeAspect="1"/>
          </p:cNvPicPr>
          <p:nvPr/>
        </p:nvPicPr>
        <p:blipFill>
          <a:blip r:embed="rId3">
            <a:duotone>
              <a:prstClr val="black"/>
              <a:srgbClr val="9966FF">
                <a:tint val="45000"/>
                <a:satMod val="400000"/>
              </a:srgbClr>
            </a:duotone>
            <a:lum bright="40000" contrast="40000"/>
          </a:blip>
          <a:stretch>
            <a:fillRect/>
          </a:stretch>
        </p:blipFill>
        <p:spPr>
          <a:xfrm>
            <a:off x="928662" y="500048"/>
            <a:ext cx="1071538" cy="1071538"/>
          </a:xfrm>
          <a:prstGeom prst="rect">
            <a:avLst/>
          </a:prstGeom>
        </p:spPr>
      </p:pic>
      <p:pic>
        <p:nvPicPr>
          <p:cNvPr id="9" name="8 Imagen" descr="810.png"/>
          <p:cNvPicPr>
            <a:picLocks noChangeAspect="1"/>
          </p:cNvPicPr>
          <p:nvPr/>
        </p:nvPicPr>
        <p:blipFill>
          <a:blip r:embed="rId3">
            <a:duotone>
              <a:prstClr val="black"/>
              <a:srgbClr val="9966FF">
                <a:tint val="45000"/>
                <a:satMod val="400000"/>
              </a:srgbClr>
            </a:duotone>
            <a:lum bright="40000" contrast="40000"/>
          </a:blip>
          <a:stretch>
            <a:fillRect/>
          </a:stretch>
        </p:blipFill>
        <p:spPr>
          <a:xfrm>
            <a:off x="928662" y="3714758"/>
            <a:ext cx="1071538" cy="1071538"/>
          </a:xfrm>
          <a:prstGeom prst="rect">
            <a:avLst/>
          </a:prstGeom>
        </p:spPr>
      </p:pic>
      <p:pic>
        <p:nvPicPr>
          <p:cNvPr id="10" name="9 Imagen" descr="810.png"/>
          <p:cNvPicPr>
            <a:picLocks noChangeAspect="1"/>
          </p:cNvPicPr>
          <p:nvPr/>
        </p:nvPicPr>
        <p:blipFill>
          <a:blip r:embed="rId3">
            <a:duotone>
              <a:prstClr val="black"/>
              <a:srgbClr val="9966FF">
                <a:tint val="45000"/>
                <a:satMod val="400000"/>
              </a:srgbClr>
            </a:duotone>
            <a:lum bright="20000" contrast="40000"/>
          </a:blip>
          <a:stretch>
            <a:fillRect/>
          </a:stretch>
        </p:blipFill>
        <p:spPr>
          <a:xfrm>
            <a:off x="2000232" y="1071552"/>
            <a:ext cx="1071538" cy="1071538"/>
          </a:xfrm>
          <a:prstGeom prst="rect">
            <a:avLst/>
          </a:prstGeom>
        </p:spPr>
      </p:pic>
      <p:pic>
        <p:nvPicPr>
          <p:cNvPr id="11" name="10 Imagen" descr="810.png"/>
          <p:cNvPicPr>
            <a:picLocks noChangeAspect="1"/>
          </p:cNvPicPr>
          <p:nvPr/>
        </p:nvPicPr>
        <p:blipFill>
          <a:blip r:embed="rId3">
            <a:duotone>
              <a:prstClr val="black"/>
              <a:srgbClr val="9966FF">
                <a:tint val="45000"/>
                <a:satMod val="400000"/>
              </a:srgbClr>
            </a:duotone>
            <a:lum bright="20000" contrast="40000"/>
          </a:blip>
          <a:stretch>
            <a:fillRect/>
          </a:stretch>
        </p:blipFill>
        <p:spPr>
          <a:xfrm>
            <a:off x="2000232" y="3357568"/>
            <a:ext cx="1071538" cy="1071538"/>
          </a:xfrm>
          <a:prstGeom prst="rect">
            <a:avLst/>
          </a:prstGeom>
        </p:spPr>
      </p:pic>
      <p:pic>
        <p:nvPicPr>
          <p:cNvPr id="12" name="11 Imagen" descr="810.png"/>
          <p:cNvPicPr>
            <a:picLocks noChangeAspect="1"/>
          </p:cNvPicPr>
          <p:nvPr/>
        </p:nvPicPr>
        <p:blipFill>
          <a:blip r:embed="rId3">
            <a:duotone>
              <a:prstClr val="black"/>
              <a:srgbClr val="9966FF">
                <a:tint val="45000"/>
                <a:satMod val="400000"/>
              </a:srgbClr>
            </a:duotone>
            <a:lum bright="40000" contrast="40000"/>
          </a:blip>
          <a:stretch>
            <a:fillRect/>
          </a:stretch>
        </p:blipFill>
        <p:spPr>
          <a:xfrm>
            <a:off x="3071802" y="1428742"/>
            <a:ext cx="1071538" cy="1071538"/>
          </a:xfrm>
          <a:prstGeom prst="rect">
            <a:avLst/>
          </a:prstGeom>
        </p:spPr>
      </p:pic>
      <p:pic>
        <p:nvPicPr>
          <p:cNvPr id="13" name="12 Imagen" descr="810.png"/>
          <p:cNvPicPr>
            <a:picLocks noChangeAspect="1"/>
          </p:cNvPicPr>
          <p:nvPr/>
        </p:nvPicPr>
        <p:blipFill>
          <a:blip r:embed="rId3">
            <a:duotone>
              <a:prstClr val="black"/>
              <a:srgbClr val="9966FF">
                <a:tint val="45000"/>
                <a:satMod val="400000"/>
              </a:srgbClr>
            </a:duotone>
            <a:lum bright="40000" contrast="40000"/>
          </a:blip>
          <a:stretch>
            <a:fillRect/>
          </a:stretch>
        </p:blipFill>
        <p:spPr>
          <a:xfrm>
            <a:off x="3071802" y="3000378"/>
            <a:ext cx="1071538" cy="1071538"/>
          </a:xfrm>
          <a:prstGeom prst="rect">
            <a:avLst/>
          </a:prstGeom>
        </p:spPr>
      </p:pic>
      <p:pic>
        <p:nvPicPr>
          <p:cNvPr id="14" name="13 Imagen" descr="810.png"/>
          <p:cNvPicPr>
            <a:picLocks noChangeAspect="1"/>
          </p:cNvPicPr>
          <p:nvPr/>
        </p:nvPicPr>
        <p:blipFill>
          <a:blip r:embed="rId3">
            <a:duotone>
              <a:prstClr val="black"/>
              <a:srgbClr val="9966FF">
                <a:tint val="45000"/>
                <a:satMod val="400000"/>
              </a:srgbClr>
            </a:duotone>
            <a:lum bright="20000" contrast="40000"/>
          </a:blip>
          <a:stretch>
            <a:fillRect/>
          </a:stretch>
        </p:blipFill>
        <p:spPr>
          <a:xfrm>
            <a:off x="4214810" y="1643056"/>
            <a:ext cx="1071538" cy="1071538"/>
          </a:xfrm>
          <a:prstGeom prst="rect">
            <a:avLst/>
          </a:prstGeom>
        </p:spPr>
      </p:pic>
      <p:pic>
        <p:nvPicPr>
          <p:cNvPr id="15" name="14 Imagen" descr="810.png"/>
          <p:cNvPicPr>
            <a:picLocks noChangeAspect="1"/>
          </p:cNvPicPr>
          <p:nvPr/>
        </p:nvPicPr>
        <p:blipFill>
          <a:blip r:embed="rId3">
            <a:duotone>
              <a:prstClr val="black"/>
              <a:srgbClr val="9966FF">
                <a:tint val="45000"/>
                <a:satMod val="400000"/>
              </a:srgbClr>
            </a:duotone>
            <a:lum bright="20000" contrast="40000"/>
          </a:blip>
          <a:stretch>
            <a:fillRect/>
          </a:stretch>
        </p:blipFill>
        <p:spPr>
          <a:xfrm>
            <a:off x="4214810" y="2928940"/>
            <a:ext cx="1071538" cy="1071538"/>
          </a:xfrm>
          <a:prstGeom prst="rect">
            <a:avLst/>
          </a:prstGeom>
        </p:spPr>
      </p:pic>
      <p:pic>
        <p:nvPicPr>
          <p:cNvPr id="16" name="15 Imagen" descr="810.png"/>
          <p:cNvPicPr>
            <a:picLocks noChangeAspect="1"/>
          </p:cNvPicPr>
          <p:nvPr/>
        </p:nvPicPr>
        <p:blipFill>
          <a:blip r:embed="rId3">
            <a:duotone>
              <a:prstClr val="black"/>
              <a:srgbClr val="9966FF">
                <a:tint val="45000"/>
                <a:satMod val="400000"/>
              </a:srgbClr>
            </a:duotone>
            <a:lum bright="40000" contrast="40000"/>
          </a:blip>
          <a:stretch>
            <a:fillRect/>
          </a:stretch>
        </p:blipFill>
        <p:spPr>
          <a:xfrm>
            <a:off x="5357818" y="1714494"/>
            <a:ext cx="1071538" cy="1071538"/>
          </a:xfrm>
          <a:prstGeom prst="rect">
            <a:avLst/>
          </a:prstGeom>
        </p:spPr>
      </p:pic>
      <p:pic>
        <p:nvPicPr>
          <p:cNvPr id="17" name="16 Imagen" descr="810.png"/>
          <p:cNvPicPr>
            <a:picLocks noChangeAspect="1"/>
          </p:cNvPicPr>
          <p:nvPr/>
        </p:nvPicPr>
        <p:blipFill>
          <a:blip r:embed="rId3">
            <a:duotone>
              <a:prstClr val="black"/>
              <a:srgbClr val="9966FF">
                <a:tint val="45000"/>
                <a:satMod val="400000"/>
              </a:srgbClr>
            </a:duotone>
            <a:lum bright="40000" contrast="40000"/>
          </a:blip>
          <a:stretch>
            <a:fillRect/>
          </a:stretch>
        </p:blipFill>
        <p:spPr>
          <a:xfrm>
            <a:off x="5357818" y="2786064"/>
            <a:ext cx="1071538" cy="1071538"/>
          </a:xfrm>
          <a:prstGeom prst="rect">
            <a:avLst/>
          </a:prstGeom>
        </p:spPr>
      </p:pic>
      <p:pic>
        <p:nvPicPr>
          <p:cNvPr id="18" name="17 Imagen" descr="810.png"/>
          <p:cNvPicPr>
            <a:picLocks noChangeAspect="1"/>
          </p:cNvPicPr>
          <p:nvPr/>
        </p:nvPicPr>
        <p:blipFill>
          <a:blip r:embed="rId3">
            <a:duotone>
              <a:prstClr val="black"/>
              <a:srgbClr val="9966FF">
                <a:tint val="45000"/>
                <a:satMod val="400000"/>
              </a:srgbClr>
            </a:duotone>
            <a:lum bright="20000" contrast="40000"/>
          </a:blip>
          <a:stretch>
            <a:fillRect/>
          </a:stretch>
        </p:blipFill>
        <p:spPr>
          <a:xfrm>
            <a:off x="6786578" y="1643056"/>
            <a:ext cx="1071538" cy="1071538"/>
          </a:xfrm>
          <a:prstGeom prst="rect">
            <a:avLst/>
          </a:prstGeom>
        </p:spPr>
      </p:pic>
      <p:pic>
        <p:nvPicPr>
          <p:cNvPr id="19" name="18 Imagen" descr="810.png"/>
          <p:cNvPicPr>
            <a:picLocks noChangeAspect="1"/>
          </p:cNvPicPr>
          <p:nvPr/>
        </p:nvPicPr>
        <p:blipFill>
          <a:blip r:embed="rId3">
            <a:duotone>
              <a:prstClr val="black"/>
              <a:srgbClr val="9966FF">
                <a:tint val="45000"/>
                <a:satMod val="400000"/>
              </a:srgbClr>
            </a:duotone>
            <a:lum bright="20000" contrast="40000"/>
          </a:blip>
          <a:stretch>
            <a:fillRect/>
          </a:stretch>
        </p:blipFill>
        <p:spPr>
          <a:xfrm>
            <a:off x="6786578" y="2714626"/>
            <a:ext cx="1071538" cy="1071538"/>
          </a:xfrm>
          <a:prstGeom prst="rect">
            <a:avLst/>
          </a:prstGeom>
        </p:spPr>
      </p:pic>
      <p:pic>
        <p:nvPicPr>
          <p:cNvPr id="20" name="19 Imagen" descr="rt.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1+#ppt_w/2"/>
                                          </p:val>
                                        </p:tav>
                                        <p:tav tm="100000">
                                          <p:val>
                                            <p:strVal val="#ppt_x"/>
                                          </p:val>
                                        </p:tav>
                                      </p:tavLst>
                                    </p:anim>
                                    <p:anim calcmode="lin" valueType="num">
                                      <p:cBhvr additive="base">
                                        <p:cTn id="42" dur="2000" fill="hold"/>
                                        <p:tgtEl>
                                          <p:spTgt spid="6"/>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1+#ppt_w/2"/>
                                          </p:val>
                                        </p:tav>
                                        <p:tav tm="100000">
                                          <p:val>
                                            <p:strVal val="#ppt_x"/>
                                          </p:val>
                                        </p:tav>
                                      </p:tavLst>
                                    </p:anim>
                                    <p:anim calcmode="lin" valueType="num">
                                      <p:cBhvr additive="base">
                                        <p:cTn id="46" dur="2000" fill="hold"/>
                                        <p:tgtEl>
                                          <p:spTgt spid="7"/>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1+#ppt_w/2"/>
                                          </p:val>
                                        </p:tav>
                                        <p:tav tm="100000">
                                          <p:val>
                                            <p:strVal val="#ppt_x"/>
                                          </p:val>
                                        </p:tav>
                                      </p:tavLst>
                                    </p:anim>
                                    <p:anim calcmode="lin" valueType="num">
                                      <p:cBhvr additive="base">
                                        <p:cTn id="50" dur="2000" fill="hold"/>
                                        <p:tgtEl>
                                          <p:spTgt spid="9"/>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1+#ppt_w/2"/>
                                          </p:val>
                                        </p:tav>
                                        <p:tav tm="100000">
                                          <p:val>
                                            <p:strVal val="#ppt_x"/>
                                          </p:val>
                                        </p:tav>
                                      </p:tavLst>
                                    </p:anim>
                                    <p:anim calcmode="lin" valueType="num">
                                      <p:cBhvr additive="base">
                                        <p:cTn id="54" dur="2000" fill="hold"/>
                                        <p:tgtEl>
                                          <p:spTgt spid="11"/>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000" fill="hold"/>
                                        <p:tgtEl>
                                          <p:spTgt spid="13"/>
                                        </p:tgtEl>
                                        <p:attrNameLst>
                                          <p:attrName>ppt_x</p:attrName>
                                        </p:attrNameLst>
                                      </p:cBhvr>
                                      <p:tavLst>
                                        <p:tav tm="0">
                                          <p:val>
                                            <p:strVal val="1+#ppt_w/2"/>
                                          </p:val>
                                        </p:tav>
                                        <p:tav tm="100000">
                                          <p:val>
                                            <p:strVal val="#ppt_x"/>
                                          </p:val>
                                        </p:tav>
                                      </p:tavLst>
                                    </p:anim>
                                    <p:anim calcmode="lin" valueType="num">
                                      <p:cBhvr additive="base">
                                        <p:cTn id="58" dur="2000" fill="hold"/>
                                        <p:tgtEl>
                                          <p:spTgt spid="13"/>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2000" fill="hold"/>
                                        <p:tgtEl>
                                          <p:spTgt spid="15"/>
                                        </p:tgtEl>
                                        <p:attrNameLst>
                                          <p:attrName>ppt_x</p:attrName>
                                        </p:attrNameLst>
                                      </p:cBhvr>
                                      <p:tavLst>
                                        <p:tav tm="0">
                                          <p:val>
                                            <p:strVal val="1+#ppt_w/2"/>
                                          </p:val>
                                        </p:tav>
                                        <p:tav tm="100000">
                                          <p:val>
                                            <p:strVal val="#ppt_x"/>
                                          </p:val>
                                        </p:tav>
                                      </p:tavLst>
                                    </p:anim>
                                    <p:anim calcmode="lin" valueType="num">
                                      <p:cBhvr additive="base">
                                        <p:cTn id="62" dur="2000" fill="hold"/>
                                        <p:tgtEl>
                                          <p:spTgt spid="15"/>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1+#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6" presetClass="emph" presetSubtype="0" autoRev="1" fill="hold" nodeType="withEffect">
                                  <p:stCondLst>
                                    <p:cond delay="0"/>
                                  </p:stCondLst>
                                  <p:childTnLst>
                                    <p:animScale>
                                      <p:cBhvr>
                                        <p:cTn id="72" dur="2000" fill="hold"/>
                                        <p:tgtEl>
                                          <p:spTgt spid="4"/>
                                        </p:tgtEl>
                                      </p:cBhvr>
                                      <p:by x="50000" y="50000"/>
                                    </p:animScale>
                                  </p:childTnLst>
                                </p:cTn>
                              </p:par>
                              <p:par>
                                <p:cTn id="73" presetID="6" presetClass="emph" presetSubtype="0" autoRev="1" fill="hold" nodeType="withEffect">
                                  <p:stCondLst>
                                    <p:cond delay="0"/>
                                  </p:stCondLst>
                                  <p:childTnLst>
                                    <p:animScale>
                                      <p:cBhvr>
                                        <p:cTn id="74" dur="2000" fill="hold"/>
                                        <p:tgtEl>
                                          <p:spTgt spid="5"/>
                                        </p:tgtEl>
                                      </p:cBhvr>
                                      <p:by x="50000" y="50000"/>
                                    </p:animScale>
                                  </p:childTnLst>
                                </p:cTn>
                              </p:par>
                              <p:par>
                                <p:cTn id="75" presetID="6" presetClass="emph" presetSubtype="0" autoRev="1" fill="hold" nodeType="withEffect">
                                  <p:stCondLst>
                                    <p:cond delay="0"/>
                                  </p:stCondLst>
                                  <p:childTnLst>
                                    <p:animScale>
                                      <p:cBhvr>
                                        <p:cTn id="76" dur="2000" fill="hold"/>
                                        <p:tgtEl>
                                          <p:spTgt spid="8"/>
                                        </p:tgtEl>
                                      </p:cBhvr>
                                      <p:by x="50000" y="50000"/>
                                    </p:animScale>
                                  </p:childTnLst>
                                </p:cTn>
                              </p:par>
                              <p:par>
                                <p:cTn id="77" presetID="6" presetClass="emph" presetSubtype="0" autoRev="1" fill="hold" nodeType="withEffect">
                                  <p:stCondLst>
                                    <p:cond delay="0"/>
                                  </p:stCondLst>
                                  <p:childTnLst>
                                    <p:animScale>
                                      <p:cBhvr>
                                        <p:cTn id="78" dur="2000" fill="hold"/>
                                        <p:tgtEl>
                                          <p:spTgt spid="10"/>
                                        </p:tgtEl>
                                      </p:cBhvr>
                                      <p:by x="50000" y="50000"/>
                                    </p:animScale>
                                  </p:childTnLst>
                                </p:cTn>
                              </p:par>
                              <p:par>
                                <p:cTn id="79" presetID="6" presetClass="emph" presetSubtype="0" autoRev="1" fill="hold" nodeType="withEffect">
                                  <p:stCondLst>
                                    <p:cond delay="0"/>
                                  </p:stCondLst>
                                  <p:childTnLst>
                                    <p:animScale>
                                      <p:cBhvr>
                                        <p:cTn id="80" dur="2000" fill="hold"/>
                                        <p:tgtEl>
                                          <p:spTgt spid="12"/>
                                        </p:tgtEl>
                                      </p:cBhvr>
                                      <p:by x="50000" y="50000"/>
                                    </p:animScale>
                                  </p:childTnLst>
                                </p:cTn>
                              </p:par>
                              <p:par>
                                <p:cTn id="81" presetID="6" presetClass="emph" presetSubtype="0" autoRev="1" fill="hold" nodeType="withEffect">
                                  <p:stCondLst>
                                    <p:cond delay="0"/>
                                  </p:stCondLst>
                                  <p:childTnLst>
                                    <p:animScale>
                                      <p:cBhvr>
                                        <p:cTn id="82" dur="2000" fill="hold"/>
                                        <p:tgtEl>
                                          <p:spTgt spid="14"/>
                                        </p:tgtEl>
                                      </p:cBhvr>
                                      <p:by x="50000" y="50000"/>
                                    </p:animScale>
                                  </p:childTnLst>
                                </p:cTn>
                              </p:par>
                              <p:par>
                                <p:cTn id="83" presetID="6" presetClass="emph" presetSubtype="0" autoRev="1" fill="hold" nodeType="withEffect">
                                  <p:stCondLst>
                                    <p:cond delay="0"/>
                                  </p:stCondLst>
                                  <p:childTnLst>
                                    <p:animScale>
                                      <p:cBhvr>
                                        <p:cTn id="84" dur="2000" fill="hold"/>
                                        <p:tgtEl>
                                          <p:spTgt spid="16"/>
                                        </p:tgtEl>
                                      </p:cBhvr>
                                      <p:by x="50000" y="50000"/>
                                    </p:animScale>
                                  </p:childTnLst>
                                </p:cTn>
                              </p:par>
                              <p:par>
                                <p:cTn id="85" presetID="6" presetClass="emph" presetSubtype="0" autoRev="1" fill="hold" nodeType="withEffect">
                                  <p:stCondLst>
                                    <p:cond delay="0"/>
                                  </p:stCondLst>
                                  <p:childTnLst>
                                    <p:animScale>
                                      <p:cBhvr>
                                        <p:cTn id="86" dur="2000" fill="hold"/>
                                        <p:tgtEl>
                                          <p:spTgt spid="18"/>
                                        </p:tgtEl>
                                      </p:cBhvr>
                                      <p:by x="50000" y="50000"/>
                                    </p:animScale>
                                  </p:childTnLst>
                                </p:cTn>
                              </p:par>
                              <p:par>
                                <p:cTn id="87" presetID="6" presetClass="emph" presetSubtype="0" autoRev="1" fill="hold" nodeType="withEffect">
                                  <p:stCondLst>
                                    <p:cond delay="0"/>
                                  </p:stCondLst>
                                  <p:childTnLst>
                                    <p:animScale>
                                      <p:cBhvr>
                                        <p:cTn id="88" dur="2000" fill="hold"/>
                                        <p:tgtEl>
                                          <p:spTgt spid="6"/>
                                        </p:tgtEl>
                                      </p:cBhvr>
                                      <p:by x="50000" y="50000"/>
                                    </p:animScale>
                                  </p:childTnLst>
                                </p:cTn>
                              </p:par>
                              <p:par>
                                <p:cTn id="89" presetID="6" presetClass="emph" presetSubtype="0" autoRev="1" fill="hold" nodeType="withEffect">
                                  <p:stCondLst>
                                    <p:cond delay="0"/>
                                  </p:stCondLst>
                                  <p:childTnLst>
                                    <p:animScale>
                                      <p:cBhvr>
                                        <p:cTn id="90" dur="2000" fill="hold"/>
                                        <p:tgtEl>
                                          <p:spTgt spid="7"/>
                                        </p:tgtEl>
                                      </p:cBhvr>
                                      <p:by x="50000" y="50000"/>
                                    </p:animScale>
                                  </p:childTnLst>
                                </p:cTn>
                              </p:par>
                              <p:par>
                                <p:cTn id="91" presetID="6" presetClass="emph" presetSubtype="0" autoRev="1" fill="hold" nodeType="withEffect">
                                  <p:stCondLst>
                                    <p:cond delay="0"/>
                                  </p:stCondLst>
                                  <p:childTnLst>
                                    <p:animScale>
                                      <p:cBhvr>
                                        <p:cTn id="92" dur="2000" fill="hold"/>
                                        <p:tgtEl>
                                          <p:spTgt spid="9"/>
                                        </p:tgtEl>
                                      </p:cBhvr>
                                      <p:by x="50000" y="50000"/>
                                    </p:animScale>
                                  </p:childTnLst>
                                </p:cTn>
                              </p:par>
                              <p:par>
                                <p:cTn id="93" presetID="6" presetClass="emph" presetSubtype="0" autoRev="1" fill="hold" nodeType="withEffect">
                                  <p:stCondLst>
                                    <p:cond delay="0"/>
                                  </p:stCondLst>
                                  <p:childTnLst>
                                    <p:animScale>
                                      <p:cBhvr>
                                        <p:cTn id="94" dur="2000" fill="hold"/>
                                        <p:tgtEl>
                                          <p:spTgt spid="11"/>
                                        </p:tgtEl>
                                      </p:cBhvr>
                                      <p:by x="50000" y="50000"/>
                                    </p:animScale>
                                  </p:childTnLst>
                                </p:cTn>
                              </p:par>
                              <p:par>
                                <p:cTn id="95" presetID="6" presetClass="emph" presetSubtype="0" autoRev="1" fill="hold" nodeType="withEffect">
                                  <p:stCondLst>
                                    <p:cond delay="0"/>
                                  </p:stCondLst>
                                  <p:childTnLst>
                                    <p:animScale>
                                      <p:cBhvr>
                                        <p:cTn id="96" dur="2000" fill="hold"/>
                                        <p:tgtEl>
                                          <p:spTgt spid="13"/>
                                        </p:tgtEl>
                                      </p:cBhvr>
                                      <p:by x="50000" y="50000"/>
                                    </p:animScale>
                                  </p:childTnLst>
                                </p:cTn>
                              </p:par>
                              <p:par>
                                <p:cTn id="97" presetID="6" presetClass="emph" presetSubtype="0" autoRev="1" fill="hold" nodeType="withEffect">
                                  <p:stCondLst>
                                    <p:cond delay="0"/>
                                  </p:stCondLst>
                                  <p:childTnLst>
                                    <p:animScale>
                                      <p:cBhvr>
                                        <p:cTn id="98" dur="2000" fill="hold"/>
                                        <p:tgtEl>
                                          <p:spTgt spid="15"/>
                                        </p:tgtEl>
                                      </p:cBhvr>
                                      <p:by x="50000" y="50000"/>
                                    </p:animScale>
                                  </p:childTnLst>
                                </p:cTn>
                              </p:par>
                              <p:par>
                                <p:cTn id="99" presetID="6" presetClass="emph" presetSubtype="0" autoRev="1" fill="hold" nodeType="withEffect">
                                  <p:stCondLst>
                                    <p:cond delay="0"/>
                                  </p:stCondLst>
                                  <p:childTnLst>
                                    <p:animScale>
                                      <p:cBhvr>
                                        <p:cTn id="100" dur="2000" fill="hold"/>
                                        <p:tgtEl>
                                          <p:spTgt spid="17"/>
                                        </p:tgtEl>
                                      </p:cBhvr>
                                      <p:by x="50000" y="50000"/>
                                    </p:animScale>
                                  </p:childTnLst>
                                </p:cTn>
                              </p:par>
                              <p:par>
                                <p:cTn id="101" presetID="6" presetClass="emph" presetSubtype="0" autoRev="1" fill="hold" nodeType="withEffect">
                                  <p:stCondLst>
                                    <p:cond delay="0"/>
                                  </p:stCondLst>
                                  <p:childTnLst>
                                    <p:animScale>
                                      <p:cBhvr>
                                        <p:cTn id="102" dur="2000" fill="hold"/>
                                        <p:tgtEl>
                                          <p:spTgt spid="19"/>
                                        </p:tgtEl>
                                      </p:cBhvr>
                                      <p:by x="50000" y="50000"/>
                                    </p:animScale>
                                  </p:childTnLst>
                                </p:cTn>
                              </p:par>
                            </p:childTnLst>
                          </p:cTn>
                        </p:par>
                        <p:par>
                          <p:cTn id="103" fill="hold">
                            <p:stCondLst>
                              <p:cond delay="4000"/>
                            </p:stCondLst>
                            <p:childTnLst>
                              <p:par>
                                <p:cTn id="104" presetID="2" presetClass="exit" presetSubtype="6" fill="hold"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1+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1+ppt_w/2"/>
                                          </p:val>
                                        </p:tav>
                                      </p:tavLst>
                                    </p:anim>
                                    <p:anim calcmode="lin" valueType="num">
                                      <p:cBhvr additive="base">
                                        <p:cTn id="110" dur="2000"/>
                                        <p:tgtEl>
                                          <p:spTgt spid="5"/>
                                        </p:tgtEl>
                                        <p:attrNameLst>
                                          <p:attrName>ppt_y</p:attrName>
                                        </p:attrNameLst>
                                      </p:cBhvr>
                                      <p:tavLst>
                                        <p:tav tm="0">
                                          <p:val>
                                            <p:strVal val="ppt_y"/>
                                          </p:val>
                                        </p:tav>
                                        <p:tav tm="100000">
                                          <p:val>
                                            <p:strVal val="1+ppt_h/2"/>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1+ppt_w/2"/>
                                          </p:val>
                                        </p:tav>
                                      </p:tavLst>
                                    </p:anim>
                                    <p:anim calcmode="lin" valueType="num">
                                      <p:cBhvr additive="base">
                                        <p:cTn id="114" dur="2000"/>
                                        <p:tgtEl>
                                          <p:spTgt spid="8"/>
                                        </p:tgtEl>
                                        <p:attrNameLst>
                                          <p:attrName>ppt_y</p:attrName>
                                        </p:attrNameLst>
                                      </p:cBhvr>
                                      <p:tavLst>
                                        <p:tav tm="0">
                                          <p:val>
                                            <p:strVal val="ppt_y"/>
                                          </p:val>
                                        </p:tav>
                                        <p:tav tm="100000">
                                          <p:val>
                                            <p:strVal val="1+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1+ppt_w/2"/>
                                          </p:val>
                                        </p:tav>
                                      </p:tavLst>
                                    </p:anim>
                                    <p:anim calcmode="lin" valueType="num">
                                      <p:cBhvr additive="base">
                                        <p:cTn id="118" dur="2000"/>
                                        <p:tgtEl>
                                          <p:spTgt spid="10"/>
                                        </p:tgtEl>
                                        <p:attrNameLst>
                                          <p:attrName>ppt_y</p:attrName>
                                        </p:attrNameLst>
                                      </p:cBhvr>
                                      <p:tavLst>
                                        <p:tav tm="0">
                                          <p:val>
                                            <p:strVal val="ppt_y"/>
                                          </p:val>
                                        </p:tav>
                                        <p:tav tm="100000">
                                          <p:val>
                                            <p:strVal val="1+ppt_h/2"/>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1+ppt_w/2"/>
                                          </p:val>
                                        </p:tav>
                                      </p:tavLst>
                                    </p:anim>
                                    <p:anim calcmode="lin" valueType="num">
                                      <p:cBhvr additive="base">
                                        <p:cTn id="122" dur="2000"/>
                                        <p:tgtEl>
                                          <p:spTgt spid="12"/>
                                        </p:tgtEl>
                                        <p:attrNameLst>
                                          <p:attrName>ppt_y</p:attrName>
                                        </p:attrNameLst>
                                      </p:cBhvr>
                                      <p:tavLst>
                                        <p:tav tm="0">
                                          <p:val>
                                            <p:strVal val="ppt_y"/>
                                          </p:val>
                                        </p:tav>
                                        <p:tav tm="100000">
                                          <p:val>
                                            <p:strVal val="1+ppt_h/2"/>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1+ppt_w/2"/>
                                          </p:val>
                                        </p:tav>
                                      </p:tavLst>
                                    </p:anim>
                                    <p:anim calcmode="lin" valueType="num">
                                      <p:cBhvr additive="base">
                                        <p:cTn id="126" dur="2000"/>
                                        <p:tgtEl>
                                          <p:spTgt spid="14"/>
                                        </p:tgtEl>
                                        <p:attrNameLst>
                                          <p:attrName>ppt_y</p:attrName>
                                        </p:attrNameLst>
                                      </p:cBhvr>
                                      <p:tavLst>
                                        <p:tav tm="0">
                                          <p:val>
                                            <p:strVal val="ppt_y"/>
                                          </p:val>
                                        </p:tav>
                                        <p:tav tm="100000">
                                          <p:val>
                                            <p:strVal val="1+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6"/>
                                        </p:tgtEl>
                                        <p:attrNameLst>
                                          <p:attrName>ppt_x</p:attrName>
                                        </p:attrNameLst>
                                      </p:cBhvr>
                                      <p:tavLst>
                                        <p:tav tm="0">
                                          <p:val>
                                            <p:strVal val="ppt_x"/>
                                          </p:val>
                                        </p:tav>
                                        <p:tav tm="100000">
                                          <p:val>
                                            <p:strVal val="1+ppt_w/2"/>
                                          </p:val>
                                        </p:tav>
                                      </p:tavLst>
                                    </p:anim>
                                    <p:anim calcmode="lin" valueType="num">
                                      <p:cBhvr additive="base">
                                        <p:cTn id="130" dur="2000"/>
                                        <p:tgtEl>
                                          <p:spTgt spid="16"/>
                                        </p:tgtEl>
                                        <p:attrNameLst>
                                          <p:attrName>ppt_y</p:attrName>
                                        </p:attrNameLst>
                                      </p:cBhvr>
                                      <p:tavLst>
                                        <p:tav tm="0">
                                          <p:val>
                                            <p:strVal val="ppt_y"/>
                                          </p:val>
                                        </p:tav>
                                        <p:tav tm="100000">
                                          <p:val>
                                            <p:strVal val="1+ppt_h/2"/>
                                          </p:val>
                                        </p:tav>
                                      </p:tavLst>
                                    </p:anim>
                                    <p:set>
                                      <p:cBhvr>
                                        <p:cTn id="131" dur="1" fill="hold">
                                          <p:stCondLst>
                                            <p:cond delay="1999"/>
                                          </p:stCondLst>
                                        </p:cTn>
                                        <p:tgtEl>
                                          <p:spTgt spid="16"/>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8"/>
                                        </p:tgtEl>
                                        <p:attrNameLst>
                                          <p:attrName>ppt_x</p:attrName>
                                        </p:attrNameLst>
                                      </p:cBhvr>
                                      <p:tavLst>
                                        <p:tav tm="0">
                                          <p:val>
                                            <p:strVal val="ppt_x"/>
                                          </p:val>
                                        </p:tav>
                                        <p:tav tm="100000">
                                          <p:val>
                                            <p:strVal val="1+ppt_w/2"/>
                                          </p:val>
                                        </p:tav>
                                      </p:tavLst>
                                    </p:anim>
                                    <p:anim calcmode="lin" valueType="num">
                                      <p:cBhvr additive="base">
                                        <p:cTn id="134" dur="2000"/>
                                        <p:tgtEl>
                                          <p:spTgt spid="18"/>
                                        </p:tgtEl>
                                        <p:attrNameLst>
                                          <p:attrName>ppt_y</p:attrName>
                                        </p:attrNameLst>
                                      </p:cBhvr>
                                      <p:tavLst>
                                        <p:tav tm="0">
                                          <p:val>
                                            <p:strVal val="ppt_y"/>
                                          </p:val>
                                        </p:tav>
                                        <p:tav tm="100000">
                                          <p:val>
                                            <p:strVal val="1+ppt_h/2"/>
                                          </p:val>
                                        </p:tav>
                                      </p:tavLst>
                                    </p:anim>
                                    <p:set>
                                      <p:cBhvr>
                                        <p:cTn id="135" dur="1" fill="hold">
                                          <p:stCondLst>
                                            <p:cond delay="1999"/>
                                          </p:stCondLst>
                                        </p:cTn>
                                        <p:tgtEl>
                                          <p:spTgt spid="18"/>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6"/>
                                        </p:tgtEl>
                                        <p:attrNameLst>
                                          <p:attrName>ppt_x</p:attrName>
                                        </p:attrNameLst>
                                      </p:cBhvr>
                                      <p:tavLst>
                                        <p:tav tm="0">
                                          <p:val>
                                            <p:strVal val="ppt_x"/>
                                          </p:val>
                                        </p:tav>
                                        <p:tav tm="100000">
                                          <p:val>
                                            <p:strVal val="1+ppt_w/2"/>
                                          </p:val>
                                        </p:tav>
                                      </p:tavLst>
                                    </p:anim>
                                    <p:anim calcmode="lin" valueType="num">
                                      <p:cBhvr additive="base">
                                        <p:cTn id="138" dur="2000"/>
                                        <p:tgtEl>
                                          <p:spTgt spid="6"/>
                                        </p:tgtEl>
                                        <p:attrNameLst>
                                          <p:attrName>ppt_y</p:attrName>
                                        </p:attrNameLst>
                                      </p:cBhvr>
                                      <p:tavLst>
                                        <p:tav tm="0">
                                          <p:val>
                                            <p:strVal val="ppt_y"/>
                                          </p:val>
                                        </p:tav>
                                        <p:tav tm="100000">
                                          <p:val>
                                            <p:strVal val="0-ppt_h/2"/>
                                          </p:val>
                                        </p:tav>
                                      </p:tavLst>
                                    </p:anim>
                                    <p:set>
                                      <p:cBhvr>
                                        <p:cTn id="139" dur="1" fill="hold">
                                          <p:stCondLst>
                                            <p:cond delay="1999"/>
                                          </p:stCondLst>
                                        </p:cTn>
                                        <p:tgtEl>
                                          <p:spTgt spid="6"/>
                                        </p:tgtEl>
                                        <p:attrNameLst>
                                          <p:attrName>style.visibility</p:attrName>
                                        </p:attrNameLst>
                                      </p:cBhvr>
                                      <p:to>
                                        <p:strVal val="hidden"/>
                                      </p:to>
                                    </p:set>
                                  </p:childTnLst>
                                </p:cTn>
                              </p:par>
                              <p:par>
                                <p:cTn id="140" presetID="2" presetClass="exit" presetSubtype="3" fill="hold" nodeType="withEffect">
                                  <p:stCondLst>
                                    <p:cond delay="0"/>
                                  </p:stCondLst>
                                  <p:childTnLst>
                                    <p:anim calcmode="lin" valueType="num">
                                      <p:cBhvr additive="base">
                                        <p:cTn id="141" dur="2000"/>
                                        <p:tgtEl>
                                          <p:spTgt spid="7"/>
                                        </p:tgtEl>
                                        <p:attrNameLst>
                                          <p:attrName>ppt_x</p:attrName>
                                        </p:attrNameLst>
                                      </p:cBhvr>
                                      <p:tavLst>
                                        <p:tav tm="0">
                                          <p:val>
                                            <p:strVal val="ppt_x"/>
                                          </p:val>
                                        </p:tav>
                                        <p:tav tm="100000">
                                          <p:val>
                                            <p:strVal val="1+ppt_w/2"/>
                                          </p:val>
                                        </p:tav>
                                      </p:tavLst>
                                    </p:anim>
                                    <p:anim calcmode="lin" valueType="num">
                                      <p:cBhvr additive="base">
                                        <p:cTn id="142" dur="2000"/>
                                        <p:tgtEl>
                                          <p:spTgt spid="7"/>
                                        </p:tgtEl>
                                        <p:attrNameLst>
                                          <p:attrName>ppt_y</p:attrName>
                                        </p:attrNameLst>
                                      </p:cBhvr>
                                      <p:tavLst>
                                        <p:tav tm="0">
                                          <p:val>
                                            <p:strVal val="ppt_y"/>
                                          </p:val>
                                        </p:tav>
                                        <p:tav tm="100000">
                                          <p:val>
                                            <p:strVal val="0-ppt_h/2"/>
                                          </p:val>
                                        </p:tav>
                                      </p:tavLst>
                                    </p:anim>
                                    <p:set>
                                      <p:cBhvr>
                                        <p:cTn id="143" dur="1" fill="hold">
                                          <p:stCondLst>
                                            <p:cond delay="1999"/>
                                          </p:stCondLst>
                                        </p:cTn>
                                        <p:tgtEl>
                                          <p:spTgt spid="7"/>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2000"/>
                                        <p:tgtEl>
                                          <p:spTgt spid="9"/>
                                        </p:tgtEl>
                                        <p:attrNameLst>
                                          <p:attrName>ppt_x</p:attrName>
                                        </p:attrNameLst>
                                      </p:cBhvr>
                                      <p:tavLst>
                                        <p:tav tm="0">
                                          <p:val>
                                            <p:strVal val="ppt_x"/>
                                          </p:val>
                                        </p:tav>
                                        <p:tav tm="100000">
                                          <p:val>
                                            <p:strVal val="1+ppt_w/2"/>
                                          </p:val>
                                        </p:tav>
                                      </p:tavLst>
                                    </p:anim>
                                    <p:anim calcmode="lin" valueType="num">
                                      <p:cBhvr additive="base">
                                        <p:cTn id="146" dur="2000"/>
                                        <p:tgtEl>
                                          <p:spTgt spid="9"/>
                                        </p:tgtEl>
                                        <p:attrNameLst>
                                          <p:attrName>ppt_y</p:attrName>
                                        </p:attrNameLst>
                                      </p:cBhvr>
                                      <p:tavLst>
                                        <p:tav tm="0">
                                          <p:val>
                                            <p:strVal val="ppt_y"/>
                                          </p:val>
                                        </p:tav>
                                        <p:tav tm="100000">
                                          <p:val>
                                            <p:strVal val="0-ppt_h/2"/>
                                          </p:val>
                                        </p:tav>
                                      </p:tavLst>
                                    </p:anim>
                                    <p:set>
                                      <p:cBhvr>
                                        <p:cTn id="147" dur="1" fill="hold">
                                          <p:stCondLst>
                                            <p:cond delay="1999"/>
                                          </p:stCondLst>
                                        </p:cTn>
                                        <p:tgtEl>
                                          <p:spTgt spid="9"/>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1+ppt_w/2"/>
                                          </p:val>
                                        </p:tav>
                                      </p:tavLst>
                                    </p:anim>
                                    <p:anim calcmode="lin" valueType="num">
                                      <p:cBhvr additive="base">
                                        <p:cTn id="150" dur="2000"/>
                                        <p:tgtEl>
                                          <p:spTgt spid="11"/>
                                        </p:tgtEl>
                                        <p:attrNameLst>
                                          <p:attrName>ppt_y</p:attrName>
                                        </p:attrNameLst>
                                      </p:cBhvr>
                                      <p:tavLst>
                                        <p:tav tm="0">
                                          <p:val>
                                            <p:strVal val="ppt_y"/>
                                          </p:val>
                                        </p:tav>
                                        <p:tav tm="100000">
                                          <p:val>
                                            <p:strVal val="0-ppt_h/2"/>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3" fill="hold" nodeType="withEffect">
                                  <p:stCondLst>
                                    <p:cond delay="0"/>
                                  </p:stCondLst>
                                  <p:childTnLst>
                                    <p:anim calcmode="lin" valueType="num">
                                      <p:cBhvr additive="base">
                                        <p:cTn id="153" dur="2000"/>
                                        <p:tgtEl>
                                          <p:spTgt spid="13"/>
                                        </p:tgtEl>
                                        <p:attrNameLst>
                                          <p:attrName>ppt_x</p:attrName>
                                        </p:attrNameLst>
                                      </p:cBhvr>
                                      <p:tavLst>
                                        <p:tav tm="0">
                                          <p:val>
                                            <p:strVal val="ppt_x"/>
                                          </p:val>
                                        </p:tav>
                                        <p:tav tm="100000">
                                          <p:val>
                                            <p:strVal val="1+ppt_w/2"/>
                                          </p:val>
                                        </p:tav>
                                      </p:tavLst>
                                    </p:anim>
                                    <p:anim calcmode="lin" valueType="num">
                                      <p:cBhvr additive="base">
                                        <p:cTn id="154" dur="2000"/>
                                        <p:tgtEl>
                                          <p:spTgt spid="13"/>
                                        </p:tgtEl>
                                        <p:attrNameLst>
                                          <p:attrName>ppt_y</p:attrName>
                                        </p:attrNameLst>
                                      </p:cBhvr>
                                      <p:tavLst>
                                        <p:tav tm="0">
                                          <p:val>
                                            <p:strVal val="ppt_y"/>
                                          </p:val>
                                        </p:tav>
                                        <p:tav tm="100000">
                                          <p:val>
                                            <p:strVal val="0-ppt_h/2"/>
                                          </p:val>
                                        </p:tav>
                                      </p:tavLst>
                                    </p:anim>
                                    <p:set>
                                      <p:cBhvr>
                                        <p:cTn id="155" dur="1" fill="hold">
                                          <p:stCondLst>
                                            <p:cond delay="1999"/>
                                          </p:stCondLst>
                                        </p:cTn>
                                        <p:tgtEl>
                                          <p:spTgt spid="13"/>
                                        </p:tgtEl>
                                        <p:attrNameLst>
                                          <p:attrName>style.visibility</p:attrName>
                                        </p:attrNameLst>
                                      </p:cBhvr>
                                      <p:to>
                                        <p:strVal val="hidden"/>
                                      </p:to>
                                    </p:set>
                                  </p:childTnLst>
                                </p:cTn>
                              </p:par>
                              <p:par>
                                <p:cTn id="156" presetID="2" presetClass="exit" presetSubtype="3" fill="hold" nodeType="withEffect">
                                  <p:stCondLst>
                                    <p:cond delay="0"/>
                                  </p:stCondLst>
                                  <p:childTnLst>
                                    <p:anim calcmode="lin" valueType="num">
                                      <p:cBhvr additive="base">
                                        <p:cTn id="157" dur="2000"/>
                                        <p:tgtEl>
                                          <p:spTgt spid="15"/>
                                        </p:tgtEl>
                                        <p:attrNameLst>
                                          <p:attrName>ppt_x</p:attrName>
                                        </p:attrNameLst>
                                      </p:cBhvr>
                                      <p:tavLst>
                                        <p:tav tm="0">
                                          <p:val>
                                            <p:strVal val="ppt_x"/>
                                          </p:val>
                                        </p:tav>
                                        <p:tav tm="100000">
                                          <p:val>
                                            <p:strVal val="1+ppt_w/2"/>
                                          </p:val>
                                        </p:tav>
                                      </p:tavLst>
                                    </p:anim>
                                    <p:anim calcmode="lin" valueType="num">
                                      <p:cBhvr additive="base">
                                        <p:cTn id="158" dur="2000"/>
                                        <p:tgtEl>
                                          <p:spTgt spid="15"/>
                                        </p:tgtEl>
                                        <p:attrNameLst>
                                          <p:attrName>ppt_y</p:attrName>
                                        </p:attrNameLst>
                                      </p:cBhvr>
                                      <p:tavLst>
                                        <p:tav tm="0">
                                          <p:val>
                                            <p:strVal val="ppt_y"/>
                                          </p:val>
                                        </p:tav>
                                        <p:tav tm="100000">
                                          <p:val>
                                            <p:strVal val="0-ppt_h/2"/>
                                          </p:val>
                                        </p:tav>
                                      </p:tavLst>
                                    </p:anim>
                                    <p:set>
                                      <p:cBhvr>
                                        <p:cTn id="159" dur="1" fill="hold">
                                          <p:stCondLst>
                                            <p:cond delay="1999"/>
                                          </p:stCondLst>
                                        </p:cTn>
                                        <p:tgtEl>
                                          <p:spTgt spid="15"/>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1+ppt_w/2"/>
                                          </p:val>
                                        </p:tav>
                                      </p:tavLst>
                                    </p:anim>
                                    <p:anim calcmode="lin" valueType="num">
                                      <p:cBhvr additive="base">
                                        <p:cTn id="162" dur="2000"/>
                                        <p:tgtEl>
                                          <p:spTgt spid="17"/>
                                        </p:tgtEl>
                                        <p:attrNameLst>
                                          <p:attrName>ppt_y</p:attrName>
                                        </p:attrNameLst>
                                      </p:cBhvr>
                                      <p:tavLst>
                                        <p:tav tm="0">
                                          <p:val>
                                            <p:strVal val="ppt_y"/>
                                          </p:val>
                                        </p:tav>
                                        <p:tav tm="100000">
                                          <p:val>
                                            <p:strVal val="0-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1+ppt_w/2"/>
                                          </p:val>
                                        </p:tav>
                                      </p:tavLst>
                                    </p:anim>
                                    <p:anim calcmode="lin" valueType="num">
                                      <p:cBhvr additive="base">
                                        <p:cTn id="166" dur="2000"/>
                                        <p:tgtEl>
                                          <p:spTgt spid="19"/>
                                        </p:tgtEl>
                                        <p:attrNameLst>
                                          <p:attrName>ppt_y</p:attrName>
                                        </p:attrNameLst>
                                      </p:cBhvr>
                                      <p:tavLst>
                                        <p:tav tm="0">
                                          <p:val>
                                            <p:strVal val="ppt_y"/>
                                          </p:val>
                                        </p:tav>
                                        <p:tav tm="100000">
                                          <p:val>
                                            <p:strVal val="0-ppt_h/2"/>
                                          </p:val>
                                        </p:tav>
                                      </p:tavLst>
                                    </p:anim>
                                    <p:set>
                                      <p:cBhvr>
                                        <p:cTn id="167" dur="1" fill="hold">
                                          <p:stCondLst>
                                            <p:cond delay="1999"/>
                                          </p:stCondLst>
                                        </p:cTn>
                                        <p:tgtEl>
                                          <p:spTgt spid="19"/>
                                        </p:tgtEl>
                                        <p:attrNameLst>
                                          <p:attrName>style.visibility</p:attrName>
                                        </p:attrNameLst>
                                      </p:cBhvr>
                                      <p:to>
                                        <p:strVal val="hidden"/>
                                      </p:to>
                                    </p:set>
                                  </p:childTnLst>
                                </p:cTn>
                              </p:par>
                              <p:par>
                                <p:cTn id="168" presetID="8" presetClass="emph" presetSubtype="0" fill="hold" nodeType="withEffect">
                                  <p:stCondLst>
                                    <p:cond delay="0"/>
                                  </p:stCondLst>
                                  <p:childTnLst>
                                    <p:animRot by="21600000">
                                      <p:cBhvr>
                                        <p:cTn id="169" dur="2000" fill="hold"/>
                                        <p:tgtEl>
                                          <p:spTgt spid="4"/>
                                        </p:tgtEl>
                                        <p:attrNameLst>
                                          <p:attrName>r</p:attrName>
                                        </p:attrNameLst>
                                      </p:cBhvr>
                                    </p:animRot>
                                  </p:childTnLst>
                                </p:cTn>
                              </p:par>
                              <p:par>
                                <p:cTn id="170" presetID="8" presetClass="emph" presetSubtype="0" fill="hold" nodeType="withEffect">
                                  <p:stCondLst>
                                    <p:cond delay="0"/>
                                  </p:stCondLst>
                                  <p:childTnLst>
                                    <p:animRot by="21600000">
                                      <p:cBhvr>
                                        <p:cTn id="171" dur="2000" fill="hold"/>
                                        <p:tgtEl>
                                          <p:spTgt spid="5"/>
                                        </p:tgtEl>
                                        <p:attrNameLst>
                                          <p:attrName>r</p:attrName>
                                        </p:attrNameLst>
                                      </p:cBhvr>
                                    </p:animRot>
                                  </p:childTnLst>
                                </p:cTn>
                              </p:par>
                              <p:par>
                                <p:cTn id="172" presetID="8" presetClass="emph" presetSubtype="0" fill="hold" nodeType="withEffect">
                                  <p:stCondLst>
                                    <p:cond delay="0"/>
                                  </p:stCondLst>
                                  <p:childTnLst>
                                    <p:animRot by="21600000">
                                      <p:cBhvr>
                                        <p:cTn id="173" dur="2000" fill="hold"/>
                                        <p:tgtEl>
                                          <p:spTgt spid="8"/>
                                        </p:tgtEl>
                                        <p:attrNameLst>
                                          <p:attrName>r</p:attrName>
                                        </p:attrNameLst>
                                      </p:cBhvr>
                                    </p:animRot>
                                  </p:childTnLst>
                                </p:cTn>
                              </p:par>
                              <p:par>
                                <p:cTn id="174" presetID="8" presetClass="emph" presetSubtype="0" fill="hold" nodeType="withEffect">
                                  <p:stCondLst>
                                    <p:cond delay="0"/>
                                  </p:stCondLst>
                                  <p:childTnLst>
                                    <p:animRot by="21600000">
                                      <p:cBhvr>
                                        <p:cTn id="175" dur="2000" fill="hold"/>
                                        <p:tgtEl>
                                          <p:spTgt spid="10"/>
                                        </p:tgtEl>
                                        <p:attrNameLst>
                                          <p:attrName>r</p:attrName>
                                        </p:attrNameLst>
                                      </p:cBhvr>
                                    </p:animRot>
                                  </p:childTnLst>
                                </p:cTn>
                              </p:par>
                              <p:par>
                                <p:cTn id="176" presetID="8" presetClass="emph" presetSubtype="0" fill="hold" nodeType="withEffect">
                                  <p:stCondLst>
                                    <p:cond delay="0"/>
                                  </p:stCondLst>
                                  <p:childTnLst>
                                    <p:animRot by="21600000">
                                      <p:cBhvr>
                                        <p:cTn id="177" dur="2000" fill="hold"/>
                                        <p:tgtEl>
                                          <p:spTgt spid="12"/>
                                        </p:tgtEl>
                                        <p:attrNameLst>
                                          <p:attrName>r</p:attrName>
                                        </p:attrNameLst>
                                      </p:cBhvr>
                                    </p:animRot>
                                  </p:childTnLst>
                                </p:cTn>
                              </p:par>
                              <p:par>
                                <p:cTn id="178" presetID="8" presetClass="emph" presetSubtype="0" fill="hold" nodeType="withEffect">
                                  <p:stCondLst>
                                    <p:cond delay="0"/>
                                  </p:stCondLst>
                                  <p:childTnLst>
                                    <p:animRot by="21600000">
                                      <p:cBhvr>
                                        <p:cTn id="179" dur="2000" fill="hold"/>
                                        <p:tgtEl>
                                          <p:spTgt spid="14"/>
                                        </p:tgtEl>
                                        <p:attrNameLst>
                                          <p:attrName>r</p:attrName>
                                        </p:attrNameLst>
                                      </p:cBhvr>
                                    </p:animRot>
                                  </p:childTnLst>
                                </p:cTn>
                              </p:par>
                              <p:par>
                                <p:cTn id="180" presetID="8" presetClass="emph" presetSubtype="0" fill="hold" nodeType="withEffect">
                                  <p:stCondLst>
                                    <p:cond delay="0"/>
                                  </p:stCondLst>
                                  <p:childTnLst>
                                    <p:animRot by="21600000">
                                      <p:cBhvr>
                                        <p:cTn id="181" dur="2000" fill="hold"/>
                                        <p:tgtEl>
                                          <p:spTgt spid="16"/>
                                        </p:tgtEl>
                                        <p:attrNameLst>
                                          <p:attrName>r</p:attrName>
                                        </p:attrNameLst>
                                      </p:cBhvr>
                                    </p:animRot>
                                  </p:childTnLst>
                                </p:cTn>
                              </p:par>
                              <p:par>
                                <p:cTn id="182" presetID="8" presetClass="emph" presetSubtype="0" fill="hold" nodeType="withEffect">
                                  <p:stCondLst>
                                    <p:cond delay="0"/>
                                  </p:stCondLst>
                                  <p:childTnLst>
                                    <p:animRot by="21600000">
                                      <p:cBhvr>
                                        <p:cTn id="183" dur="2000" fill="hold"/>
                                        <p:tgtEl>
                                          <p:spTgt spid="18"/>
                                        </p:tgtEl>
                                        <p:attrNameLst>
                                          <p:attrName>r</p:attrName>
                                        </p:attrNameLst>
                                      </p:cBhvr>
                                    </p:animRot>
                                  </p:childTnLst>
                                </p:cTn>
                              </p:par>
                              <p:par>
                                <p:cTn id="184" presetID="8" presetClass="emph" presetSubtype="0" fill="hold" nodeType="withEffect">
                                  <p:stCondLst>
                                    <p:cond delay="0"/>
                                  </p:stCondLst>
                                  <p:childTnLst>
                                    <p:animRot by="-21600000">
                                      <p:cBhvr>
                                        <p:cTn id="185" dur="2000" fill="hold"/>
                                        <p:tgtEl>
                                          <p:spTgt spid="6"/>
                                        </p:tgtEl>
                                        <p:attrNameLst>
                                          <p:attrName>r</p:attrName>
                                        </p:attrNameLst>
                                      </p:cBhvr>
                                    </p:animRot>
                                  </p:childTnLst>
                                </p:cTn>
                              </p:par>
                              <p:par>
                                <p:cTn id="186" presetID="8" presetClass="emph" presetSubtype="0" fill="hold" nodeType="withEffect">
                                  <p:stCondLst>
                                    <p:cond delay="0"/>
                                  </p:stCondLst>
                                  <p:childTnLst>
                                    <p:animRot by="-21600000">
                                      <p:cBhvr>
                                        <p:cTn id="187" dur="2000" fill="hold"/>
                                        <p:tgtEl>
                                          <p:spTgt spid="7"/>
                                        </p:tgtEl>
                                        <p:attrNameLst>
                                          <p:attrName>r</p:attrName>
                                        </p:attrNameLst>
                                      </p:cBhvr>
                                    </p:animRot>
                                  </p:childTnLst>
                                </p:cTn>
                              </p:par>
                              <p:par>
                                <p:cTn id="188" presetID="8" presetClass="emph" presetSubtype="0" fill="hold" nodeType="withEffect">
                                  <p:stCondLst>
                                    <p:cond delay="0"/>
                                  </p:stCondLst>
                                  <p:childTnLst>
                                    <p:animRot by="-21600000">
                                      <p:cBhvr>
                                        <p:cTn id="189" dur="2000" fill="hold"/>
                                        <p:tgtEl>
                                          <p:spTgt spid="9"/>
                                        </p:tgtEl>
                                        <p:attrNameLst>
                                          <p:attrName>r</p:attrName>
                                        </p:attrNameLst>
                                      </p:cBhvr>
                                    </p:animRot>
                                  </p:childTnLst>
                                </p:cTn>
                              </p:par>
                              <p:par>
                                <p:cTn id="190" presetID="8" presetClass="emph" presetSubtype="0" fill="hold" nodeType="withEffect">
                                  <p:stCondLst>
                                    <p:cond delay="0"/>
                                  </p:stCondLst>
                                  <p:childTnLst>
                                    <p:animRot by="-21600000">
                                      <p:cBhvr>
                                        <p:cTn id="191" dur="2000" fill="hold"/>
                                        <p:tgtEl>
                                          <p:spTgt spid="11"/>
                                        </p:tgtEl>
                                        <p:attrNameLst>
                                          <p:attrName>r</p:attrName>
                                        </p:attrNameLst>
                                      </p:cBhvr>
                                    </p:animRot>
                                  </p:childTnLst>
                                </p:cTn>
                              </p:par>
                              <p:par>
                                <p:cTn id="192" presetID="8" presetClass="emph" presetSubtype="0" fill="hold" nodeType="withEffect">
                                  <p:stCondLst>
                                    <p:cond delay="0"/>
                                  </p:stCondLst>
                                  <p:childTnLst>
                                    <p:animRot by="-21600000">
                                      <p:cBhvr>
                                        <p:cTn id="193" dur="2000" fill="hold"/>
                                        <p:tgtEl>
                                          <p:spTgt spid="13"/>
                                        </p:tgtEl>
                                        <p:attrNameLst>
                                          <p:attrName>r</p:attrName>
                                        </p:attrNameLst>
                                      </p:cBhvr>
                                    </p:animRot>
                                  </p:childTnLst>
                                </p:cTn>
                              </p:par>
                              <p:par>
                                <p:cTn id="194" presetID="8" presetClass="emph" presetSubtype="0" fill="hold" nodeType="withEffect">
                                  <p:stCondLst>
                                    <p:cond delay="0"/>
                                  </p:stCondLst>
                                  <p:childTnLst>
                                    <p:animRot by="-21600000">
                                      <p:cBhvr>
                                        <p:cTn id="195" dur="2000" fill="hold"/>
                                        <p:tgtEl>
                                          <p:spTgt spid="15"/>
                                        </p:tgtEl>
                                        <p:attrNameLst>
                                          <p:attrName>r</p:attrName>
                                        </p:attrNameLst>
                                      </p:cBhvr>
                                    </p:animRot>
                                  </p:childTnLst>
                                </p:cTn>
                              </p:par>
                              <p:par>
                                <p:cTn id="196" presetID="8" presetClass="emph" presetSubtype="0" fill="hold" nodeType="withEffect">
                                  <p:stCondLst>
                                    <p:cond delay="0"/>
                                  </p:stCondLst>
                                  <p:childTnLst>
                                    <p:animRot by="-21600000">
                                      <p:cBhvr>
                                        <p:cTn id="197" dur="2000" fill="hold"/>
                                        <p:tgtEl>
                                          <p:spTgt spid="17"/>
                                        </p:tgtEl>
                                        <p:attrNameLst>
                                          <p:attrName>r</p:attrName>
                                        </p:attrNameLst>
                                      </p:cBhvr>
                                    </p:animRot>
                                  </p:childTnLst>
                                </p:cTn>
                              </p:par>
                              <p:par>
                                <p:cTn id="198" presetID="8" presetClass="emph" presetSubtype="0" fill="hold" nodeType="withEffect">
                                  <p:stCondLst>
                                    <p:cond delay="0"/>
                                  </p:stCondLst>
                                  <p:childTnLst>
                                    <p:animRot by="-21600000">
                                      <p:cBhvr>
                                        <p:cTn id="199" dur="2000" fill="hold"/>
                                        <p:tgtEl>
                                          <p:spTgt spid="19"/>
                                        </p:tgtEl>
                                        <p:attrNameLst>
                                          <p:attrName>r</p:attrName>
                                        </p:attrNameLst>
                                      </p:cBhvr>
                                    </p:animRot>
                                  </p:childTnLst>
                                </p:cTn>
                              </p:par>
                              <p:par>
                                <p:cTn id="200" presetID="17" presetClass="entr" presetSubtype="8"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ppt_w/2"/>
                                          </p:val>
                                        </p:tav>
                                        <p:tav tm="100000">
                                          <p:val>
                                            <p:strVal val="#ppt_x"/>
                                          </p:val>
                                        </p:tav>
                                      </p:tavLst>
                                    </p:anim>
                                    <p:anim calcmode="lin" valueType="num">
                                      <p:cBhvr>
                                        <p:cTn id="203" dur="2000" fill="hold"/>
                                        <p:tgtEl>
                                          <p:spTgt spid="2"/>
                                        </p:tgtEl>
                                        <p:attrNameLst>
                                          <p:attrName>ppt_y</p:attrName>
                                        </p:attrNameLst>
                                      </p:cBhvr>
                                      <p:tavLst>
                                        <p:tav tm="0">
                                          <p:val>
                                            <p:strVal val="#ppt_y"/>
                                          </p:val>
                                        </p:tav>
                                        <p:tav tm="100000">
                                          <p:val>
                                            <p:strVal val="#ppt_y"/>
                                          </p:val>
                                        </p:tav>
                                      </p:tavLst>
                                    </p:anim>
                                    <p:anim calcmode="lin" valueType="num">
                                      <p:cBhvr>
                                        <p:cTn id="204" dur="2000" fill="hold"/>
                                        <p:tgtEl>
                                          <p:spTgt spid="2"/>
                                        </p:tgtEl>
                                        <p:attrNameLst>
                                          <p:attrName>ppt_w</p:attrName>
                                        </p:attrNameLst>
                                      </p:cBhvr>
                                      <p:tavLst>
                                        <p:tav tm="0">
                                          <p:val>
                                            <p:fltVal val="0"/>
                                          </p:val>
                                        </p:tav>
                                        <p:tav tm="100000">
                                          <p:val>
                                            <p:strVal val="#ppt_w"/>
                                          </p:val>
                                        </p:tav>
                                      </p:tavLst>
                                    </p:anim>
                                    <p:anim calcmode="lin" valueType="num">
                                      <p:cBhvr>
                                        <p:cTn id="205" dur="2000" fill="hold"/>
                                        <p:tgtEl>
                                          <p:spTgt spid="2"/>
                                        </p:tgtEl>
                                        <p:attrNameLst>
                                          <p:attrName>ppt_h</p:attrName>
                                        </p:attrNameLst>
                                      </p:cBhvr>
                                      <p:tavLst>
                                        <p:tav tm="0">
                                          <p:val>
                                            <p:strVal val="#ppt_h"/>
                                          </p:val>
                                        </p:tav>
                                        <p:tav tm="100000">
                                          <p:val>
                                            <p:strVal val="#ppt_h"/>
                                          </p:val>
                                        </p:tav>
                                      </p:tavLst>
                                    </p:anim>
                                  </p:childTnLst>
                                </p:cTn>
                              </p:par>
                              <p:par>
                                <p:cTn id="206" presetID="3" presetClass="entr" presetSubtype="5"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linds(vertical)">
                                      <p:cBhvr>
                                        <p:cTn id="2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A206A"/>
            </a:gs>
            <a:gs pos="50000">
              <a:srgbClr val="9692E6">
                <a:shade val="67500"/>
                <a:satMod val="115000"/>
              </a:srgbClr>
            </a:gs>
            <a:gs pos="100000">
              <a:srgbClr val="9692E6">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UW65.jpe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3" name="2 Imagen" descr="268433154010211.png"/>
          <p:cNvPicPr>
            <a:picLocks noChangeAspect="1"/>
          </p:cNvPicPr>
          <p:nvPr/>
        </p:nvPicPr>
        <p:blipFill>
          <a:blip r:embed="rId3">
            <a:lum bright="-30000" contrast="40000"/>
          </a:blip>
          <a:stretch>
            <a:fillRect/>
          </a:stretch>
        </p:blipFill>
        <p:spPr>
          <a:xfrm>
            <a:off x="4572000" y="0"/>
            <a:ext cx="1071570" cy="1356418"/>
          </a:xfrm>
          <a:prstGeom prst="rect">
            <a:avLst/>
          </a:prstGeom>
          <a:effectLst>
            <a:reflection blurRad="6350" stA="50000" endA="300" endPos="90000" dir="5400000" sy="-100000" algn="bl" rotWithShape="0"/>
          </a:effectLst>
        </p:spPr>
      </p:pic>
      <p:pic>
        <p:nvPicPr>
          <p:cNvPr id="4" name="3 Imagen" descr="268433154010211.png"/>
          <p:cNvPicPr>
            <a:picLocks noChangeAspect="1"/>
          </p:cNvPicPr>
          <p:nvPr/>
        </p:nvPicPr>
        <p:blipFill>
          <a:blip r:embed="rId3">
            <a:duotone>
              <a:prstClr val="black"/>
              <a:srgbClr val="FFFF00">
                <a:tint val="45000"/>
                <a:satMod val="400000"/>
              </a:srgbClr>
            </a:duotone>
            <a:lum contrast="40000"/>
          </a:blip>
          <a:stretch>
            <a:fillRect/>
          </a:stretch>
        </p:blipFill>
        <p:spPr>
          <a:xfrm flipH="1">
            <a:off x="3643306" y="0"/>
            <a:ext cx="1009656" cy="1356418"/>
          </a:xfrm>
          <a:prstGeom prst="rect">
            <a:avLst/>
          </a:prstGeom>
          <a:effectLst>
            <a:reflection blurRad="6350" stA="50000" endA="300" endPos="90000" dir="5400000" sy="-100000" algn="bl" rotWithShape="0"/>
          </a:effectLst>
        </p:spPr>
      </p:pic>
      <p:pic>
        <p:nvPicPr>
          <p:cNvPr id="5" name="4 Imagen" descr="268433154010211.png"/>
          <p:cNvPicPr>
            <a:picLocks noChangeAspect="1"/>
          </p:cNvPicPr>
          <p:nvPr/>
        </p:nvPicPr>
        <p:blipFill>
          <a:blip r:embed="rId3">
            <a:lum bright="-30000" contrast="40000"/>
          </a:blip>
          <a:stretch>
            <a:fillRect/>
          </a:stretch>
        </p:blipFill>
        <p:spPr>
          <a:xfrm>
            <a:off x="4572000" y="1071552"/>
            <a:ext cx="1071570" cy="1356418"/>
          </a:xfrm>
          <a:prstGeom prst="rect">
            <a:avLst/>
          </a:prstGeom>
          <a:effectLst>
            <a:reflection blurRad="6350" stA="50000" endA="300" endPos="90000" dir="5400000" sy="-100000" algn="bl" rotWithShape="0"/>
          </a:effectLst>
        </p:spPr>
      </p:pic>
      <p:pic>
        <p:nvPicPr>
          <p:cNvPr id="6" name="5 Imagen" descr="268433154010211.png"/>
          <p:cNvPicPr>
            <a:picLocks noChangeAspect="1"/>
          </p:cNvPicPr>
          <p:nvPr/>
        </p:nvPicPr>
        <p:blipFill>
          <a:blip r:embed="rId3">
            <a:duotone>
              <a:prstClr val="black"/>
              <a:srgbClr val="FFFF00">
                <a:tint val="45000"/>
                <a:satMod val="400000"/>
              </a:srgbClr>
            </a:duotone>
            <a:lum contrast="40000"/>
          </a:blip>
          <a:stretch>
            <a:fillRect/>
          </a:stretch>
        </p:blipFill>
        <p:spPr>
          <a:xfrm flipH="1">
            <a:off x="3643306" y="1071552"/>
            <a:ext cx="1009656" cy="1356418"/>
          </a:xfrm>
          <a:prstGeom prst="rect">
            <a:avLst/>
          </a:prstGeom>
          <a:effectLst>
            <a:reflection blurRad="6350" stA="50000" endA="300" endPos="90000" dir="5400000" sy="-100000" algn="bl" rotWithShape="0"/>
          </a:effectLst>
        </p:spPr>
      </p:pic>
      <p:pic>
        <p:nvPicPr>
          <p:cNvPr id="7" name="6 Imagen" descr="268433154010211.png"/>
          <p:cNvPicPr>
            <a:picLocks noChangeAspect="1"/>
          </p:cNvPicPr>
          <p:nvPr/>
        </p:nvPicPr>
        <p:blipFill>
          <a:blip r:embed="rId3">
            <a:lum bright="-30000" contrast="40000"/>
          </a:blip>
          <a:stretch>
            <a:fillRect/>
          </a:stretch>
        </p:blipFill>
        <p:spPr>
          <a:xfrm>
            <a:off x="4572000" y="2143140"/>
            <a:ext cx="1071570" cy="1356418"/>
          </a:xfrm>
          <a:prstGeom prst="rect">
            <a:avLst/>
          </a:prstGeom>
          <a:effectLst>
            <a:reflection blurRad="6350" stA="50000" endA="300" endPos="90000" dir="5400000" sy="-100000" algn="bl" rotWithShape="0"/>
          </a:effectLst>
        </p:spPr>
      </p:pic>
      <p:pic>
        <p:nvPicPr>
          <p:cNvPr id="8" name="7 Imagen" descr="268433154010211.png"/>
          <p:cNvPicPr>
            <a:picLocks noChangeAspect="1"/>
          </p:cNvPicPr>
          <p:nvPr/>
        </p:nvPicPr>
        <p:blipFill>
          <a:blip r:embed="rId3">
            <a:duotone>
              <a:prstClr val="black"/>
              <a:srgbClr val="FFFF00">
                <a:tint val="45000"/>
                <a:satMod val="400000"/>
              </a:srgbClr>
            </a:duotone>
            <a:lum contrast="40000"/>
          </a:blip>
          <a:stretch>
            <a:fillRect/>
          </a:stretch>
        </p:blipFill>
        <p:spPr>
          <a:xfrm flipH="1">
            <a:off x="3643306" y="2143140"/>
            <a:ext cx="1009656" cy="1356418"/>
          </a:xfrm>
          <a:prstGeom prst="rect">
            <a:avLst/>
          </a:prstGeom>
          <a:effectLst>
            <a:reflection blurRad="6350" stA="50000" endA="300" endPos="90000" dir="5400000" sy="-100000" algn="bl" rotWithShape="0"/>
          </a:effectLst>
        </p:spPr>
      </p:pic>
      <p:pic>
        <p:nvPicPr>
          <p:cNvPr id="9" name="8 Imagen" descr="268433154010211.png"/>
          <p:cNvPicPr>
            <a:picLocks noChangeAspect="1"/>
          </p:cNvPicPr>
          <p:nvPr/>
        </p:nvPicPr>
        <p:blipFill>
          <a:blip r:embed="rId3">
            <a:lum bright="-30000" contrast="40000"/>
          </a:blip>
          <a:stretch>
            <a:fillRect/>
          </a:stretch>
        </p:blipFill>
        <p:spPr>
          <a:xfrm>
            <a:off x="4572000" y="3214692"/>
            <a:ext cx="1071570" cy="1356418"/>
          </a:xfrm>
          <a:prstGeom prst="rect">
            <a:avLst/>
          </a:prstGeom>
          <a:effectLst>
            <a:reflection blurRad="6350" stA="50000" endA="300" endPos="90000" dir="5400000" sy="-100000" algn="bl" rotWithShape="0"/>
          </a:effectLst>
        </p:spPr>
      </p:pic>
      <p:pic>
        <p:nvPicPr>
          <p:cNvPr id="10" name="9 Imagen" descr="268433154010211.png"/>
          <p:cNvPicPr>
            <a:picLocks noChangeAspect="1"/>
          </p:cNvPicPr>
          <p:nvPr/>
        </p:nvPicPr>
        <p:blipFill>
          <a:blip r:embed="rId3">
            <a:duotone>
              <a:prstClr val="black"/>
              <a:srgbClr val="FFFF00">
                <a:tint val="45000"/>
                <a:satMod val="400000"/>
              </a:srgbClr>
            </a:duotone>
            <a:lum contrast="40000"/>
          </a:blip>
          <a:stretch>
            <a:fillRect/>
          </a:stretch>
        </p:blipFill>
        <p:spPr>
          <a:xfrm flipH="1">
            <a:off x="3643306" y="3214692"/>
            <a:ext cx="1009656" cy="1356418"/>
          </a:xfrm>
          <a:prstGeom prst="rect">
            <a:avLst/>
          </a:prstGeom>
          <a:effectLst>
            <a:reflection blurRad="6350" stA="50000" endA="300" endPos="90000" dir="5400000" sy="-100000" algn="bl" rotWithShape="0"/>
          </a:effectLst>
        </p:spPr>
      </p:pic>
      <p:pic>
        <p:nvPicPr>
          <p:cNvPr id="11" name="10 Imagen" descr="268433154010211.png"/>
          <p:cNvPicPr>
            <a:picLocks noChangeAspect="1"/>
          </p:cNvPicPr>
          <p:nvPr/>
        </p:nvPicPr>
        <p:blipFill>
          <a:blip r:embed="rId3">
            <a:lum bright="-30000" contrast="40000"/>
          </a:blip>
          <a:stretch>
            <a:fillRect/>
          </a:stretch>
        </p:blipFill>
        <p:spPr>
          <a:xfrm>
            <a:off x="4572000" y="4143386"/>
            <a:ext cx="1071570" cy="1356418"/>
          </a:xfrm>
          <a:prstGeom prst="rect">
            <a:avLst/>
          </a:prstGeom>
          <a:effectLst>
            <a:reflection blurRad="6350" stA="50000" endA="300" endPos="90000" dir="5400000" sy="-100000" algn="bl" rotWithShape="0"/>
          </a:effectLst>
        </p:spPr>
      </p:pic>
      <p:pic>
        <p:nvPicPr>
          <p:cNvPr id="12" name="11 Imagen" descr="268433154010211.png"/>
          <p:cNvPicPr>
            <a:picLocks noChangeAspect="1"/>
          </p:cNvPicPr>
          <p:nvPr/>
        </p:nvPicPr>
        <p:blipFill>
          <a:blip r:embed="rId3">
            <a:duotone>
              <a:prstClr val="black"/>
              <a:srgbClr val="FFFF00">
                <a:tint val="45000"/>
                <a:satMod val="400000"/>
              </a:srgbClr>
            </a:duotone>
            <a:lum contrast="40000"/>
          </a:blip>
          <a:stretch>
            <a:fillRect/>
          </a:stretch>
        </p:blipFill>
        <p:spPr>
          <a:xfrm flipH="1">
            <a:off x="3643306" y="4143386"/>
            <a:ext cx="1009656" cy="1356418"/>
          </a:xfrm>
          <a:prstGeom prst="rect">
            <a:avLst/>
          </a:prstGeom>
          <a:effectLst>
            <a:reflection blurRad="6350" stA="50000" endA="300" endPos="90000" dir="5400000" sy="-100000" algn="bl" rotWithShape="0"/>
          </a:effectLst>
        </p:spPr>
      </p:pic>
      <p:pic>
        <p:nvPicPr>
          <p:cNvPr id="13" name="12 Imagen" descr="268433154010211.png"/>
          <p:cNvPicPr>
            <a:picLocks noChangeAspect="1"/>
          </p:cNvPicPr>
          <p:nvPr/>
        </p:nvPicPr>
        <p:blipFill>
          <a:blip r:embed="rId3">
            <a:lum bright="-30000" contrast="40000"/>
          </a:blip>
          <a:stretch>
            <a:fillRect/>
          </a:stretch>
        </p:blipFill>
        <p:spPr>
          <a:xfrm>
            <a:off x="7000892" y="0"/>
            <a:ext cx="1071570" cy="1356418"/>
          </a:xfrm>
          <a:prstGeom prst="rect">
            <a:avLst/>
          </a:prstGeom>
          <a:effectLst>
            <a:reflection blurRad="6350" stA="50000" endA="300" endPos="90000" dir="5400000" sy="-100000" algn="bl" rotWithShape="0"/>
          </a:effectLst>
        </p:spPr>
      </p:pic>
      <p:pic>
        <p:nvPicPr>
          <p:cNvPr id="14" name="13 Imagen" descr="268433154010211.png"/>
          <p:cNvPicPr>
            <a:picLocks noChangeAspect="1"/>
          </p:cNvPicPr>
          <p:nvPr/>
        </p:nvPicPr>
        <p:blipFill>
          <a:blip r:embed="rId3">
            <a:duotone>
              <a:prstClr val="black"/>
              <a:srgbClr val="FFFF00">
                <a:tint val="45000"/>
                <a:satMod val="400000"/>
              </a:srgbClr>
            </a:duotone>
            <a:lum contrast="40000"/>
          </a:blip>
          <a:stretch>
            <a:fillRect/>
          </a:stretch>
        </p:blipFill>
        <p:spPr>
          <a:xfrm flipH="1">
            <a:off x="5929322" y="0"/>
            <a:ext cx="1009656" cy="1356418"/>
          </a:xfrm>
          <a:prstGeom prst="rect">
            <a:avLst/>
          </a:prstGeom>
          <a:effectLst>
            <a:reflection blurRad="6350" stA="50000" endA="300" endPos="90000" dir="5400000" sy="-100000" algn="bl" rotWithShape="0"/>
          </a:effectLst>
        </p:spPr>
      </p:pic>
      <p:pic>
        <p:nvPicPr>
          <p:cNvPr id="15" name="14 Imagen" descr="268433154010211.png"/>
          <p:cNvPicPr>
            <a:picLocks noChangeAspect="1"/>
          </p:cNvPicPr>
          <p:nvPr/>
        </p:nvPicPr>
        <p:blipFill>
          <a:blip r:embed="rId3">
            <a:lum bright="-30000" contrast="40000"/>
          </a:blip>
          <a:stretch>
            <a:fillRect/>
          </a:stretch>
        </p:blipFill>
        <p:spPr>
          <a:xfrm>
            <a:off x="7000892" y="1071552"/>
            <a:ext cx="1071570" cy="1356418"/>
          </a:xfrm>
          <a:prstGeom prst="rect">
            <a:avLst/>
          </a:prstGeom>
          <a:effectLst>
            <a:reflection blurRad="6350" stA="50000" endA="300" endPos="90000" dir="5400000" sy="-100000" algn="bl" rotWithShape="0"/>
          </a:effectLst>
        </p:spPr>
      </p:pic>
      <p:pic>
        <p:nvPicPr>
          <p:cNvPr id="16" name="15 Imagen" descr="268433154010211.png"/>
          <p:cNvPicPr>
            <a:picLocks noChangeAspect="1"/>
          </p:cNvPicPr>
          <p:nvPr/>
        </p:nvPicPr>
        <p:blipFill>
          <a:blip r:embed="rId3">
            <a:duotone>
              <a:prstClr val="black"/>
              <a:srgbClr val="FFFF00">
                <a:tint val="45000"/>
                <a:satMod val="400000"/>
              </a:srgbClr>
            </a:duotone>
            <a:lum contrast="40000"/>
          </a:blip>
          <a:stretch>
            <a:fillRect/>
          </a:stretch>
        </p:blipFill>
        <p:spPr>
          <a:xfrm flipH="1">
            <a:off x="5929322" y="1071552"/>
            <a:ext cx="1009656" cy="1356418"/>
          </a:xfrm>
          <a:prstGeom prst="rect">
            <a:avLst/>
          </a:prstGeom>
          <a:effectLst>
            <a:reflection blurRad="6350" stA="50000" endA="300" endPos="90000" dir="5400000" sy="-100000" algn="bl" rotWithShape="0"/>
          </a:effectLst>
        </p:spPr>
      </p:pic>
      <p:pic>
        <p:nvPicPr>
          <p:cNvPr id="17" name="16 Imagen" descr="268433154010211.png"/>
          <p:cNvPicPr>
            <a:picLocks noChangeAspect="1"/>
          </p:cNvPicPr>
          <p:nvPr/>
        </p:nvPicPr>
        <p:blipFill>
          <a:blip r:embed="rId3">
            <a:lum bright="-30000" contrast="40000"/>
          </a:blip>
          <a:stretch>
            <a:fillRect/>
          </a:stretch>
        </p:blipFill>
        <p:spPr>
          <a:xfrm>
            <a:off x="7000892" y="2143140"/>
            <a:ext cx="1071570" cy="1356418"/>
          </a:xfrm>
          <a:prstGeom prst="rect">
            <a:avLst/>
          </a:prstGeom>
          <a:effectLst>
            <a:reflection blurRad="6350" stA="50000" endA="300" endPos="90000" dir="5400000" sy="-100000" algn="bl" rotWithShape="0"/>
          </a:effectLst>
        </p:spPr>
      </p:pic>
      <p:pic>
        <p:nvPicPr>
          <p:cNvPr id="18" name="17 Imagen" descr="268433154010211.png"/>
          <p:cNvPicPr>
            <a:picLocks noChangeAspect="1"/>
          </p:cNvPicPr>
          <p:nvPr/>
        </p:nvPicPr>
        <p:blipFill>
          <a:blip r:embed="rId3">
            <a:duotone>
              <a:prstClr val="black"/>
              <a:srgbClr val="FFFF00">
                <a:tint val="45000"/>
                <a:satMod val="400000"/>
              </a:srgbClr>
            </a:duotone>
            <a:lum contrast="40000"/>
          </a:blip>
          <a:stretch>
            <a:fillRect/>
          </a:stretch>
        </p:blipFill>
        <p:spPr>
          <a:xfrm flipH="1">
            <a:off x="5929322" y="2143140"/>
            <a:ext cx="1009656" cy="1356418"/>
          </a:xfrm>
          <a:prstGeom prst="rect">
            <a:avLst/>
          </a:prstGeom>
          <a:effectLst>
            <a:reflection blurRad="6350" stA="50000" endA="300" endPos="90000" dir="5400000" sy="-100000" algn="bl" rotWithShape="0"/>
          </a:effectLst>
        </p:spPr>
      </p:pic>
      <p:pic>
        <p:nvPicPr>
          <p:cNvPr id="19" name="18 Imagen" descr="268433154010211.png"/>
          <p:cNvPicPr>
            <a:picLocks noChangeAspect="1"/>
          </p:cNvPicPr>
          <p:nvPr/>
        </p:nvPicPr>
        <p:blipFill>
          <a:blip r:embed="rId3">
            <a:lum bright="-30000" contrast="40000"/>
          </a:blip>
          <a:stretch>
            <a:fillRect/>
          </a:stretch>
        </p:blipFill>
        <p:spPr>
          <a:xfrm>
            <a:off x="7000892" y="3214692"/>
            <a:ext cx="1071570" cy="1356418"/>
          </a:xfrm>
          <a:prstGeom prst="rect">
            <a:avLst/>
          </a:prstGeom>
          <a:effectLst>
            <a:reflection blurRad="6350" stA="50000" endA="300" endPos="90000" dir="5400000" sy="-100000" algn="bl" rotWithShape="0"/>
          </a:effectLst>
        </p:spPr>
      </p:pic>
      <p:pic>
        <p:nvPicPr>
          <p:cNvPr id="20" name="19 Imagen" descr="268433154010211.png"/>
          <p:cNvPicPr>
            <a:picLocks noChangeAspect="1"/>
          </p:cNvPicPr>
          <p:nvPr/>
        </p:nvPicPr>
        <p:blipFill>
          <a:blip r:embed="rId3">
            <a:duotone>
              <a:prstClr val="black"/>
              <a:srgbClr val="FFFF00">
                <a:tint val="45000"/>
                <a:satMod val="400000"/>
              </a:srgbClr>
            </a:duotone>
            <a:lum contrast="40000"/>
          </a:blip>
          <a:stretch>
            <a:fillRect/>
          </a:stretch>
        </p:blipFill>
        <p:spPr>
          <a:xfrm flipH="1">
            <a:off x="5929322" y="3214692"/>
            <a:ext cx="1009656" cy="1356418"/>
          </a:xfrm>
          <a:prstGeom prst="rect">
            <a:avLst/>
          </a:prstGeom>
          <a:effectLst>
            <a:reflection blurRad="6350" stA="50000" endA="300" endPos="90000" dir="5400000" sy="-100000" algn="bl" rotWithShape="0"/>
          </a:effectLst>
        </p:spPr>
      </p:pic>
      <p:pic>
        <p:nvPicPr>
          <p:cNvPr id="21" name="20 Imagen" descr="268433154010211.png"/>
          <p:cNvPicPr>
            <a:picLocks noChangeAspect="1"/>
          </p:cNvPicPr>
          <p:nvPr/>
        </p:nvPicPr>
        <p:blipFill>
          <a:blip r:embed="rId3">
            <a:lum bright="-30000" contrast="40000"/>
          </a:blip>
          <a:stretch>
            <a:fillRect/>
          </a:stretch>
        </p:blipFill>
        <p:spPr>
          <a:xfrm>
            <a:off x="7000892" y="4143386"/>
            <a:ext cx="1071570" cy="1356418"/>
          </a:xfrm>
          <a:prstGeom prst="rect">
            <a:avLst/>
          </a:prstGeom>
          <a:effectLst>
            <a:reflection blurRad="6350" stA="50000" endA="300" endPos="90000" dir="5400000" sy="-100000" algn="bl" rotWithShape="0"/>
          </a:effectLst>
        </p:spPr>
      </p:pic>
      <p:pic>
        <p:nvPicPr>
          <p:cNvPr id="22" name="21 Imagen" descr="268433154010211.png"/>
          <p:cNvPicPr>
            <a:picLocks noChangeAspect="1"/>
          </p:cNvPicPr>
          <p:nvPr/>
        </p:nvPicPr>
        <p:blipFill>
          <a:blip r:embed="rId3">
            <a:duotone>
              <a:prstClr val="black"/>
              <a:srgbClr val="FFFF00">
                <a:tint val="45000"/>
                <a:satMod val="400000"/>
              </a:srgbClr>
            </a:duotone>
            <a:lum contrast="40000"/>
          </a:blip>
          <a:stretch>
            <a:fillRect/>
          </a:stretch>
        </p:blipFill>
        <p:spPr>
          <a:xfrm flipH="1">
            <a:off x="5929322" y="4143386"/>
            <a:ext cx="1009656" cy="1356418"/>
          </a:xfrm>
          <a:prstGeom prst="rect">
            <a:avLst/>
          </a:prstGeom>
          <a:effectLst>
            <a:reflection blurRad="6350" stA="50000" endA="300" endPos="90000" dir="5400000" sy="-100000" algn="bl" rotWithShape="0"/>
          </a:effectLst>
        </p:spPr>
      </p:pic>
      <p:pic>
        <p:nvPicPr>
          <p:cNvPr id="23" name="22 Imagen" descr="268433154010211.png"/>
          <p:cNvPicPr>
            <a:picLocks noChangeAspect="1"/>
          </p:cNvPicPr>
          <p:nvPr/>
        </p:nvPicPr>
        <p:blipFill>
          <a:blip r:embed="rId3">
            <a:lum bright="-30000" contrast="40000"/>
          </a:blip>
          <a:stretch>
            <a:fillRect/>
          </a:stretch>
        </p:blipFill>
        <p:spPr>
          <a:xfrm>
            <a:off x="2357422" y="-142876"/>
            <a:ext cx="1071570" cy="1356418"/>
          </a:xfrm>
          <a:prstGeom prst="rect">
            <a:avLst/>
          </a:prstGeom>
          <a:effectLst>
            <a:reflection blurRad="6350" stA="50000" endA="300" endPos="90000" dir="5400000" sy="-100000" algn="bl" rotWithShape="0"/>
          </a:effectLst>
        </p:spPr>
      </p:pic>
      <p:pic>
        <p:nvPicPr>
          <p:cNvPr id="24" name="23 Imagen" descr="268433154010211.png"/>
          <p:cNvPicPr>
            <a:picLocks noChangeAspect="1"/>
          </p:cNvPicPr>
          <p:nvPr/>
        </p:nvPicPr>
        <p:blipFill>
          <a:blip r:embed="rId3">
            <a:duotone>
              <a:prstClr val="black"/>
              <a:srgbClr val="FFFF00">
                <a:tint val="45000"/>
                <a:satMod val="400000"/>
              </a:srgbClr>
            </a:duotone>
            <a:lum contrast="40000"/>
          </a:blip>
          <a:stretch>
            <a:fillRect/>
          </a:stretch>
        </p:blipFill>
        <p:spPr>
          <a:xfrm flipH="1">
            <a:off x="1285852" y="-142876"/>
            <a:ext cx="1009656" cy="1356418"/>
          </a:xfrm>
          <a:prstGeom prst="rect">
            <a:avLst/>
          </a:prstGeom>
          <a:effectLst>
            <a:reflection blurRad="6350" stA="50000" endA="300" endPos="90000" dir="5400000" sy="-100000" algn="bl" rotWithShape="0"/>
          </a:effectLst>
        </p:spPr>
      </p:pic>
      <p:pic>
        <p:nvPicPr>
          <p:cNvPr id="25" name="24 Imagen" descr="268433154010211.png"/>
          <p:cNvPicPr>
            <a:picLocks noChangeAspect="1"/>
          </p:cNvPicPr>
          <p:nvPr/>
        </p:nvPicPr>
        <p:blipFill>
          <a:blip r:embed="rId3">
            <a:lum bright="-30000" contrast="40000"/>
          </a:blip>
          <a:stretch>
            <a:fillRect/>
          </a:stretch>
        </p:blipFill>
        <p:spPr>
          <a:xfrm>
            <a:off x="2357422" y="928676"/>
            <a:ext cx="1071570" cy="1356418"/>
          </a:xfrm>
          <a:prstGeom prst="rect">
            <a:avLst/>
          </a:prstGeom>
          <a:effectLst>
            <a:reflection blurRad="6350" stA="50000" endA="300" endPos="90000" dir="5400000" sy="-100000" algn="bl" rotWithShape="0"/>
          </a:effectLst>
        </p:spPr>
      </p:pic>
      <p:pic>
        <p:nvPicPr>
          <p:cNvPr id="26" name="25 Imagen" descr="268433154010211.png"/>
          <p:cNvPicPr>
            <a:picLocks noChangeAspect="1"/>
          </p:cNvPicPr>
          <p:nvPr/>
        </p:nvPicPr>
        <p:blipFill>
          <a:blip r:embed="rId3">
            <a:duotone>
              <a:prstClr val="black"/>
              <a:srgbClr val="FFFF00">
                <a:tint val="45000"/>
                <a:satMod val="400000"/>
              </a:srgbClr>
            </a:duotone>
            <a:lum contrast="40000"/>
          </a:blip>
          <a:stretch>
            <a:fillRect/>
          </a:stretch>
        </p:blipFill>
        <p:spPr>
          <a:xfrm flipH="1">
            <a:off x="1285852" y="928676"/>
            <a:ext cx="1009656" cy="1356418"/>
          </a:xfrm>
          <a:prstGeom prst="rect">
            <a:avLst/>
          </a:prstGeom>
          <a:effectLst>
            <a:reflection blurRad="6350" stA="50000" endA="300" endPos="90000" dir="5400000" sy="-100000" algn="bl" rotWithShape="0"/>
          </a:effectLst>
        </p:spPr>
      </p:pic>
      <p:pic>
        <p:nvPicPr>
          <p:cNvPr id="27" name="26 Imagen" descr="268433154010211.png"/>
          <p:cNvPicPr>
            <a:picLocks noChangeAspect="1"/>
          </p:cNvPicPr>
          <p:nvPr/>
        </p:nvPicPr>
        <p:blipFill>
          <a:blip r:embed="rId3">
            <a:lum bright="-30000" contrast="40000"/>
          </a:blip>
          <a:stretch>
            <a:fillRect/>
          </a:stretch>
        </p:blipFill>
        <p:spPr>
          <a:xfrm>
            <a:off x="2357422" y="2000264"/>
            <a:ext cx="1071570" cy="1356418"/>
          </a:xfrm>
          <a:prstGeom prst="rect">
            <a:avLst/>
          </a:prstGeom>
          <a:effectLst>
            <a:reflection blurRad="6350" stA="50000" endA="300" endPos="90000" dir="5400000" sy="-100000" algn="bl" rotWithShape="0"/>
          </a:effectLst>
        </p:spPr>
      </p:pic>
      <p:pic>
        <p:nvPicPr>
          <p:cNvPr id="28" name="27 Imagen" descr="268433154010211.png"/>
          <p:cNvPicPr>
            <a:picLocks noChangeAspect="1"/>
          </p:cNvPicPr>
          <p:nvPr/>
        </p:nvPicPr>
        <p:blipFill>
          <a:blip r:embed="rId3">
            <a:duotone>
              <a:prstClr val="black"/>
              <a:srgbClr val="FFFF00">
                <a:tint val="45000"/>
                <a:satMod val="400000"/>
              </a:srgbClr>
            </a:duotone>
            <a:lum contrast="40000"/>
          </a:blip>
          <a:stretch>
            <a:fillRect/>
          </a:stretch>
        </p:blipFill>
        <p:spPr>
          <a:xfrm flipH="1">
            <a:off x="1285852" y="2000264"/>
            <a:ext cx="1009656" cy="1356418"/>
          </a:xfrm>
          <a:prstGeom prst="rect">
            <a:avLst/>
          </a:prstGeom>
          <a:effectLst>
            <a:reflection blurRad="6350" stA="50000" endA="300" endPos="90000" dir="5400000" sy="-100000" algn="bl" rotWithShape="0"/>
          </a:effectLst>
        </p:spPr>
      </p:pic>
      <p:pic>
        <p:nvPicPr>
          <p:cNvPr id="29" name="28 Imagen" descr="268433154010211.png"/>
          <p:cNvPicPr>
            <a:picLocks noChangeAspect="1"/>
          </p:cNvPicPr>
          <p:nvPr/>
        </p:nvPicPr>
        <p:blipFill>
          <a:blip r:embed="rId3">
            <a:lum bright="-30000" contrast="40000"/>
          </a:blip>
          <a:stretch>
            <a:fillRect/>
          </a:stretch>
        </p:blipFill>
        <p:spPr>
          <a:xfrm>
            <a:off x="2357422" y="3071816"/>
            <a:ext cx="1071570" cy="1356418"/>
          </a:xfrm>
          <a:prstGeom prst="rect">
            <a:avLst/>
          </a:prstGeom>
          <a:effectLst>
            <a:reflection blurRad="6350" stA="50000" endA="300" endPos="90000" dir="5400000" sy="-100000" algn="bl" rotWithShape="0"/>
          </a:effectLst>
        </p:spPr>
      </p:pic>
      <p:pic>
        <p:nvPicPr>
          <p:cNvPr id="30" name="29 Imagen" descr="268433154010211.png"/>
          <p:cNvPicPr>
            <a:picLocks noChangeAspect="1"/>
          </p:cNvPicPr>
          <p:nvPr/>
        </p:nvPicPr>
        <p:blipFill>
          <a:blip r:embed="rId3">
            <a:duotone>
              <a:prstClr val="black"/>
              <a:srgbClr val="FFFF00">
                <a:tint val="45000"/>
                <a:satMod val="400000"/>
              </a:srgbClr>
            </a:duotone>
            <a:lum contrast="40000"/>
          </a:blip>
          <a:stretch>
            <a:fillRect/>
          </a:stretch>
        </p:blipFill>
        <p:spPr>
          <a:xfrm flipH="1">
            <a:off x="1285852" y="3071816"/>
            <a:ext cx="1009656" cy="1356418"/>
          </a:xfrm>
          <a:prstGeom prst="rect">
            <a:avLst/>
          </a:prstGeom>
          <a:effectLst>
            <a:reflection blurRad="6350" stA="50000" endA="300" endPos="90000" dir="5400000" sy="-100000" algn="bl" rotWithShape="0"/>
          </a:effectLst>
        </p:spPr>
      </p:pic>
      <p:pic>
        <p:nvPicPr>
          <p:cNvPr id="31" name="30 Imagen" descr="268433154010211.png"/>
          <p:cNvPicPr>
            <a:picLocks noChangeAspect="1"/>
          </p:cNvPicPr>
          <p:nvPr/>
        </p:nvPicPr>
        <p:blipFill>
          <a:blip r:embed="rId3">
            <a:lum bright="-30000" contrast="40000"/>
          </a:blip>
          <a:stretch>
            <a:fillRect/>
          </a:stretch>
        </p:blipFill>
        <p:spPr>
          <a:xfrm>
            <a:off x="2357422" y="4000510"/>
            <a:ext cx="1071570" cy="1356418"/>
          </a:xfrm>
          <a:prstGeom prst="rect">
            <a:avLst/>
          </a:prstGeom>
          <a:effectLst>
            <a:reflection blurRad="6350" stA="50000" endA="300" endPos="90000" dir="5400000" sy="-100000" algn="bl" rotWithShape="0"/>
          </a:effectLst>
        </p:spPr>
      </p:pic>
      <p:pic>
        <p:nvPicPr>
          <p:cNvPr id="32" name="31 Imagen" descr="268433154010211.png"/>
          <p:cNvPicPr>
            <a:picLocks noChangeAspect="1"/>
          </p:cNvPicPr>
          <p:nvPr/>
        </p:nvPicPr>
        <p:blipFill>
          <a:blip r:embed="rId3">
            <a:duotone>
              <a:prstClr val="black"/>
              <a:srgbClr val="FFFF00">
                <a:tint val="45000"/>
                <a:satMod val="400000"/>
              </a:srgbClr>
            </a:duotone>
            <a:lum contrast="40000"/>
          </a:blip>
          <a:stretch>
            <a:fillRect/>
          </a:stretch>
        </p:blipFill>
        <p:spPr>
          <a:xfrm flipH="1">
            <a:off x="1285852" y="4000510"/>
            <a:ext cx="1009656" cy="1356418"/>
          </a:xfrm>
          <a:prstGeom prst="rect">
            <a:avLst/>
          </a:prstGeom>
          <a:effectLst>
            <a:reflection blurRad="6350" stA="50000" endA="300" endPos="90000" dir="5400000" sy="-100000" algn="bl" rotWithShape="0"/>
          </a:effectLst>
        </p:spPr>
      </p:pic>
      <p:pic>
        <p:nvPicPr>
          <p:cNvPr id="33" name="32 Imagen" descr="cooltext451813187358060.png"/>
          <p:cNvPicPr>
            <a:picLocks noChangeAspect="1"/>
          </p:cNvPicPr>
          <p:nvPr/>
        </p:nvPicPr>
        <p:blipFill>
          <a:blip r:embed="rId4"/>
          <a:stretch>
            <a:fillRect/>
          </a:stretch>
        </p:blipFill>
        <p:spPr>
          <a:xfrm rot="20424267">
            <a:off x="7772143" y="4030323"/>
            <a:ext cx="1121843" cy="532875"/>
          </a:xfrm>
          <a:prstGeom prst="rect">
            <a:avLst/>
          </a:prstGeom>
          <a:effectLst/>
        </p:spPr>
      </p:pic>
      <p:pic>
        <p:nvPicPr>
          <p:cNvPr id="34" name="33 Imagen" descr="UW65.jpe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Click="0"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4"/>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ppt_x"/>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ppt_x"/>
                                          </p:val>
                                        </p:tav>
                                        <p:tav tm="100000">
                                          <p:val>
                                            <p:strVal val="#ppt_x"/>
                                          </p:val>
                                        </p:tav>
                                      </p:tavLst>
                                    </p:anim>
                                    <p:anim calcmode="lin" valueType="num">
                                      <p:cBhvr additive="base">
                                        <p:cTn id="90" dur="2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ppt_x"/>
                                          </p:val>
                                        </p:tav>
                                        <p:tav tm="100000">
                                          <p:val>
                                            <p:strVal val="#ppt_x"/>
                                          </p:val>
                                        </p:tav>
                                      </p:tavLst>
                                    </p:anim>
                                    <p:anim calcmode="lin" valueType="num">
                                      <p:cBhvr additive="base">
                                        <p:cTn id="98" dur="2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ppt_x"/>
                                          </p:val>
                                        </p:tav>
                                        <p:tav tm="100000">
                                          <p:val>
                                            <p:strVal val="#ppt_x"/>
                                          </p:val>
                                        </p:tav>
                                      </p:tavLst>
                                    </p:anim>
                                    <p:anim calcmode="lin" valueType="num">
                                      <p:cBhvr additive="base">
                                        <p:cTn id="102" dur="2000" fill="hold"/>
                                        <p:tgtEl>
                                          <p:spTgt spid="26"/>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ppt_x"/>
                                          </p:val>
                                        </p:tav>
                                        <p:tav tm="100000">
                                          <p:val>
                                            <p:strVal val="#ppt_x"/>
                                          </p:val>
                                        </p:tav>
                                      </p:tavLst>
                                    </p:anim>
                                    <p:anim calcmode="lin" valueType="num">
                                      <p:cBhvr additive="base">
                                        <p:cTn id="106" dur="2000" fill="hold"/>
                                        <p:tgtEl>
                                          <p:spTgt spid="27"/>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ppt_x"/>
                                          </p:val>
                                        </p:tav>
                                        <p:tav tm="100000">
                                          <p:val>
                                            <p:strVal val="#ppt_x"/>
                                          </p:val>
                                        </p:tav>
                                      </p:tavLst>
                                    </p:anim>
                                    <p:anim calcmode="lin" valueType="num">
                                      <p:cBhvr additive="base">
                                        <p:cTn id="110" dur="2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ppt_x"/>
                                          </p:val>
                                        </p:tav>
                                        <p:tav tm="100000">
                                          <p:val>
                                            <p:strVal val="#ppt_x"/>
                                          </p:val>
                                        </p:tav>
                                      </p:tavLst>
                                    </p:anim>
                                    <p:anim calcmode="lin" valueType="num">
                                      <p:cBhvr additive="base">
                                        <p:cTn id="114" dur="2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4"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ppt_x"/>
                                          </p:val>
                                        </p:tav>
                                        <p:tav tm="100000">
                                          <p:val>
                                            <p:strVal val="#ppt_x"/>
                                          </p:val>
                                        </p:tav>
                                      </p:tavLst>
                                    </p:anim>
                                    <p:anim calcmode="lin" valueType="num">
                                      <p:cBhvr additive="base">
                                        <p:cTn id="118" dur="2000" fill="hold"/>
                                        <p:tgtEl>
                                          <p:spTgt spid="30"/>
                                        </p:tgtEl>
                                        <p:attrNameLst>
                                          <p:attrName>ppt_y</p:attrName>
                                        </p:attrNameLst>
                                      </p:cBhvr>
                                      <p:tavLst>
                                        <p:tav tm="0">
                                          <p:val>
                                            <p:strVal val="1+#ppt_h/2"/>
                                          </p:val>
                                        </p:tav>
                                        <p:tav tm="100000">
                                          <p:val>
                                            <p:strVal val="#ppt_y"/>
                                          </p:val>
                                        </p:tav>
                                      </p:tavLst>
                                    </p:anim>
                                  </p:childTnLst>
                                </p:cTn>
                              </p:par>
                              <p:par>
                                <p:cTn id="119" presetID="2" presetClass="entr" presetSubtype="4" fill="hold"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ppt_x"/>
                                          </p:val>
                                        </p:tav>
                                        <p:tav tm="100000">
                                          <p:val>
                                            <p:strVal val="#ppt_x"/>
                                          </p:val>
                                        </p:tav>
                                      </p:tavLst>
                                    </p:anim>
                                    <p:anim calcmode="lin" valueType="num">
                                      <p:cBhvr additive="base">
                                        <p:cTn id="122" dur="2000" fill="hold"/>
                                        <p:tgtEl>
                                          <p:spTgt spid="31"/>
                                        </p:tgtEl>
                                        <p:attrNameLst>
                                          <p:attrName>ppt_y</p:attrName>
                                        </p:attrNameLst>
                                      </p:cBhvr>
                                      <p:tavLst>
                                        <p:tav tm="0">
                                          <p:val>
                                            <p:strVal val="1+#ppt_h/2"/>
                                          </p:val>
                                        </p:tav>
                                        <p:tav tm="100000">
                                          <p:val>
                                            <p:strVal val="#ppt_y"/>
                                          </p:val>
                                        </p:tav>
                                      </p:tavLst>
                                    </p:anim>
                                  </p:childTnLst>
                                </p:cTn>
                              </p:par>
                              <p:par>
                                <p:cTn id="123" presetID="2" presetClass="entr" presetSubtype="4" fill="hold"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ppt_x"/>
                                          </p:val>
                                        </p:tav>
                                        <p:tav tm="100000">
                                          <p:val>
                                            <p:strVal val="#ppt_x"/>
                                          </p:val>
                                        </p:tav>
                                      </p:tavLst>
                                    </p:anim>
                                    <p:anim calcmode="lin" valueType="num">
                                      <p:cBhvr additive="base">
                                        <p:cTn id="126" dur="2000" fill="hold"/>
                                        <p:tgtEl>
                                          <p:spTgt spid="32"/>
                                        </p:tgtEl>
                                        <p:attrNameLst>
                                          <p:attrName>ppt_y</p:attrName>
                                        </p:attrNameLst>
                                      </p:cBhvr>
                                      <p:tavLst>
                                        <p:tav tm="0">
                                          <p:val>
                                            <p:strVal val="1+#ppt_h/2"/>
                                          </p:val>
                                        </p:tav>
                                        <p:tav tm="100000">
                                          <p:val>
                                            <p:strVal val="#ppt_y"/>
                                          </p:val>
                                        </p:tav>
                                      </p:tavLst>
                                    </p:anim>
                                  </p:childTnLst>
                                </p:cTn>
                              </p:par>
                            </p:childTnLst>
                          </p:cTn>
                        </p:par>
                        <p:par>
                          <p:cTn id="127" fill="hold">
                            <p:stCondLst>
                              <p:cond delay="2000"/>
                            </p:stCondLst>
                            <p:childTnLst>
                              <p:par>
                                <p:cTn id="128" presetID="2" presetClass="exit" presetSubtype="6" fill="hold" nodeType="afterEffect">
                                  <p:stCondLst>
                                    <p:cond delay="0"/>
                                  </p:stCondLst>
                                  <p:childTnLst>
                                    <p:anim calcmode="lin" valueType="num">
                                      <p:cBhvr additive="base">
                                        <p:cTn id="129" dur="2000"/>
                                        <p:tgtEl>
                                          <p:spTgt spid="24"/>
                                        </p:tgtEl>
                                        <p:attrNameLst>
                                          <p:attrName>ppt_x</p:attrName>
                                        </p:attrNameLst>
                                      </p:cBhvr>
                                      <p:tavLst>
                                        <p:tav tm="0">
                                          <p:val>
                                            <p:strVal val="ppt_x"/>
                                          </p:val>
                                        </p:tav>
                                        <p:tav tm="100000">
                                          <p:val>
                                            <p:strVal val="1+ppt_w/2"/>
                                          </p:val>
                                        </p:tav>
                                      </p:tavLst>
                                    </p:anim>
                                    <p:anim calcmode="lin" valueType="num">
                                      <p:cBhvr additive="base">
                                        <p:cTn id="130" dur="2000"/>
                                        <p:tgtEl>
                                          <p:spTgt spid="24"/>
                                        </p:tgtEl>
                                        <p:attrNameLst>
                                          <p:attrName>ppt_y</p:attrName>
                                        </p:attrNameLst>
                                      </p:cBhvr>
                                      <p:tavLst>
                                        <p:tav tm="0">
                                          <p:val>
                                            <p:strVal val="ppt_y"/>
                                          </p:val>
                                        </p:tav>
                                        <p:tav tm="100000">
                                          <p:val>
                                            <p:strVal val="1+ppt_h/2"/>
                                          </p:val>
                                        </p:tav>
                                      </p:tavLst>
                                    </p:anim>
                                    <p:set>
                                      <p:cBhvr>
                                        <p:cTn id="131" dur="1" fill="hold">
                                          <p:stCondLst>
                                            <p:cond delay="1999"/>
                                          </p:stCondLst>
                                        </p:cTn>
                                        <p:tgtEl>
                                          <p:spTgt spid="24"/>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26"/>
                                        </p:tgtEl>
                                        <p:attrNameLst>
                                          <p:attrName>ppt_x</p:attrName>
                                        </p:attrNameLst>
                                      </p:cBhvr>
                                      <p:tavLst>
                                        <p:tav tm="0">
                                          <p:val>
                                            <p:strVal val="ppt_x"/>
                                          </p:val>
                                        </p:tav>
                                        <p:tav tm="100000">
                                          <p:val>
                                            <p:strVal val="1+ppt_w/2"/>
                                          </p:val>
                                        </p:tav>
                                      </p:tavLst>
                                    </p:anim>
                                    <p:anim calcmode="lin" valueType="num">
                                      <p:cBhvr additive="base">
                                        <p:cTn id="134" dur="2000"/>
                                        <p:tgtEl>
                                          <p:spTgt spid="26"/>
                                        </p:tgtEl>
                                        <p:attrNameLst>
                                          <p:attrName>ppt_y</p:attrName>
                                        </p:attrNameLst>
                                      </p:cBhvr>
                                      <p:tavLst>
                                        <p:tav tm="0">
                                          <p:val>
                                            <p:strVal val="ppt_y"/>
                                          </p:val>
                                        </p:tav>
                                        <p:tav tm="100000">
                                          <p:val>
                                            <p:strVal val="1+ppt_h/2"/>
                                          </p:val>
                                        </p:tav>
                                      </p:tavLst>
                                    </p:anim>
                                    <p:set>
                                      <p:cBhvr>
                                        <p:cTn id="135" dur="1" fill="hold">
                                          <p:stCondLst>
                                            <p:cond delay="1999"/>
                                          </p:stCondLst>
                                        </p:cTn>
                                        <p:tgtEl>
                                          <p:spTgt spid="26"/>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28"/>
                                        </p:tgtEl>
                                        <p:attrNameLst>
                                          <p:attrName>ppt_x</p:attrName>
                                        </p:attrNameLst>
                                      </p:cBhvr>
                                      <p:tavLst>
                                        <p:tav tm="0">
                                          <p:val>
                                            <p:strVal val="ppt_x"/>
                                          </p:val>
                                        </p:tav>
                                        <p:tav tm="100000">
                                          <p:val>
                                            <p:strVal val="1+ppt_w/2"/>
                                          </p:val>
                                        </p:tav>
                                      </p:tavLst>
                                    </p:anim>
                                    <p:anim calcmode="lin" valueType="num">
                                      <p:cBhvr additive="base">
                                        <p:cTn id="138" dur="2000"/>
                                        <p:tgtEl>
                                          <p:spTgt spid="28"/>
                                        </p:tgtEl>
                                        <p:attrNameLst>
                                          <p:attrName>ppt_y</p:attrName>
                                        </p:attrNameLst>
                                      </p:cBhvr>
                                      <p:tavLst>
                                        <p:tav tm="0">
                                          <p:val>
                                            <p:strVal val="ppt_y"/>
                                          </p:val>
                                        </p:tav>
                                        <p:tav tm="100000">
                                          <p:val>
                                            <p:strVal val="1+ppt_h/2"/>
                                          </p:val>
                                        </p:tav>
                                      </p:tavLst>
                                    </p:anim>
                                    <p:set>
                                      <p:cBhvr>
                                        <p:cTn id="139" dur="1" fill="hold">
                                          <p:stCondLst>
                                            <p:cond delay="1999"/>
                                          </p:stCondLst>
                                        </p:cTn>
                                        <p:tgtEl>
                                          <p:spTgt spid="28"/>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30"/>
                                        </p:tgtEl>
                                        <p:attrNameLst>
                                          <p:attrName>ppt_x</p:attrName>
                                        </p:attrNameLst>
                                      </p:cBhvr>
                                      <p:tavLst>
                                        <p:tav tm="0">
                                          <p:val>
                                            <p:strVal val="ppt_x"/>
                                          </p:val>
                                        </p:tav>
                                        <p:tav tm="100000">
                                          <p:val>
                                            <p:strVal val="1+ppt_w/2"/>
                                          </p:val>
                                        </p:tav>
                                      </p:tavLst>
                                    </p:anim>
                                    <p:anim calcmode="lin" valueType="num">
                                      <p:cBhvr additive="base">
                                        <p:cTn id="142" dur="2000"/>
                                        <p:tgtEl>
                                          <p:spTgt spid="30"/>
                                        </p:tgtEl>
                                        <p:attrNameLst>
                                          <p:attrName>ppt_y</p:attrName>
                                        </p:attrNameLst>
                                      </p:cBhvr>
                                      <p:tavLst>
                                        <p:tav tm="0">
                                          <p:val>
                                            <p:strVal val="ppt_y"/>
                                          </p:val>
                                        </p:tav>
                                        <p:tav tm="100000">
                                          <p:val>
                                            <p:strVal val="1+ppt_h/2"/>
                                          </p:val>
                                        </p:tav>
                                      </p:tavLst>
                                    </p:anim>
                                    <p:set>
                                      <p:cBhvr>
                                        <p:cTn id="143" dur="1" fill="hold">
                                          <p:stCondLst>
                                            <p:cond delay="1999"/>
                                          </p:stCondLst>
                                        </p:cTn>
                                        <p:tgtEl>
                                          <p:spTgt spid="30"/>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32"/>
                                        </p:tgtEl>
                                        <p:attrNameLst>
                                          <p:attrName>ppt_x</p:attrName>
                                        </p:attrNameLst>
                                      </p:cBhvr>
                                      <p:tavLst>
                                        <p:tav tm="0">
                                          <p:val>
                                            <p:strVal val="ppt_x"/>
                                          </p:val>
                                        </p:tav>
                                        <p:tav tm="100000">
                                          <p:val>
                                            <p:strVal val="1+ppt_w/2"/>
                                          </p:val>
                                        </p:tav>
                                      </p:tavLst>
                                    </p:anim>
                                    <p:anim calcmode="lin" valueType="num">
                                      <p:cBhvr additive="base">
                                        <p:cTn id="146" dur="2000"/>
                                        <p:tgtEl>
                                          <p:spTgt spid="32"/>
                                        </p:tgtEl>
                                        <p:attrNameLst>
                                          <p:attrName>ppt_y</p:attrName>
                                        </p:attrNameLst>
                                      </p:cBhvr>
                                      <p:tavLst>
                                        <p:tav tm="0">
                                          <p:val>
                                            <p:strVal val="ppt_y"/>
                                          </p:val>
                                        </p:tav>
                                        <p:tav tm="100000">
                                          <p:val>
                                            <p:strVal val="1+ppt_h/2"/>
                                          </p:val>
                                        </p:tav>
                                      </p:tavLst>
                                    </p:anim>
                                    <p:set>
                                      <p:cBhvr>
                                        <p:cTn id="147" dur="1" fill="hold">
                                          <p:stCondLst>
                                            <p:cond delay="1999"/>
                                          </p:stCondLst>
                                        </p:cTn>
                                        <p:tgtEl>
                                          <p:spTgt spid="32"/>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4"/>
                                        </p:tgtEl>
                                        <p:attrNameLst>
                                          <p:attrName>ppt_x</p:attrName>
                                        </p:attrNameLst>
                                      </p:cBhvr>
                                      <p:tavLst>
                                        <p:tav tm="0">
                                          <p:val>
                                            <p:strVal val="ppt_x"/>
                                          </p:val>
                                        </p:tav>
                                        <p:tav tm="100000">
                                          <p:val>
                                            <p:strVal val="1+ppt_w/2"/>
                                          </p:val>
                                        </p:tav>
                                      </p:tavLst>
                                    </p:anim>
                                    <p:anim calcmode="lin" valueType="num">
                                      <p:cBhvr additive="base">
                                        <p:cTn id="150" dur="2000"/>
                                        <p:tgtEl>
                                          <p:spTgt spid="4"/>
                                        </p:tgtEl>
                                        <p:attrNameLst>
                                          <p:attrName>ppt_y</p:attrName>
                                        </p:attrNameLst>
                                      </p:cBhvr>
                                      <p:tavLst>
                                        <p:tav tm="0">
                                          <p:val>
                                            <p:strVal val="ppt_y"/>
                                          </p:val>
                                        </p:tav>
                                        <p:tav tm="100000">
                                          <p:val>
                                            <p:strVal val="1+ppt_h/2"/>
                                          </p:val>
                                        </p:tav>
                                      </p:tavLst>
                                    </p:anim>
                                    <p:set>
                                      <p:cBhvr>
                                        <p:cTn id="151" dur="1" fill="hold">
                                          <p:stCondLst>
                                            <p:cond delay="1999"/>
                                          </p:stCondLst>
                                        </p:cTn>
                                        <p:tgtEl>
                                          <p:spTgt spid="4"/>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6"/>
                                        </p:tgtEl>
                                        <p:attrNameLst>
                                          <p:attrName>ppt_x</p:attrName>
                                        </p:attrNameLst>
                                      </p:cBhvr>
                                      <p:tavLst>
                                        <p:tav tm="0">
                                          <p:val>
                                            <p:strVal val="ppt_x"/>
                                          </p:val>
                                        </p:tav>
                                        <p:tav tm="100000">
                                          <p:val>
                                            <p:strVal val="1+ppt_w/2"/>
                                          </p:val>
                                        </p:tav>
                                      </p:tavLst>
                                    </p:anim>
                                    <p:anim calcmode="lin" valueType="num">
                                      <p:cBhvr additive="base">
                                        <p:cTn id="154" dur="2000"/>
                                        <p:tgtEl>
                                          <p:spTgt spid="6"/>
                                        </p:tgtEl>
                                        <p:attrNameLst>
                                          <p:attrName>ppt_y</p:attrName>
                                        </p:attrNameLst>
                                      </p:cBhvr>
                                      <p:tavLst>
                                        <p:tav tm="0">
                                          <p:val>
                                            <p:strVal val="ppt_y"/>
                                          </p:val>
                                        </p:tav>
                                        <p:tav tm="100000">
                                          <p:val>
                                            <p:strVal val="1+ppt_h/2"/>
                                          </p:val>
                                        </p:tav>
                                      </p:tavLst>
                                    </p:anim>
                                    <p:set>
                                      <p:cBhvr>
                                        <p:cTn id="155" dur="1" fill="hold">
                                          <p:stCondLst>
                                            <p:cond delay="1999"/>
                                          </p:stCondLst>
                                        </p:cTn>
                                        <p:tgtEl>
                                          <p:spTgt spid="6"/>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8"/>
                                        </p:tgtEl>
                                        <p:attrNameLst>
                                          <p:attrName>ppt_x</p:attrName>
                                        </p:attrNameLst>
                                      </p:cBhvr>
                                      <p:tavLst>
                                        <p:tav tm="0">
                                          <p:val>
                                            <p:strVal val="ppt_x"/>
                                          </p:val>
                                        </p:tav>
                                        <p:tav tm="100000">
                                          <p:val>
                                            <p:strVal val="1+ppt_w/2"/>
                                          </p:val>
                                        </p:tav>
                                      </p:tavLst>
                                    </p:anim>
                                    <p:anim calcmode="lin" valueType="num">
                                      <p:cBhvr additive="base">
                                        <p:cTn id="158" dur="2000"/>
                                        <p:tgtEl>
                                          <p:spTgt spid="8"/>
                                        </p:tgtEl>
                                        <p:attrNameLst>
                                          <p:attrName>ppt_y</p:attrName>
                                        </p:attrNameLst>
                                      </p:cBhvr>
                                      <p:tavLst>
                                        <p:tav tm="0">
                                          <p:val>
                                            <p:strVal val="ppt_y"/>
                                          </p:val>
                                        </p:tav>
                                        <p:tav tm="100000">
                                          <p:val>
                                            <p:strVal val="1+ppt_h/2"/>
                                          </p:val>
                                        </p:tav>
                                      </p:tavLst>
                                    </p:anim>
                                    <p:set>
                                      <p:cBhvr>
                                        <p:cTn id="159" dur="1" fill="hold">
                                          <p:stCondLst>
                                            <p:cond delay="1999"/>
                                          </p:stCondLst>
                                        </p:cTn>
                                        <p:tgtEl>
                                          <p:spTgt spid="8"/>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0"/>
                                        </p:tgtEl>
                                        <p:attrNameLst>
                                          <p:attrName>ppt_x</p:attrName>
                                        </p:attrNameLst>
                                      </p:cBhvr>
                                      <p:tavLst>
                                        <p:tav tm="0">
                                          <p:val>
                                            <p:strVal val="ppt_x"/>
                                          </p:val>
                                        </p:tav>
                                        <p:tav tm="100000">
                                          <p:val>
                                            <p:strVal val="1+ppt_w/2"/>
                                          </p:val>
                                        </p:tav>
                                      </p:tavLst>
                                    </p:anim>
                                    <p:anim calcmode="lin" valueType="num">
                                      <p:cBhvr additive="base">
                                        <p:cTn id="162" dur="2000"/>
                                        <p:tgtEl>
                                          <p:spTgt spid="10"/>
                                        </p:tgtEl>
                                        <p:attrNameLst>
                                          <p:attrName>ppt_y</p:attrName>
                                        </p:attrNameLst>
                                      </p:cBhvr>
                                      <p:tavLst>
                                        <p:tav tm="0">
                                          <p:val>
                                            <p:strVal val="ppt_y"/>
                                          </p:val>
                                        </p:tav>
                                        <p:tav tm="100000">
                                          <p:val>
                                            <p:strVal val="1+ppt_h/2"/>
                                          </p:val>
                                        </p:tav>
                                      </p:tavLst>
                                    </p:anim>
                                    <p:set>
                                      <p:cBhvr>
                                        <p:cTn id="163" dur="1" fill="hold">
                                          <p:stCondLst>
                                            <p:cond delay="1999"/>
                                          </p:stCondLst>
                                        </p:cTn>
                                        <p:tgtEl>
                                          <p:spTgt spid="10"/>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2"/>
                                        </p:tgtEl>
                                        <p:attrNameLst>
                                          <p:attrName>ppt_x</p:attrName>
                                        </p:attrNameLst>
                                      </p:cBhvr>
                                      <p:tavLst>
                                        <p:tav tm="0">
                                          <p:val>
                                            <p:strVal val="ppt_x"/>
                                          </p:val>
                                        </p:tav>
                                        <p:tav tm="100000">
                                          <p:val>
                                            <p:strVal val="1+ppt_w/2"/>
                                          </p:val>
                                        </p:tav>
                                      </p:tavLst>
                                    </p:anim>
                                    <p:anim calcmode="lin" valueType="num">
                                      <p:cBhvr additive="base">
                                        <p:cTn id="166" dur="2000"/>
                                        <p:tgtEl>
                                          <p:spTgt spid="12"/>
                                        </p:tgtEl>
                                        <p:attrNameLst>
                                          <p:attrName>ppt_y</p:attrName>
                                        </p:attrNameLst>
                                      </p:cBhvr>
                                      <p:tavLst>
                                        <p:tav tm="0">
                                          <p:val>
                                            <p:strVal val="ppt_y"/>
                                          </p:val>
                                        </p:tav>
                                        <p:tav tm="100000">
                                          <p:val>
                                            <p:strVal val="1+ppt_h/2"/>
                                          </p:val>
                                        </p:tav>
                                      </p:tavLst>
                                    </p:anim>
                                    <p:set>
                                      <p:cBhvr>
                                        <p:cTn id="167" dur="1" fill="hold">
                                          <p:stCondLst>
                                            <p:cond delay="1999"/>
                                          </p:stCondLst>
                                        </p:cTn>
                                        <p:tgtEl>
                                          <p:spTgt spid="12"/>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4"/>
                                        </p:tgtEl>
                                        <p:attrNameLst>
                                          <p:attrName>ppt_x</p:attrName>
                                        </p:attrNameLst>
                                      </p:cBhvr>
                                      <p:tavLst>
                                        <p:tav tm="0">
                                          <p:val>
                                            <p:strVal val="ppt_x"/>
                                          </p:val>
                                        </p:tav>
                                        <p:tav tm="100000">
                                          <p:val>
                                            <p:strVal val="1+ppt_w/2"/>
                                          </p:val>
                                        </p:tav>
                                      </p:tavLst>
                                    </p:anim>
                                    <p:anim calcmode="lin" valueType="num">
                                      <p:cBhvr additive="base">
                                        <p:cTn id="170" dur="2000"/>
                                        <p:tgtEl>
                                          <p:spTgt spid="14"/>
                                        </p:tgtEl>
                                        <p:attrNameLst>
                                          <p:attrName>ppt_y</p:attrName>
                                        </p:attrNameLst>
                                      </p:cBhvr>
                                      <p:tavLst>
                                        <p:tav tm="0">
                                          <p:val>
                                            <p:strVal val="ppt_y"/>
                                          </p:val>
                                        </p:tav>
                                        <p:tav tm="100000">
                                          <p:val>
                                            <p:strVal val="1+ppt_h/2"/>
                                          </p:val>
                                        </p:tav>
                                      </p:tavLst>
                                    </p:anim>
                                    <p:set>
                                      <p:cBhvr>
                                        <p:cTn id="171" dur="1" fill="hold">
                                          <p:stCondLst>
                                            <p:cond delay="1999"/>
                                          </p:stCondLst>
                                        </p:cTn>
                                        <p:tgtEl>
                                          <p:spTgt spid="14"/>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16"/>
                                        </p:tgtEl>
                                        <p:attrNameLst>
                                          <p:attrName>ppt_x</p:attrName>
                                        </p:attrNameLst>
                                      </p:cBhvr>
                                      <p:tavLst>
                                        <p:tav tm="0">
                                          <p:val>
                                            <p:strVal val="ppt_x"/>
                                          </p:val>
                                        </p:tav>
                                        <p:tav tm="100000">
                                          <p:val>
                                            <p:strVal val="1+ppt_w/2"/>
                                          </p:val>
                                        </p:tav>
                                      </p:tavLst>
                                    </p:anim>
                                    <p:anim calcmode="lin" valueType="num">
                                      <p:cBhvr additive="base">
                                        <p:cTn id="174" dur="2000"/>
                                        <p:tgtEl>
                                          <p:spTgt spid="16"/>
                                        </p:tgtEl>
                                        <p:attrNameLst>
                                          <p:attrName>ppt_y</p:attrName>
                                        </p:attrNameLst>
                                      </p:cBhvr>
                                      <p:tavLst>
                                        <p:tav tm="0">
                                          <p:val>
                                            <p:strVal val="ppt_y"/>
                                          </p:val>
                                        </p:tav>
                                        <p:tav tm="100000">
                                          <p:val>
                                            <p:strVal val="1+ppt_h/2"/>
                                          </p:val>
                                        </p:tav>
                                      </p:tavLst>
                                    </p:anim>
                                    <p:set>
                                      <p:cBhvr>
                                        <p:cTn id="175" dur="1" fill="hold">
                                          <p:stCondLst>
                                            <p:cond delay="1999"/>
                                          </p:stCondLst>
                                        </p:cTn>
                                        <p:tgtEl>
                                          <p:spTgt spid="16"/>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18"/>
                                        </p:tgtEl>
                                        <p:attrNameLst>
                                          <p:attrName>ppt_x</p:attrName>
                                        </p:attrNameLst>
                                      </p:cBhvr>
                                      <p:tavLst>
                                        <p:tav tm="0">
                                          <p:val>
                                            <p:strVal val="ppt_x"/>
                                          </p:val>
                                        </p:tav>
                                        <p:tav tm="100000">
                                          <p:val>
                                            <p:strVal val="1+ppt_w/2"/>
                                          </p:val>
                                        </p:tav>
                                      </p:tavLst>
                                    </p:anim>
                                    <p:anim calcmode="lin" valueType="num">
                                      <p:cBhvr additive="base">
                                        <p:cTn id="178" dur="2000"/>
                                        <p:tgtEl>
                                          <p:spTgt spid="18"/>
                                        </p:tgtEl>
                                        <p:attrNameLst>
                                          <p:attrName>ppt_y</p:attrName>
                                        </p:attrNameLst>
                                      </p:cBhvr>
                                      <p:tavLst>
                                        <p:tav tm="0">
                                          <p:val>
                                            <p:strVal val="ppt_y"/>
                                          </p:val>
                                        </p:tav>
                                        <p:tav tm="100000">
                                          <p:val>
                                            <p:strVal val="1+ppt_h/2"/>
                                          </p:val>
                                        </p:tav>
                                      </p:tavLst>
                                    </p:anim>
                                    <p:set>
                                      <p:cBhvr>
                                        <p:cTn id="179" dur="1" fill="hold">
                                          <p:stCondLst>
                                            <p:cond delay="1999"/>
                                          </p:stCondLst>
                                        </p:cTn>
                                        <p:tgtEl>
                                          <p:spTgt spid="18"/>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20"/>
                                        </p:tgtEl>
                                        <p:attrNameLst>
                                          <p:attrName>ppt_x</p:attrName>
                                        </p:attrNameLst>
                                      </p:cBhvr>
                                      <p:tavLst>
                                        <p:tav tm="0">
                                          <p:val>
                                            <p:strVal val="ppt_x"/>
                                          </p:val>
                                        </p:tav>
                                        <p:tav tm="100000">
                                          <p:val>
                                            <p:strVal val="1+ppt_w/2"/>
                                          </p:val>
                                        </p:tav>
                                      </p:tavLst>
                                    </p:anim>
                                    <p:anim calcmode="lin" valueType="num">
                                      <p:cBhvr additive="base">
                                        <p:cTn id="182" dur="2000"/>
                                        <p:tgtEl>
                                          <p:spTgt spid="20"/>
                                        </p:tgtEl>
                                        <p:attrNameLst>
                                          <p:attrName>ppt_y</p:attrName>
                                        </p:attrNameLst>
                                      </p:cBhvr>
                                      <p:tavLst>
                                        <p:tav tm="0">
                                          <p:val>
                                            <p:strVal val="ppt_y"/>
                                          </p:val>
                                        </p:tav>
                                        <p:tav tm="100000">
                                          <p:val>
                                            <p:strVal val="1+ppt_h/2"/>
                                          </p:val>
                                        </p:tav>
                                      </p:tavLst>
                                    </p:anim>
                                    <p:set>
                                      <p:cBhvr>
                                        <p:cTn id="183" dur="1" fill="hold">
                                          <p:stCondLst>
                                            <p:cond delay="1999"/>
                                          </p:stCondLst>
                                        </p:cTn>
                                        <p:tgtEl>
                                          <p:spTgt spid="20"/>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22"/>
                                        </p:tgtEl>
                                        <p:attrNameLst>
                                          <p:attrName>ppt_x</p:attrName>
                                        </p:attrNameLst>
                                      </p:cBhvr>
                                      <p:tavLst>
                                        <p:tav tm="0">
                                          <p:val>
                                            <p:strVal val="ppt_x"/>
                                          </p:val>
                                        </p:tav>
                                        <p:tav tm="100000">
                                          <p:val>
                                            <p:strVal val="1+ppt_w/2"/>
                                          </p:val>
                                        </p:tav>
                                      </p:tavLst>
                                    </p:anim>
                                    <p:anim calcmode="lin" valueType="num">
                                      <p:cBhvr additive="base">
                                        <p:cTn id="186" dur="2000"/>
                                        <p:tgtEl>
                                          <p:spTgt spid="22"/>
                                        </p:tgtEl>
                                        <p:attrNameLst>
                                          <p:attrName>ppt_y</p:attrName>
                                        </p:attrNameLst>
                                      </p:cBhvr>
                                      <p:tavLst>
                                        <p:tav tm="0">
                                          <p:val>
                                            <p:strVal val="ppt_y"/>
                                          </p:val>
                                        </p:tav>
                                        <p:tav tm="100000">
                                          <p:val>
                                            <p:strVal val="1+ppt_h/2"/>
                                          </p:val>
                                        </p:tav>
                                      </p:tavLst>
                                    </p:anim>
                                    <p:set>
                                      <p:cBhvr>
                                        <p:cTn id="187" dur="1" fill="hold">
                                          <p:stCondLst>
                                            <p:cond delay="1999"/>
                                          </p:stCondLst>
                                        </p:cTn>
                                        <p:tgtEl>
                                          <p:spTgt spid="22"/>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13"/>
                                        </p:tgtEl>
                                        <p:attrNameLst>
                                          <p:attrName>ppt_x</p:attrName>
                                        </p:attrNameLst>
                                      </p:cBhvr>
                                      <p:tavLst>
                                        <p:tav tm="0">
                                          <p:val>
                                            <p:strVal val="ppt_x"/>
                                          </p:val>
                                        </p:tav>
                                        <p:tav tm="100000">
                                          <p:val>
                                            <p:strVal val="0-ppt_w/2"/>
                                          </p:val>
                                        </p:tav>
                                      </p:tavLst>
                                    </p:anim>
                                    <p:anim calcmode="lin" valueType="num">
                                      <p:cBhvr additive="base">
                                        <p:cTn id="190" dur="2000"/>
                                        <p:tgtEl>
                                          <p:spTgt spid="13"/>
                                        </p:tgtEl>
                                        <p:attrNameLst>
                                          <p:attrName>ppt_y</p:attrName>
                                        </p:attrNameLst>
                                      </p:cBhvr>
                                      <p:tavLst>
                                        <p:tav tm="0">
                                          <p:val>
                                            <p:strVal val="ppt_y"/>
                                          </p:val>
                                        </p:tav>
                                        <p:tav tm="100000">
                                          <p:val>
                                            <p:strVal val="1+ppt_h/2"/>
                                          </p:val>
                                        </p:tav>
                                      </p:tavLst>
                                    </p:anim>
                                    <p:set>
                                      <p:cBhvr>
                                        <p:cTn id="191" dur="1" fill="hold">
                                          <p:stCondLst>
                                            <p:cond delay="1999"/>
                                          </p:stCondLst>
                                        </p:cTn>
                                        <p:tgtEl>
                                          <p:spTgt spid="13"/>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15"/>
                                        </p:tgtEl>
                                        <p:attrNameLst>
                                          <p:attrName>ppt_x</p:attrName>
                                        </p:attrNameLst>
                                      </p:cBhvr>
                                      <p:tavLst>
                                        <p:tav tm="0">
                                          <p:val>
                                            <p:strVal val="ppt_x"/>
                                          </p:val>
                                        </p:tav>
                                        <p:tav tm="100000">
                                          <p:val>
                                            <p:strVal val="0-ppt_w/2"/>
                                          </p:val>
                                        </p:tav>
                                      </p:tavLst>
                                    </p:anim>
                                    <p:anim calcmode="lin" valueType="num">
                                      <p:cBhvr additive="base">
                                        <p:cTn id="194" dur="2000"/>
                                        <p:tgtEl>
                                          <p:spTgt spid="15"/>
                                        </p:tgtEl>
                                        <p:attrNameLst>
                                          <p:attrName>ppt_y</p:attrName>
                                        </p:attrNameLst>
                                      </p:cBhvr>
                                      <p:tavLst>
                                        <p:tav tm="0">
                                          <p:val>
                                            <p:strVal val="ppt_y"/>
                                          </p:val>
                                        </p:tav>
                                        <p:tav tm="100000">
                                          <p:val>
                                            <p:strVal val="1+ppt_h/2"/>
                                          </p:val>
                                        </p:tav>
                                      </p:tavLst>
                                    </p:anim>
                                    <p:set>
                                      <p:cBhvr>
                                        <p:cTn id="195" dur="1" fill="hold">
                                          <p:stCondLst>
                                            <p:cond delay="1999"/>
                                          </p:stCondLst>
                                        </p:cTn>
                                        <p:tgtEl>
                                          <p:spTgt spid="15"/>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17"/>
                                        </p:tgtEl>
                                        <p:attrNameLst>
                                          <p:attrName>ppt_x</p:attrName>
                                        </p:attrNameLst>
                                      </p:cBhvr>
                                      <p:tavLst>
                                        <p:tav tm="0">
                                          <p:val>
                                            <p:strVal val="ppt_x"/>
                                          </p:val>
                                        </p:tav>
                                        <p:tav tm="100000">
                                          <p:val>
                                            <p:strVal val="0-ppt_w/2"/>
                                          </p:val>
                                        </p:tav>
                                      </p:tavLst>
                                    </p:anim>
                                    <p:anim calcmode="lin" valueType="num">
                                      <p:cBhvr additive="base">
                                        <p:cTn id="198" dur="2000"/>
                                        <p:tgtEl>
                                          <p:spTgt spid="17"/>
                                        </p:tgtEl>
                                        <p:attrNameLst>
                                          <p:attrName>ppt_y</p:attrName>
                                        </p:attrNameLst>
                                      </p:cBhvr>
                                      <p:tavLst>
                                        <p:tav tm="0">
                                          <p:val>
                                            <p:strVal val="ppt_y"/>
                                          </p:val>
                                        </p:tav>
                                        <p:tav tm="100000">
                                          <p:val>
                                            <p:strVal val="1+ppt_h/2"/>
                                          </p:val>
                                        </p:tav>
                                      </p:tavLst>
                                    </p:anim>
                                    <p:set>
                                      <p:cBhvr>
                                        <p:cTn id="199" dur="1" fill="hold">
                                          <p:stCondLst>
                                            <p:cond delay="1999"/>
                                          </p:stCondLst>
                                        </p:cTn>
                                        <p:tgtEl>
                                          <p:spTgt spid="17"/>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19"/>
                                        </p:tgtEl>
                                        <p:attrNameLst>
                                          <p:attrName>ppt_x</p:attrName>
                                        </p:attrNameLst>
                                      </p:cBhvr>
                                      <p:tavLst>
                                        <p:tav tm="0">
                                          <p:val>
                                            <p:strVal val="ppt_x"/>
                                          </p:val>
                                        </p:tav>
                                        <p:tav tm="100000">
                                          <p:val>
                                            <p:strVal val="0-ppt_w/2"/>
                                          </p:val>
                                        </p:tav>
                                      </p:tavLst>
                                    </p:anim>
                                    <p:anim calcmode="lin" valueType="num">
                                      <p:cBhvr additive="base">
                                        <p:cTn id="202" dur="2000"/>
                                        <p:tgtEl>
                                          <p:spTgt spid="19"/>
                                        </p:tgtEl>
                                        <p:attrNameLst>
                                          <p:attrName>ppt_y</p:attrName>
                                        </p:attrNameLst>
                                      </p:cBhvr>
                                      <p:tavLst>
                                        <p:tav tm="0">
                                          <p:val>
                                            <p:strVal val="ppt_y"/>
                                          </p:val>
                                        </p:tav>
                                        <p:tav tm="100000">
                                          <p:val>
                                            <p:strVal val="1+ppt_h/2"/>
                                          </p:val>
                                        </p:tav>
                                      </p:tavLst>
                                    </p:anim>
                                    <p:set>
                                      <p:cBhvr>
                                        <p:cTn id="203" dur="1" fill="hold">
                                          <p:stCondLst>
                                            <p:cond delay="1999"/>
                                          </p:stCondLst>
                                        </p:cTn>
                                        <p:tgtEl>
                                          <p:spTgt spid="19"/>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21"/>
                                        </p:tgtEl>
                                        <p:attrNameLst>
                                          <p:attrName>ppt_x</p:attrName>
                                        </p:attrNameLst>
                                      </p:cBhvr>
                                      <p:tavLst>
                                        <p:tav tm="0">
                                          <p:val>
                                            <p:strVal val="ppt_x"/>
                                          </p:val>
                                        </p:tav>
                                        <p:tav tm="100000">
                                          <p:val>
                                            <p:strVal val="0-ppt_w/2"/>
                                          </p:val>
                                        </p:tav>
                                      </p:tavLst>
                                    </p:anim>
                                    <p:anim calcmode="lin" valueType="num">
                                      <p:cBhvr additive="base">
                                        <p:cTn id="206" dur="2000"/>
                                        <p:tgtEl>
                                          <p:spTgt spid="21"/>
                                        </p:tgtEl>
                                        <p:attrNameLst>
                                          <p:attrName>ppt_y</p:attrName>
                                        </p:attrNameLst>
                                      </p:cBhvr>
                                      <p:tavLst>
                                        <p:tav tm="0">
                                          <p:val>
                                            <p:strVal val="ppt_y"/>
                                          </p:val>
                                        </p:tav>
                                        <p:tav tm="100000">
                                          <p:val>
                                            <p:strVal val="1+ppt_h/2"/>
                                          </p:val>
                                        </p:tav>
                                      </p:tavLst>
                                    </p:anim>
                                    <p:set>
                                      <p:cBhvr>
                                        <p:cTn id="207" dur="1" fill="hold">
                                          <p:stCondLst>
                                            <p:cond delay="1999"/>
                                          </p:stCondLst>
                                        </p:cTn>
                                        <p:tgtEl>
                                          <p:spTgt spid="21"/>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3"/>
                                        </p:tgtEl>
                                        <p:attrNameLst>
                                          <p:attrName>ppt_x</p:attrName>
                                        </p:attrNameLst>
                                      </p:cBhvr>
                                      <p:tavLst>
                                        <p:tav tm="0">
                                          <p:val>
                                            <p:strVal val="ppt_x"/>
                                          </p:val>
                                        </p:tav>
                                        <p:tav tm="100000">
                                          <p:val>
                                            <p:strVal val="0-ppt_w/2"/>
                                          </p:val>
                                        </p:tav>
                                      </p:tavLst>
                                    </p:anim>
                                    <p:anim calcmode="lin" valueType="num">
                                      <p:cBhvr additive="base">
                                        <p:cTn id="210" dur="2000"/>
                                        <p:tgtEl>
                                          <p:spTgt spid="3"/>
                                        </p:tgtEl>
                                        <p:attrNameLst>
                                          <p:attrName>ppt_y</p:attrName>
                                        </p:attrNameLst>
                                      </p:cBhvr>
                                      <p:tavLst>
                                        <p:tav tm="0">
                                          <p:val>
                                            <p:strVal val="ppt_y"/>
                                          </p:val>
                                        </p:tav>
                                        <p:tav tm="100000">
                                          <p:val>
                                            <p:strVal val="1+ppt_h/2"/>
                                          </p:val>
                                        </p:tav>
                                      </p:tavLst>
                                    </p:anim>
                                    <p:set>
                                      <p:cBhvr>
                                        <p:cTn id="211" dur="1" fill="hold">
                                          <p:stCondLst>
                                            <p:cond delay="1999"/>
                                          </p:stCondLst>
                                        </p:cTn>
                                        <p:tgtEl>
                                          <p:spTgt spid="3"/>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5"/>
                                        </p:tgtEl>
                                        <p:attrNameLst>
                                          <p:attrName>ppt_x</p:attrName>
                                        </p:attrNameLst>
                                      </p:cBhvr>
                                      <p:tavLst>
                                        <p:tav tm="0">
                                          <p:val>
                                            <p:strVal val="ppt_x"/>
                                          </p:val>
                                        </p:tav>
                                        <p:tav tm="100000">
                                          <p:val>
                                            <p:strVal val="0-ppt_w/2"/>
                                          </p:val>
                                        </p:tav>
                                      </p:tavLst>
                                    </p:anim>
                                    <p:anim calcmode="lin" valueType="num">
                                      <p:cBhvr additive="base">
                                        <p:cTn id="214" dur="2000"/>
                                        <p:tgtEl>
                                          <p:spTgt spid="5"/>
                                        </p:tgtEl>
                                        <p:attrNameLst>
                                          <p:attrName>ppt_y</p:attrName>
                                        </p:attrNameLst>
                                      </p:cBhvr>
                                      <p:tavLst>
                                        <p:tav tm="0">
                                          <p:val>
                                            <p:strVal val="ppt_y"/>
                                          </p:val>
                                        </p:tav>
                                        <p:tav tm="100000">
                                          <p:val>
                                            <p:strVal val="1+ppt_h/2"/>
                                          </p:val>
                                        </p:tav>
                                      </p:tavLst>
                                    </p:anim>
                                    <p:set>
                                      <p:cBhvr>
                                        <p:cTn id="215" dur="1" fill="hold">
                                          <p:stCondLst>
                                            <p:cond delay="1999"/>
                                          </p:stCondLst>
                                        </p:cTn>
                                        <p:tgtEl>
                                          <p:spTgt spid="5"/>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7"/>
                                        </p:tgtEl>
                                        <p:attrNameLst>
                                          <p:attrName>ppt_x</p:attrName>
                                        </p:attrNameLst>
                                      </p:cBhvr>
                                      <p:tavLst>
                                        <p:tav tm="0">
                                          <p:val>
                                            <p:strVal val="ppt_x"/>
                                          </p:val>
                                        </p:tav>
                                        <p:tav tm="100000">
                                          <p:val>
                                            <p:strVal val="0-ppt_w/2"/>
                                          </p:val>
                                        </p:tav>
                                      </p:tavLst>
                                    </p:anim>
                                    <p:anim calcmode="lin" valueType="num">
                                      <p:cBhvr additive="base">
                                        <p:cTn id="218" dur="2000"/>
                                        <p:tgtEl>
                                          <p:spTgt spid="7"/>
                                        </p:tgtEl>
                                        <p:attrNameLst>
                                          <p:attrName>ppt_y</p:attrName>
                                        </p:attrNameLst>
                                      </p:cBhvr>
                                      <p:tavLst>
                                        <p:tav tm="0">
                                          <p:val>
                                            <p:strVal val="ppt_y"/>
                                          </p:val>
                                        </p:tav>
                                        <p:tav tm="100000">
                                          <p:val>
                                            <p:strVal val="1+ppt_h/2"/>
                                          </p:val>
                                        </p:tav>
                                      </p:tavLst>
                                    </p:anim>
                                    <p:set>
                                      <p:cBhvr>
                                        <p:cTn id="219" dur="1" fill="hold">
                                          <p:stCondLst>
                                            <p:cond delay="1999"/>
                                          </p:stCondLst>
                                        </p:cTn>
                                        <p:tgtEl>
                                          <p:spTgt spid="7"/>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9"/>
                                        </p:tgtEl>
                                        <p:attrNameLst>
                                          <p:attrName>ppt_x</p:attrName>
                                        </p:attrNameLst>
                                      </p:cBhvr>
                                      <p:tavLst>
                                        <p:tav tm="0">
                                          <p:val>
                                            <p:strVal val="ppt_x"/>
                                          </p:val>
                                        </p:tav>
                                        <p:tav tm="100000">
                                          <p:val>
                                            <p:strVal val="0-ppt_w/2"/>
                                          </p:val>
                                        </p:tav>
                                      </p:tavLst>
                                    </p:anim>
                                    <p:anim calcmode="lin" valueType="num">
                                      <p:cBhvr additive="base">
                                        <p:cTn id="222" dur="2000"/>
                                        <p:tgtEl>
                                          <p:spTgt spid="9"/>
                                        </p:tgtEl>
                                        <p:attrNameLst>
                                          <p:attrName>ppt_y</p:attrName>
                                        </p:attrNameLst>
                                      </p:cBhvr>
                                      <p:tavLst>
                                        <p:tav tm="0">
                                          <p:val>
                                            <p:strVal val="ppt_y"/>
                                          </p:val>
                                        </p:tav>
                                        <p:tav tm="100000">
                                          <p:val>
                                            <p:strVal val="1+ppt_h/2"/>
                                          </p:val>
                                        </p:tav>
                                      </p:tavLst>
                                    </p:anim>
                                    <p:set>
                                      <p:cBhvr>
                                        <p:cTn id="223" dur="1" fill="hold">
                                          <p:stCondLst>
                                            <p:cond delay="1999"/>
                                          </p:stCondLst>
                                        </p:cTn>
                                        <p:tgtEl>
                                          <p:spTgt spid="9"/>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11"/>
                                        </p:tgtEl>
                                        <p:attrNameLst>
                                          <p:attrName>ppt_x</p:attrName>
                                        </p:attrNameLst>
                                      </p:cBhvr>
                                      <p:tavLst>
                                        <p:tav tm="0">
                                          <p:val>
                                            <p:strVal val="ppt_x"/>
                                          </p:val>
                                        </p:tav>
                                        <p:tav tm="100000">
                                          <p:val>
                                            <p:strVal val="0-ppt_w/2"/>
                                          </p:val>
                                        </p:tav>
                                      </p:tavLst>
                                    </p:anim>
                                    <p:anim calcmode="lin" valueType="num">
                                      <p:cBhvr additive="base">
                                        <p:cTn id="226" dur="2000"/>
                                        <p:tgtEl>
                                          <p:spTgt spid="11"/>
                                        </p:tgtEl>
                                        <p:attrNameLst>
                                          <p:attrName>ppt_y</p:attrName>
                                        </p:attrNameLst>
                                      </p:cBhvr>
                                      <p:tavLst>
                                        <p:tav tm="0">
                                          <p:val>
                                            <p:strVal val="ppt_y"/>
                                          </p:val>
                                        </p:tav>
                                        <p:tav tm="100000">
                                          <p:val>
                                            <p:strVal val="1+ppt_h/2"/>
                                          </p:val>
                                        </p:tav>
                                      </p:tavLst>
                                    </p:anim>
                                    <p:set>
                                      <p:cBhvr>
                                        <p:cTn id="227" dur="1" fill="hold">
                                          <p:stCondLst>
                                            <p:cond delay="1999"/>
                                          </p:stCondLst>
                                        </p:cTn>
                                        <p:tgtEl>
                                          <p:spTgt spid="11"/>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23"/>
                                        </p:tgtEl>
                                        <p:attrNameLst>
                                          <p:attrName>ppt_x</p:attrName>
                                        </p:attrNameLst>
                                      </p:cBhvr>
                                      <p:tavLst>
                                        <p:tav tm="0">
                                          <p:val>
                                            <p:strVal val="ppt_x"/>
                                          </p:val>
                                        </p:tav>
                                        <p:tav tm="100000">
                                          <p:val>
                                            <p:strVal val="0-ppt_w/2"/>
                                          </p:val>
                                        </p:tav>
                                      </p:tavLst>
                                    </p:anim>
                                    <p:anim calcmode="lin" valueType="num">
                                      <p:cBhvr additive="base">
                                        <p:cTn id="230" dur="2000"/>
                                        <p:tgtEl>
                                          <p:spTgt spid="23"/>
                                        </p:tgtEl>
                                        <p:attrNameLst>
                                          <p:attrName>ppt_y</p:attrName>
                                        </p:attrNameLst>
                                      </p:cBhvr>
                                      <p:tavLst>
                                        <p:tav tm="0">
                                          <p:val>
                                            <p:strVal val="ppt_y"/>
                                          </p:val>
                                        </p:tav>
                                        <p:tav tm="100000">
                                          <p:val>
                                            <p:strVal val="1+ppt_h/2"/>
                                          </p:val>
                                        </p:tav>
                                      </p:tavLst>
                                    </p:anim>
                                    <p:set>
                                      <p:cBhvr>
                                        <p:cTn id="231" dur="1" fill="hold">
                                          <p:stCondLst>
                                            <p:cond delay="1999"/>
                                          </p:stCondLst>
                                        </p:cTn>
                                        <p:tgtEl>
                                          <p:spTgt spid="23"/>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25"/>
                                        </p:tgtEl>
                                        <p:attrNameLst>
                                          <p:attrName>ppt_x</p:attrName>
                                        </p:attrNameLst>
                                      </p:cBhvr>
                                      <p:tavLst>
                                        <p:tav tm="0">
                                          <p:val>
                                            <p:strVal val="ppt_x"/>
                                          </p:val>
                                        </p:tav>
                                        <p:tav tm="100000">
                                          <p:val>
                                            <p:strVal val="0-ppt_w/2"/>
                                          </p:val>
                                        </p:tav>
                                      </p:tavLst>
                                    </p:anim>
                                    <p:anim calcmode="lin" valueType="num">
                                      <p:cBhvr additive="base">
                                        <p:cTn id="234" dur="2000"/>
                                        <p:tgtEl>
                                          <p:spTgt spid="25"/>
                                        </p:tgtEl>
                                        <p:attrNameLst>
                                          <p:attrName>ppt_y</p:attrName>
                                        </p:attrNameLst>
                                      </p:cBhvr>
                                      <p:tavLst>
                                        <p:tav tm="0">
                                          <p:val>
                                            <p:strVal val="ppt_y"/>
                                          </p:val>
                                        </p:tav>
                                        <p:tav tm="100000">
                                          <p:val>
                                            <p:strVal val="1+ppt_h/2"/>
                                          </p:val>
                                        </p:tav>
                                      </p:tavLst>
                                    </p:anim>
                                    <p:set>
                                      <p:cBhvr>
                                        <p:cTn id="235" dur="1" fill="hold">
                                          <p:stCondLst>
                                            <p:cond delay="1999"/>
                                          </p:stCondLst>
                                        </p:cTn>
                                        <p:tgtEl>
                                          <p:spTgt spid="25"/>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27"/>
                                        </p:tgtEl>
                                        <p:attrNameLst>
                                          <p:attrName>ppt_x</p:attrName>
                                        </p:attrNameLst>
                                      </p:cBhvr>
                                      <p:tavLst>
                                        <p:tav tm="0">
                                          <p:val>
                                            <p:strVal val="ppt_x"/>
                                          </p:val>
                                        </p:tav>
                                        <p:tav tm="100000">
                                          <p:val>
                                            <p:strVal val="0-ppt_w/2"/>
                                          </p:val>
                                        </p:tav>
                                      </p:tavLst>
                                    </p:anim>
                                    <p:anim calcmode="lin" valueType="num">
                                      <p:cBhvr additive="base">
                                        <p:cTn id="238" dur="2000"/>
                                        <p:tgtEl>
                                          <p:spTgt spid="27"/>
                                        </p:tgtEl>
                                        <p:attrNameLst>
                                          <p:attrName>ppt_y</p:attrName>
                                        </p:attrNameLst>
                                      </p:cBhvr>
                                      <p:tavLst>
                                        <p:tav tm="0">
                                          <p:val>
                                            <p:strVal val="ppt_y"/>
                                          </p:val>
                                        </p:tav>
                                        <p:tav tm="100000">
                                          <p:val>
                                            <p:strVal val="1+ppt_h/2"/>
                                          </p:val>
                                        </p:tav>
                                      </p:tavLst>
                                    </p:anim>
                                    <p:set>
                                      <p:cBhvr>
                                        <p:cTn id="239" dur="1" fill="hold">
                                          <p:stCondLst>
                                            <p:cond delay="1999"/>
                                          </p:stCondLst>
                                        </p:cTn>
                                        <p:tgtEl>
                                          <p:spTgt spid="27"/>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29"/>
                                        </p:tgtEl>
                                        <p:attrNameLst>
                                          <p:attrName>ppt_x</p:attrName>
                                        </p:attrNameLst>
                                      </p:cBhvr>
                                      <p:tavLst>
                                        <p:tav tm="0">
                                          <p:val>
                                            <p:strVal val="ppt_x"/>
                                          </p:val>
                                        </p:tav>
                                        <p:tav tm="100000">
                                          <p:val>
                                            <p:strVal val="0-ppt_w/2"/>
                                          </p:val>
                                        </p:tav>
                                      </p:tavLst>
                                    </p:anim>
                                    <p:anim calcmode="lin" valueType="num">
                                      <p:cBhvr additive="base">
                                        <p:cTn id="242" dur="2000"/>
                                        <p:tgtEl>
                                          <p:spTgt spid="29"/>
                                        </p:tgtEl>
                                        <p:attrNameLst>
                                          <p:attrName>ppt_y</p:attrName>
                                        </p:attrNameLst>
                                      </p:cBhvr>
                                      <p:tavLst>
                                        <p:tav tm="0">
                                          <p:val>
                                            <p:strVal val="ppt_y"/>
                                          </p:val>
                                        </p:tav>
                                        <p:tav tm="100000">
                                          <p:val>
                                            <p:strVal val="1+ppt_h/2"/>
                                          </p:val>
                                        </p:tav>
                                      </p:tavLst>
                                    </p:anim>
                                    <p:set>
                                      <p:cBhvr>
                                        <p:cTn id="243" dur="1" fill="hold">
                                          <p:stCondLst>
                                            <p:cond delay="1999"/>
                                          </p:stCondLst>
                                        </p:cTn>
                                        <p:tgtEl>
                                          <p:spTgt spid="29"/>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31"/>
                                        </p:tgtEl>
                                        <p:attrNameLst>
                                          <p:attrName>ppt_x</p:attrName>
                                        </p:attrNameLst>
                                      </p:cBhvr>
                                      <p:tavLst>
                                        <p:tav tm="0">
                                          <p:val>
                                            <p:strVal val="ppt_x"/>
                                          </p:val>
                                        </p:tav>
                                        <p:tav tm="100000">
                                          <p:val>
                                            <p:strVal val="0-ppt_w/2"/>
                                          </p:val>
                                        </p:tav>
                                      </p:tavLst>
                                    </p:anim>
                                    <p:anim calcmode="lin" valueType="num">
                                      <p:cBhvr additive="base">
                                        <p:cTn id="246" dur="2000"/>
                                        <p:tgtEl>
                                          <p:spTgt spid="31"/>
                                        </p:tgtEl>
                                        <p:attrNameLst>
                                          <p:attrName>ppt_y</p:attrName>
                                        </p:attrNameLst>
                                      </p:cBhvr>
                                      <p:tavLst>
                                        <p:tav tm="0">
                                          <p:val>
                                            <p:strVal val="ppt_y"/>
                                          </p:val>
                                        </p:tav>
                                        <p:tav tm="100000">
                                          <p:val>
                                            <p:strVal val="1+ppt_h/2"/>
                                          </p:val>
                                        </p:tav>
                                      </p:tavLst>
                                    </p:anim>
                                    <p:set>
                                      <p:cBhvr>
                                        <p:cTn id="247" dur="1" fill="hold">
                                          <p:stCondLst>
                                            <p:cond delay="1999"/>
                                          </p:stCondLst>
                                        </p:cTn>
                                        <p:tgtEl>
                                          <p:spTgt spid="31"/>
                                        </p:tgtEl>
                                        <p:attrNameLst>
                                          <p:attrName>style.visibility</p:attrName>
                                        </p:attrNameLst>
                                      </p:cBhvr>
                                      <p:to>
                                        <p:strVal val="hidden"/>
                                      </p:to>
                                    </p:set>
                                  </p:childTnLst>
                                </p:cTn>
                              </p:par>
                              <p:par>
                                <p:cTn id="248" presetID="17" presetClass="entr" presetSubtype="1"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
                                          </p:val>
                                        </p:tav>
                                        <p:tav tm="100000">
                                          <p:val>
                                            <p:strVal val="#ppt_x"/>
                                          </p:val>
                                        </p:tav>
                                      </p:tavLst>
                                    </p:anim>
                                    <p:anim calcmode="lin" valueType="num">
                                      <p:cBhvr>
                                        <p:cTn id="251" dur="2000" fill="hold"/>
                                        <p:tgtEl>
                                          <p:spTgt spid="2"/>
                                        </p:tgtEl>
                                        <p:attrNameLst>
                                          <p:attrName>ppt_y</p:attrName>
                                        </p:attrNameLst>
                                      </p:cBhvr>
                                      <p:tavLst>
                                        <p:tav tm="0">
                                          <p:val>
                                            <p:strVal val="#ppt_y-#ppt_h/2"/>
                                          </p:val>
                                        </p:tav>
                                        <p:tav tm="100000">
                                          <p:val>
                                            <p:strVal val="#ppt_y"/>
                                          </p:val>
                                        </p:tav>
                                      </p:tavLst>
                                    </p:anim>
                                    <p:anim calcmode="lin" valueType="num">
                                      <p:cBhvr>
                                        <p:cTn id="252" dur="2000" fill="hold"/>
                                        <p:tgtEl>
                                          <p:spTgt spid="2"/>
                                        </p:tgtEl>
                                        <p:attrNameLst>
                                          <p:attrName>ppt_w</p:attrName>
                                        </p:attrNameLst>
                                      </p:cBhvr>
                                      <p:tavLst>
                                        <p:tav tm="0">
                                          <p:val>
                                            <p:strVal val="#ppt_w"/>
                                          </p:val>
                                        </p:tav>
                                        <p:tav tm="100000">
                                          <p:val>
                                            <p:strVal val="#ppt_w"/>
                                          </p:val>
                                        </p:tav>
                                      </p:tavLst>
                                    </p:anim>
                                    <p:anim calcmode="lin" valueType="num">
                                      <p:cBhvr>
                                        <p:cTn id="253" dur="2000" fill="hold"/>
                                        <p:tgtEl>
                                          <p:spTgt spid="2"/>
                                        </p:tgtEl>
                                        <p:attrNameLst>
                                          <p:attrName>ppt_h</p:attrName>
                                        </p:attrNameLst>
                                      </p:cBhvr>
                                      <p:tavLst>
                                        <p:tav tm="0">
                                          <p:val>
                                            <p:fltVal val="0"/>
                                          </p:val>
                                        </p:tav>
                                        <p:tav tm="100000">
                                          <p:val>
                                            <p:strVal val="#ppt_h"/>
                                          </p:val>
                                        </p:tav>
                                      </p:tavLst>
                                    </p:anim>
                                  </p:childTnLst>
                                </p:cTn>
                              </p:par>
                              <p:par>
                                <p:cTn id="254" presetID="3" presetClass="entr" presetSubtype="10" fill="hold" nodeType="withEffect">
                                  <p:stCondLst>
                                    <p:cond delay="0"/>
                                  </p:stCondLst>
                                  <p:childTnLst>
                                    <p:set>
                                      <p:cBhvr>
                                        <p:cTn id="255" dur="1" fill="hold">
                                          <p:stCondLst>
                                            <p:cond delay="0"/>
                                          </p:stCondLst>
                                        </p:cTn>
                                        <p:tgtEl>
                                          <p:spTgt spid="2"/>
                                        </p:tgtEl>
                                        <p:attrNameLst>
                                          <p:attrName>style.visibility</p:attrName>
                                        </p:attrNameLst>
                                      </p:cBhvr>
                                      <p:to>
                                        <p:strVal val="visible"/>
                                      </p:to>
                                    </p:set>
                                    <p:animEffect transition="in" filter="blinds(horizontal)">
                                      <p:cBhvr>
                                        <p:cTn id="256" dur="2000"/>
                                        <p:tgtEl>
                                          <p:spTgt spid="2"/>
                                        </p:tgtEl>
                                      </p:cBhvr>
                                    </p:animEffect>
                                  </p:childTnLst>
                                </p:cTn>
                              </p:par>
                            </p:childTnLst>
                          </p:cTn>
                        </p:par>
                        <p:par>
                          <p:cTn id="257" fill="hold">
                            <p:stCondLst>
                              <p:cond delay="4000"/>
                            </p:stCondLst>
                            <p:childTnLst>
                              <p:par>
                                <p:cTn id="258" presetID="23" presetClass="entr" presetSubtype="528" fill="hold" nodeType="afterEffect">
                                  <p:stCondLst>
                                    <p:cond delay="0"/>
                                  </p:stCondLst>
                                  <p:childTnLst>
                                    <p:set>
                                      <p:cBhvr>
                                        <p:cTn id="259" dur="1" fill="hold">
                                          <p:stCondLst>
                                            <p:cond delay="0"/>
                                          </p:stCondLst>
                                        </p:cTn>
                                        <p:tgtEl>
                                          <p:spTgt spid="33"/>
                                        </p:tgtEl>
                                        <p:attrNameLst>
                                          <p:attrName>style.visibility</p:attrName>
                                        </p:attrNameLst>
                                      </p:cBhvr>
                                      <p:to>
                                        <p:strVal val="visible"/>
                                      </p:to>
                                    </p:set>
                                    <p:anim calcmode="lin" valueType="num">
                                      <p:cBhvr>
                                        <p:cTn id="260" dur="1000" fill="hold"/>
                                        <p:tgtEl>
                                          <p:spTgt spid="33"/>
                                        </p:tgtEl>
                                        <p:attrNameLst>
                                          <p:attrName>ppt_w</p:attrName>
                                        </p:attrNameLst>
                                      </p:cBhvr>
                                      <p:tavLst>
                                        <p:tav tm="0">
                                          <p:val>
                                            <p:fltVal val="0"/>
                                          </p:val>
                                        </p:tav>
                                        <p:tav tm="100000">
                                          <p:val>
                                            <p:strVal val="#ppt_w"/>
                                          </p:val>
                                        </p:tav>
                                      </p:tavLst>
                                    </p:anim>
                                    <p:anim calcmode="lin" valueType="num">
                                      <p:cBhvr>
                                        <p:cTn id="261" dur="1000" fill="hold"/>
                                        <p:tgtEl>
                                          <p:spTgt spid="33"/>
                                        </p:tgtEl>
                                        <p:attrNameLst>
                                          <p:attrName>ppt_h</p:attrName>
                                        </p:attrNameLst>
                                      </p:cBhvr>
                                      <p:tavLst>
                                        <p:tav tm="0">
                                          <p:val>
                                            <p:fltVal val="0"/>
                                          </p:val>
                                        </p:tav>
                                        <p:tav tm="100000">
                                          <p:val>
                                            <p:strVal val="#ppt_h"/>
                                          </p:val>
                                        </p:tav>
                                      </p:tavLst>
                                    </p:anim>
                                    <p:anim calcmode="lin" valueType="num">
                                      <p:cBhvr>
                                        <p:cTn id="262" dur="1000" fill="hold"/>
                                        <p:tgtEl>
                                          <p:spTgt spid="33"/>
                                        </p:tgtEl>
                                        <p:attrNameLst>
                                          <p:attrName>ppt_x</p:attrName>
                                        </p:attrNameLst>
                                      </p:cBhvr>
                                      <p:tavLst>
                                        <p:tav tm="0">
                                          <p:val>
                                            <p:fltVal val="0.5"/>
                                          </p:val>
                                        </p:tav>
                                        <p:tav tm="100000">
                                          <p:val>
                                            <p:strVal val="#ppt_x"/>
                                          </p:val>
                                        </p:tav>
                                      </p:tavLst>
                                    </p:anim>
                                    <p:anim calcmode="lin" valueType="num">
                                      <p:cBhvr>
                                        <p:cTn id="263" dur="1000" fill="hold"/>
                                        <p:tgtEl>
                                          <p:spTgt spid="3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6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resentación1 LAVANDA 2">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3">
      <a:majorFont>
        <a:latin typeface="Pristina"/>
        <a:ea typeface=""/>
        <a:cs typeface=""/>
      </a:majorFont>
      <a:minorFont>
        <a:latin typeface="Pristi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Presentación1 LAVANDA 2</Template>
  <TotalTime>0</TotalTime>
  <Words>706</Words>
  <Application>Microsoft Office PowerPoint</Application>
  <PresentationFormat>Presentación en pantalla (16:9)</PresentationFormat>
  <Paragraphs>13</Paragraphs>
  <Slides>32</Slides>
  <Notes>0</Notes>
  <HiddenSlides>0</HiddenSlides>
  <MMClips>1</MMClips>
  <ScaleCrop>false</ScaleCrop>
  <HeadingPairs>
    <vt:vector size="4" baseType="variant">
      <vt:variant>
        <vt:lpstr>Tema</vt:lpstr>
      </vt:variant>
      <vt:variant>
        <vt:i4>2</vt:i4>
      </vt:variant>
      <vt:variant>
        <vt:lpstr>Títulos de diapositiva</vt:lpstr>
      </vt:variant>
      <vt:variant>
        <vt:i4>32</vt:i4>
      </vt:variant>
    </vt:vector>
  </HeadingPairs>
  <TitlesOfParts>
    <vt:vector size="34" baseType="lpstr">
      <vt:lpstr>Presentación1 LAVANDA 2</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4</cp:revision>
  <dcterms:created xsi:type="dcterms:W3CDTF">2024-02-05T22:56:45Z</dcterms:created>
  <dcterms:modified xsi:type="dcterms:W3CDTF">2024-02-05T23:38:48Z</dcterms:modified>
</cp:coreProperties>
</file>