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68" r:id="rId3"/>
    <p:sldId id="271" r:id="rId4"/>
    <p:sldId id="264" r:id="rId5"/>
    <p:sldId id="285" r:id="rId6"/>
    <p:sldId id="257" r:id="rId7"/>
    <p:sldId id="259" r:id="rId8"/>
    <p:sldId id="258" r:id="rId9"/>
    <p:sldId id="260" r:id="rId10"/>
    <p:sldId id="261" r:id="rId11"/>
    <p:sldId id="262" r:id="rId12"/>
    <p:sldId id="263" r:id="rId13"/>
    <p:sldId id="265" r:id="rId14"/>
    <p:sldId id="266" r:id="rId15"/>
    <p:sldId id="272" r:id="rId16"/>
    <p:sldId id="267" r:id="rId17"/>
    <p:sldId id="269" r:id="rId18"/>
    <p:sldId id="270" r:id="rId19"/>
    <p:sldId id="273" r:id="rId20"/>
    <p:sldId id="274" r:id="rId21"/>
    <p:sldId id="275" r:id="rId22"/>
    <p:sldId id="276" r:id="rId23"/>
    <p:sldId id="280" r:id="rId24"/>
    <p:sldId id="277" r:id="rId25"/>
    <p:sldId id="278" r:id="rId26"/>
    <p:sldId id="279" r:id="rId27"/>
    <p:sldId id="281" r:id="rId28"/>
    <p:sldId id="283" r:id="rId29"/>
    <p:sldId id="284" r:id="rId30"/>
    <p:sldId id="287" r:id="rId31"/>
    <p:sldId id="288" r:id="rId32"/>
    <p:sldId id="289" r:id="rId33"/>
    <p:sldId id="290" r:id="rId34"/>
    <p:sldId id="291" r:id="rId35"/>
    <p:sldId id="293" r:id="rId36"/>
    <p:sldId id="294" r:id="rId37"/>
    <p:sldId id="295" r:id="rId38"/>
    <p:sldId id="298" r:id="rId39"/>
    <p:sldId id="296" r:id="rId40"/>
    <p:sldId id="297" r:id="rId41"/>
    <p:sldId id="304" r:id="rId42"/>
    <p:sldId id="305" r:id="rId43"/>
    <p:sldId id="306" r:id="rId44"/>
  </p:sldIdLst>
  <p:sldSz cx="9144000" cy="5143500" type="screen16x9"/>
  <p:notesSz cx="6858000" cy="9144000"/>
  <p:embeddedFontLs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Kristen ITC" pitchFamily="66" charset="0"/>
      <p:regular r:id="rId50"/>
    </p:embeddedFont>
  </p:embeddedFontLst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1TPsRrEBHHD5ufvttFTgw" hashData="qoNZOTfLWv+vfojiul1KSTu759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2900"/>
    <a:srgbClr val="CC9900"/>
    <a:srgbClr val="FF9933"/>
    <a:srgbClr val="003A00"/>
    <a:srgbClr val="005C00"/>
    <a:srgbClr val="FF0066"/>
    <a:srgbClr val="FF6600"/>
    <a:srgbClr val="4F2DA3"/>
    <a:srgbClr val="FF99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6" autoAdjust="0"/>
    <p:restoredTop sz="94660"/>
  </p:normalViewPr>
  <p:slideViewPr>
    <p:cSldViewPr>
      <p:cViewPr>
        <p:scale>
          <a:sx n="110" d="100"/>
          <a:sy n="110" d="100"/>
        </p:scale>
        <p:origin x="-1644" y="-6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3.fntdata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EF78BE-B175-41C1-9F5C-69AB02B3A9B0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71AAEE-99FB-4323-80B8-EDCEA3EC60B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1AAEE-99FB-4323-80B8-EDCEA3EC60B2}" type="slidenum">
              <a:rPr lang="es-PE" smtClean="0"/>
              <a:pPr/>
              <a:t>29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6B1E5-066F-4466-80ED-90FEFD7B367A}" type="datetimeFigureOut">
              <a:rPr lang="es-PE" smtClean="0"/>
              <a:pPr/>
              <a:t>13/07/2016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608BD-ED32-4048-AF04-EC24AB4858B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e300e8fda59e95d31c86d3d1769e70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bg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5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285984" y="214296"/>
            <a:ext cx="2071702" cy="571501"/>
          </a:xfrm>
          <a:prstGeom prst="rect">
            <a:avLst/>
          </a:prstGeom>
          <a:noFill/>
        </p:spPr>
      </p:pic>
      <p:pic>
        <p:nvPicPr>
          <p:cNvPr id="4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857752" y="214296"/>
            <a:ext cx="3714776" cy="657226"/>
          </a:xfrm>
          <a:prstGeom prst="rect">
            <a:avLst/>
          </a:prstGeom>
          <a:noFill/>
        </p:spPr>
      </p:pic>
      <p:pic>
        <p:nvPicPr>
          <p:cNvPr id="47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286380" y="857238"/>
            <a:ext cx="628650" cy="628651"/>
          </a:xfrm>
          <a:prstGeom prst="rect">
            <a:avLst/>
          </a:prstGeom>
          <a:noFill/>
        </p:spPr>
      </p:pic>
      <p:pic>
        <p:nvPicPr>
          <p:cNvPr id="4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429124" y="1428742"/>
            <a:ext cx="2214578" cy="666751"/>
          </a:xfrm>
          <a:prstGeom prst="rect">
            <a:avLst/>
          </a:prstGeom>
          <a:noFill/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7215206" y="4429138"/>
            <a:ext cx="1643042" cy="352426"/>
          </a:xfrm>
          <a:prstGeom prst="rect">
            <a:avLst/>
          </a:prstGeom>
          <a:noFill/>
        </p:spPr>
      </p:pic>
      <p:pic>
        <p:nvPicPr>
          <p:cNvPr id="50" name="49 Imagen" descr="36e300e8fda59e95d31c86d3d1769e70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Grachi_-_Maripos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6" fill="hold">
                            <p:stCondLst>
                              <p:cond delay="6000"/>
                            </p:stCondLst>
                            <p:childTnLst>
                              <p:par>
                                <p:cTn id="7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7" fill="hold">
                            <p:stCondLst>
                              <p:cond delay="15000"/>
                            </p:stCondLst>
                            <p:childTnLst>
                              <p:par>
                                <p:cTn id="7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76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F1D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a5cac3209b1f80627fea0038926a3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71568" y="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d240a8882ea004b34bbe3480a8fd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715568" cy="642942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2600de39cd2fd1b439643feb523b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a40e2f092f0a587ba9504e2cc992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a0d84fe0142e55bb865d34ca45bc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22" y="-285770"/>
            <a:ext cx="9715568" cy="607223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b9b74d5323c63b6f6a3f9286f987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38000">
                <a:schemeClr val="bg2">
                  <a:lumMod val="9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b3e6fd8c2db8b504671fcc6985fe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tx1">
                <a:lumMod val="50000"/>
                <a:lumOff val="50000"/>
                <a:shade val="67500"/>
                <a:satMod val="115000"/>
              </a:schemeClr>
            </a:gs>
            <a:gs pos="100000">
              <a:schemeClr val="tx1">
                <a:lumMod val="50000"/>
                <a:lumOff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b1f7c8e0747a49b1ab602d75853c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0" name="7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1" name="80 Rectángulo"/>
          <p:cNvSpPr/>
          <p:nvPr/>
        </p:nvSpPr>
        <p:spPr>
          <a:xfrm>
            <a:off x="-357222" y="-285770"/>
            <a:ext cx="9715568" cy="5929354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2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11ff24d33e84341372cc7ea34bea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5d15a42c10bfa64f0cb6a71986cd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715568" cy="6286544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00c4b078daaa370b041bfcec99c9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ff2987d4876786bec17ae922a4d2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28596" y="857238"/>
            <a:ext cx="1071538" cy="3357568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643834" y="857238"/>
            <a:ext cx="1071538" cy="3357568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072330" y="857238"/>
            <a:ext cx="1071538" cy="3357568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572264" y="857238"/>
            <a:ext cx="1071538" cy="3357568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70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571604" y="857238"/>
            <a:ext cx="1071538" cy="3357568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702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143272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929190" y="857238"/>
            <a:ext cx="1071538" cy="3357568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ab856ed1125742f5adf126006138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b4fab83537c0b48cab5cab785efe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925E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cc6ab6cc1ede3c2676fda6b90bf9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cc0e02cc7b6f070a5bdab0aa8840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a1983ddb6f84a7df532ad85b63f9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d89a48d6e170f8a399c3a2151f40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715568" cy="7000924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dbabfc6f87d5aad3003c6d50b063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FFCCFF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85000"/>
                <a:lumOff val="1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85c400c4ded7e59d37768e79f6ba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4300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7aaa73678e980fb10074a12bbaeb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4F2DA3">
                <a:shade val="67500"/>
                <a:satMod val="115000"/>
              </a:srgbClr>
            </a:gs>
            <a:gs pos="100000">
              <a:srgbClr val="4F2DA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b42ec9fe57c2e3108cab70b5e75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29000">
                <a:srgbClr val="CC99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9ecd4c88162fb5d264cb2018811a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b6804e30086b4a766de2c6b836e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0" name="7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1" name="80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2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52fec396f87a04c7dbe0b1576847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47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53d6d8e0bd3b2d9aa3857ca8d3d7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678661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2900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290b79577261960d5dc62e84d085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3A2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2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076513d6e384f5efa22232c8b4ac3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285770"/>
            <a:ext cx="9858444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7e457ac841e0bb050843f6d35b36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28596" y="857238"/>
            <a:ext cx="1071538" cy="3357568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643834" y="857238"/>
            <a:ext cx="1071538" cy="3357568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072330" y="857238"/>
            <a:ext cx="1071538" cy="3357568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572264" y="857238"/>
            <a:ext cx="1071538" cy="3357568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70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571604" y="857238"/>
            <a:ext cx="1071538" cy="3357568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702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143272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929190" y="857238"/>
            <a:ext cx="1071538" cy="3357568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3c78b235ec80d28eefa0c39d7725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grayscl/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df9bb3078950d5fa7d06312b5fa0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87000">
                <a:srgbClr val="4F2DA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cf66aa60dd30f516506605070101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69aeeb78c3f8cc1d16cd408749e1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lum bright="-40000" contrast="40000"/>
            </a:blip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2900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0e69a3bb8748138790ceadff7e8d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f8b56a7b90205c09634d772ccf83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715568" cy="7000924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ffecdb78dc26242e68ea991153bb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cc1938d1e5fd682ed30b745d1f4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715568" cy="6858048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eac0bb5551939dd9a68a4bd2d209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39000">
                <a:srgbClr val="FF006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c8d5eaa8d50647cf92c7f91c8181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285770"/>
            <a:ext cx="9929882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2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22a08d179ee39da8c96ae7dd1255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77896">
            <a:off x="6856526" y="2858974"/>
            <a:ext cx="1457325" cy="6762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357222" y="-285770"/>
            <a:ext cx="9715568" cy="5715040"/>
          </a:xfrm>
          <a:prstGeom prst="rect">
            <a:avLst/>
          </a:prstGeom>
          <a:gradFill>
            <a:gsLst>
              <a:gs pos="0">
                <a:srgbClr val="3A2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7" baseType="lpstr">
      <vt:lpstr>Arial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257</cp:revision>
  <dcterms:created xsi:type="dcterms:W3CDTF">2016-07-12T00:16:37Z</dcterms:created>
  <dcterms:modified xsi:type="dcterms:W3CDTF">2016-07-13T17:08:53Z</dcterms:modified>
</cp:coreProperties>
</file>