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59" r:id="rId31"/>
    <p:sldId id="258" r:id="rId32"/>
    <p:sldId id="257" r:id="rId33"/>
    <p:sldId id="287" r:id="rId34"/>
    <p:sldId id="288" r:id="rId35"/>
    <p:sldId id="289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kRbjRQ44mCg5+8ABK1ycw==" hashData="tUlvDQaHUZqZPRlQryHh4GF2OR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027E-80A6-4863-B1B5-417712E8F82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8A2A7-F747-44E4-AC27-42D28C48A8BC}" type="datetimeFigureOut">
              <a:rPr lang="es-ES" smtClean="0"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DACED-6E59-4DB4-82E0-D75FA7924C1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DCA6A5-963B-4826-991D-D54752ECDD5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9.png"/><Relationship Id="rId7" Type="http://schemas.openxmlformats.org/officeDocument/2006/relationships/image" Target="../media/image4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10" name="Picture 6" descr="http://es.bloggif.com/tmp/a21ba6a089f608f9a56daeecda1587da/text.gif?140442347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348880"/>
            <a:ext cx="7839075" cy="1962150"/>
          </a:xfrm>
          <a:prstGeom prst="rect">
            <a:avLst/>
          </a:prstGeom>
          <a:noFill/>
        </p:spPr>
      </p:pic>
      <p:pic>
        <p:nvPicPr>
          <p:cNvPr id="47112" name="Picture 8" descr="http://es.bloggif.com/tmp/a21ba6a089f608f9a56daeecda1587da/text.gif?140442355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88640"/>
            <a:ext cx="3962400" cy="466726"/>
          </a:xfrm>
          <a:prstGeom prst="rect">
            <a:avLst/>
          </a:prstGeom>
          <a:noFill/>
        </p:spPr>
      </p:pic>
      <p:pic>
        <p:nvPicPr>
          <p:cNvPr id="47114" name="Picture 10" descr="http://es.bloggif.com/tmp/a21ba6a089f608f9a56daeecda1587da/text.gif?140442359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5877272"/>
            <a:ext cx="2809875" cy="438151"/>
          </a:xfrm>
          <a:prstGeom prst="rect">
            <a:avLst/>
          </a:prstGeom>
          <a:noFill/>
        </p:spPr>
      </p:pic>
      <p:pic>
        <p:nvPicPr>
          <p:cNvPr id="47115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5733256"/>
            <a:ext cx="976238" cy="89305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  <p:sndAc>
      <p:stSnd>
        <p:snd r:embed="rId2" name="New Age (MUY BUENA 3,5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s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1036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865096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4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865096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865096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1468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s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381000"/>
            <a:ext cx="91186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381000"/>
            <a:ext cx="88392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900" y="381000"/>
            <a:ext cx="89662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9136"/>
            <a:ext cx="9144000" cy="5979728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" y="381000"/>
            <a:ext cx="90678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3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550" y="381000"/>
            <a:ext cx="89789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2068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" y="381000"/>
            <a:ext cx="90424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1468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" y="381000"/>
            <a:ext cx="86106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866"/>
            <a:ext cx="9144000" cy="6004268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750" y="381000"/>
            <a:ext cx="88265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048672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69447_0_da06b_e65889f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048672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568952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12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87424"/>
            <a:ext cx="9937104" cy="777686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40</Words>
  <Application>Microsoft Office PowerPoint</Application>
  <PresentationFormat>Presentación en pantalla (4:3)</PresentationFormat>
  <Paragraphs>15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2014-07-03T21:00:12Z</dcterms:created>
  <dcterms:modified xsi:type="dcterms:W3CDTF">2014-07-03T22:02:20Z</dcterms:modified>
</cp:coreProperties>
</file>