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312" r:id="rId3"/>
    <p:sldId id="269" r:id="rId4"/>
    <p:sldId id="258" r:id="rId5"/>
    <p:sldId id="285" r:id="rId6"/>
    <p:sldId id="284" r:id="rId7"/>
    <p:sldId id="283" r:id="rId8"/>
    <p:sldId id="282" r:id="rId9"/>
    <p:sldId id="281" r:id="rId10"/>
    <p:sldId id="280" r:id="rId11"/>
    <p:sldId id="279" r:id="rId12"/>
    <p:sldId id="278" r:id="rId13"/>
    <p:sldId id="277" r:id="rId14"/>
    <p:sldId id="276" r:id="rId15"/>
    <p:sldId id="275" r:id="rId16"/>
    <p:sldId id="274" r:id="rId17"/>
    <p:sldId id="273" r:id="rId18"/>
    <p:sldId id="272" r:id="rId19"/>
    <p:sldId id="271" r:id="rId20"/>
    <p:sldId id="270" r:id="rId21"/>
    <p:sldId id="268" r:id="rId22"/>
    <p:sldId id="267" r:id="rId23"/>
    <p:sldId id="266" r:id="rId24"/>
    <p:sldId id="265" r:id="rId25"/>
    <p:sldId id="264" r:id="rId26"/>
    <p:sldId id="263" r:id="rId27"/>
    <p:sldId id="262" r:id="rId28"/>
    <p:sldId id="261" r:id="rId29"/>
    <p:sldId id="299" r:id="rId30"/>
    <p:sldId id="298" r:id="rId31"/>
    <p:sldId id="297" r:id="rId32"/>
    <p:sldId id="296" r:id="rId33"/>
    <p:sldId id="288" r:id="rId34"/>
    <p:sldId id="295" r:id="rId35"/>
    <p:sldId id="294" r:id="rId36"/>
    <p:sldId id="293" r:id="rId37"/>
    <p:sldId id="292" r:id="rId38"/>
    <p:sldId id="291" r:id="rId39"/>
    <p:sldId id="290" r:id="rId40"/>
    <p:sldId id="289" r:id="rId41"/>
    <p:sldId id="260" r:id="rId42"/>
    <p:sldId id="307" r:id="rId43"/>
    <p:sldId id="306" r:id="rId44"/>
    <p:sldId id="305" r:id="rId45"/>
    <p:sldId id="304" r:id="rId46"/>
    <p:sldId id="303" r:id="rId47"/>
    <p:sldId id="302" r:id="rId48"/>
    <p:sldId id="301" r:id="rId49"/>
    <p:sldId id="259" r:id="rId50"/>
    <p:sldId id="310" r:id="rId51"/>
    <p:sldId id="309" r:id="rId52"/>
    <p:sldId id="287" r:id="rId53"/>
    <p:sldId id="257" r:id="rId54"/>
    <p:sldId id="308" r:id="rId55"/>
    <p:sldId id="300" r:id="rId56"/>
    <p:sldId id="311" r:id="rId5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oJvZqjhFkEuXnvqbBuO2UA" hashData="/fZCYuFlpZS+Njb7sSijxKbDjy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FFF3F"/>
    <a:srgbClr val="009900"/>
    <a:srgbClr val="72D89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422" autoAdjust="0"/>
    <p:restoredTop sz="94660"/>
  </p:normalViewPr>
  <p:slideViewPr>
    <p:cSldViewPr>
      <p:cViewPr varScale="1">
        <p:scale>
          <a:sx n="66" d="100"/>
          <a:sy n="66" d="100"/>
        </p:scale>
        <p:origin x="-64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1CFCD-3C30-4192-8817-B695915AB1D6}" type="datetimeFigureOut">
              <a:rPr lang="es-ES" smtClean="0"/>
              <a:pPr/>
              <a:t>05/10/2012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B4AB3-F65F-49AB-B140-262AA6D3E8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1CFCD-3C30-4192-8817-B695915AB1D6}" type="datetimeFigureOut">
              <a:rPr lang="es-ES" smtClean="0"/>
              <a:pPr/>
              <a:t>05/10/2012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B4AB3-F65F-49AB-B140-262AA6D3E8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1CFCD-3C30-4192-8817-B695915AB1D6}" type="datetimeFigureOut">
              <a:rPr lang="es-ES" smtClean="0"/>
              <a:pPr/>
              <a:t>05/10/2012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B4AB3-F65F-49AB-B140-262AA6D3E8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1CFCD-3C30-4192-8817-B695915AB1D6}" type="datetimeFigureOut">
              <a:rPr lang="es-ES" smtClean="0"/>
              <a:pPr/>
              <a:t>05/10/2012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B4AB3-F65F-49AB-B140-262AA6D3E8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1CFCD-3C30-4192-8817-B695915AB1D6}" type="datetimeFigureOut">
              <a:rPr lang="es-ES" smtClean="0"/>
              <a:pPr/>
              <a:t>05/10/2012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B4AB3-F65F-49AB-B140-262AA6D3E8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1CFCD-3C30-4192-8817-B695915AB1D6}" type="datetimeFigureOut">
              <a:rPr lang="es-ES" smtClean="0"/>
              <a:pPr/>
              <a:t>05/10/2012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B4AB3-F65F-49AB-B140-262AA6D3E8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1CFCD-3C30-4192-8817-B695915AB1D6}" type="datetimeFigureOut">
              <a:rPr lang="es-ES" smtClean="0"/>
              <a:pPr/>
              <a:t>05/10/2012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B4AB3-F65F-49AB-B140-262AA6D3E8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1CFCD-3C30-4192-8817-B695915AB1D6}" type="datetimeFigureOut">
              <a:rPr lang="es-ES" smtClean="0"/>
              <a:pPr/>
              <a:t>05/10/2012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B4AB3-F65F-49AB-B140-262AA6D3E8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1CFCD-3C30-4192-8817-B695915AB1D6}" type="datetimeFigureOut">
              <a:rPr lang="es-ES" smtClean="0"/>
              <a:pPr/>
              <a:t>05/10/2012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B4AB3-F65F-49AB-B140-262AA6D3E8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1CFCD-3C30-4192-8817-B695915AB1D6}" type="datetimeFigureOut">
              <a:rPr lang="es-ES" smtClean="0"/>
              <a:pPr/>
              <a:t>05/10/2012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B4AB3-F65F-49AB-B140-262AA6D3E8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1CFCD-3C30-4192-8817-B695915AB1D6}" type="datetimeFigureOut">
              <a:rPr lang="es-ES" smtClean="0"/>
              <a:pPr/>
              <a:t>05/10/2012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B4AB3-F65F-49AB-B140-262AA6D3E8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fade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8D2E47-BB32-4E65-BB7E-932608F5957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8000"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31CFCD-3C30-4192-8817-B695915AB1D6}" type="datetimeFigureOut">
              <a:rPr lang="es-ES" smtClean="0"/>
              <a:pPr/>
              <a:t>05/10/2012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8B4AB3-F65F-49AB-B140-262AA6D3E8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>
    <p:fade thruBlk="1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A58F4D3-69AB-4B32-B51E-F779003B1C8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8000">
    <p:fade thruBlk="1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0.jpeg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61.png"/><Relationship Id="rId7" Type="http://schemas.openxmlformats.org/officeDocument/2006/relationships/image" Target="../media/image63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64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2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سينما جراف بحر www.thaqafnafsak.com.gif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-1" y="0"/>
            <a:ext cx="9207529" cy="6858000"/>
          </a:xfrm>
          <a:prstGeom prst="rect">
            <a:avLst/>
          </a:prstGeom>
        </p:spPr>
      </p:pic>
      <p:pic>
        <p:nvPicPr>
          <p:cNvPr id="9" name="8 Imagen" descr="signature_1t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3571868" y="5572140"/>
            <a:ext cx="4210050" cy="990600"/>
          </a:xfrm>
          <a:prstGeom prst="rect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1643042" y="928670"/>
            <a:ext cx="2877711" cy="255454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r>
              <a:rPr lang="es-ES" sz="8000" dirty="0" smtClean="0">
                <a:ln>
                  <a:solidFill>
                    <a:schemeClr val="tx1"/>
                  </a:solidFill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latin typeface="Matura MT Script Capitals" pitchFamily="66" charset="0"/>
              </a:rPr>
              <a:t>        </a:t>
            </a:r>
          </a:p>
          <a:p>
            <a:r>
              <a:rPr lang="es-ES" sz="8000" dirty="0" smtClean="0">
                <a:ln>
                  <a:solidFill>
                    <a:schemeClr val="tx1"/>
                  </a:solidFill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latin typeface="Matura MT Script Capitals" pitchFamily="66" charset="0"/>
              </a:rPr>
              <a:t>  </a:t>
            </a:r>
            <a:endParaRPr lang="es-ES" sz="8000" dirty="0">
              <a:ln>
                <a:solidFill>
                  <a:schemeClr val="tx1"/>
                </a:solidFill>
              </a:ln>
              <a:blipFill dpi="0" rotWithShape="1">
                <a:blip r:embed="rId5"/>
                <a:srcRect/>
                <a:tile tx="0" ty="0" sx="100000" sy="100000" flip="none" algn="tl"/>
              </a:blipFill>
              <a:latin typeface="Matura MT Script Capitals" pitchFamily="66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3109528" y="1071546"/>
            <a:ext cx="6046847" cy="230832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es-ES" sz="7200" dirty="0" smtClean="0">
                <a:ln w="19050">
                  <a:solidFill>
                    <a:srgbClr val="009900"/>
                  </a:solidFill>
                </a:ln>
                <a:blipFill dpi="0" rotWithShape="1">
                  <a:blip r:embed="rId6"/>
                  <a:srcRect/>
                  <a:tile tx="0" ty="0" sx="100000" sy="100000" flip="none" algn="tl"/>
                </a:blipFill>
                <a:latin typeface="Matura MT Script Capitals" pitchFamily="66" charset="0"/>
              </a:rPr>
              <a:t>    </a:t>
            </a:r>
            <a:r>
              <a:rPr lang="es-ES" sz="7200" dirty="0" smtClean="0">
                <a:ln w="19050">
                  <a:solidFill>
                    <a:srgbClr val="3FFF3F"/>
                  </a:solidFill>
                </a:ln>
                <a:blipFill dpi="0" rotWithShape="1">
                  <a:blip r:embed="rId7"/>
                  <a:srcRect/>
                  <a:tile tx="0" ty="0" sx="100000" sy="100000" flip="none" algn="tl"/>
                </a:blip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  <a:latin typeface="Matura MT Script Capitals" pitchFamily="66" charset="0"/>
              </a:rPr>
              <a:t>En  Las </a:t>
            </a:r>
          </a:p>
          <a:p>
            <a:pPr algn="ctr"/>
            <a:r>
              <a:rPr lang="es-ES" sz="7200" dirty="0" smtClean="0">
                <a:ln w="19050">
                  <a:solidFill>
                    <a:srgbClr val="3FFF3F"/>
                  </a:solidFill>
                </a:ln>
                <a:blipFill dpi="0" rotWithShape="1">
                  <a:blip r:embed="rId7"/>
                  <a:srcRect/>
                  <a:tile tx="0" ty="0" sx="100000" sy="100000" flip="none" algn="tl"/>
                </a:blip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  <a:latin typeface="Matura MT Script Capitals" pitchFamily="66" charset="0"/>
              </a:rPr>
              <a:t>Profundidades</a:t>
            </a:r>
            <a:endParaRPr lang="es-ES" sz="6600" dirty="0">
              <a:ln w="19050">
                <a:solidFill>
                  <a:srgbClr val="3FFF3F"/>
                </a:solidFill>
              </a:ln>
              <a:blipFill dpi="0" rotWithShape="1">
                <a:blip r:embed="rId7"/>
                <a:srcRect/>
                <a:tile tx="0" ty="0" sx="100000" sy="100000" flip="none" algn="tl"/>
              </a:blipFill>
              <a:effectLst>
                <a:outerShdw blurRad="50800" dist="38100" dir="16200000" rotWithShape="0">
                  <a:prstClr val="black">
                    <a:alpha val="40000"/>
                  </a:prstClr>
                </a:outerShdw>
              </a:effectLst>
              <a:latin typeface="Matura MT Script Capitals" pitchFamily="66" charset="0"/>
            </a:endParaRPr>
          </a:p>
        </p:txBody>
      </p:sp>
    </p:spTree>
  </p:cSld>
  <p:clrMapOvr>
    <a:masterClrMapping/>
  </p:clrMapOvr>
  <p:transition spd="slow" advTm="16000">
    <p:sndAc>
      <p:stSnd loop="1">
        <p:snd r:embed="rId2" name="andre rieu - danubio azu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73889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13"/>
            <a:ext cx="9144000" cy="6855774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143504" y="2857496"/>
            <a:ext cx="76655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smtClean="0">
                <a:solidFill>
                  <a:srgbClr val="FFFF00"/>
                </a:solidFill>
              </a:rPr>
              <a:t>PPS.PAC-JAZ</a:t>
            </a:r>
            <a:endParaRPr lang="es-ES" sz="900" dirty="0">
              <a:solidFill>
                <a:srgbClr val="FFFF00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39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6E62WC~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13"/>
            <a:ext cx="9144000" cy="6855774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5072066" y="3214686"/>
            <a:ext cx="70083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rgbClr val="FFFF00"/>
                </a:solidFill>
              </a:rPr>
              <a:t>PPS.PAC-JAZ</a:t>
            </a:r>
          </a:p>
          <a:p>
            <a:endParaRPr lang="es-ES" sz="800" dirty="0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39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emones-soft-corals_28379_990x7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0" y="0"/>
            <a:ext cx="914091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39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rrecife20de20cor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39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nco de Peces 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39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lue_Fish_1024x768-30847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39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s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39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iscoes-canada_57998_990x7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39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lownfish-bubble-tipped-anemone_18732_990x7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39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rtes-bank-skerry_58921_990x742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39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rabeater-seal-underwater_23923_990x742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39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os Pec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39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WITGC~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39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gipt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39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10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39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reen-anemone-vancouver-island_31782_990x7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0" y="0"/>
            <a:ext cx="914091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39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reen-turtle-egypt_58925_990x7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09"/>
            <a:ext cx="9144000" cy="685338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39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ingman-reef-skerry_3693_990x7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0" y="0"/>
            <a:ext cx="914091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39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KH2AC~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39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ighthouse-reef-skerry_59621_990x7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39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natee-and-fish_10924_990x7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0" y="0"/>
            <a:ext cx="9140919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6715140" y="4071942"/>
            <a:ext cx="70083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rgbClr val="FFFF00"/>
                </a:solidFill>
              </a:rPr>
              <a:t>PPS.PAC-JAZ</a:t>
            </a:r>
          </a:p>
          <a:p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39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natee-freshwater-florida-skerry_41136_990x7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09"/>
            <a:ext cx="9144000" cy="6853382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929322" y="3500438"/>
            <a:ext cx="70083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rgbClr val="FFFF00"/>
                </a:solidFill>
              </a:rPr>
              <a:t>PPS.PAC-JAZ</a:t>
            </a:r>
          </a:p>
          <a:p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39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nta-ray-underwater-maldives_22664_990x7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0" y="0"/>
            <a:ext cx="9140919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6786578" y="3714752"/>
            <a:ext cx="70083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rgbClr val="FFFF00"/>
                </a:solidFill>
              </a:rPr>
              <a:t>PPS.PAC-JAZ</a:t>
            </a:r>
          </a:p>
          <a:p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39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ray-eel-japan-skerry_27561_990x7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0" y="0"/>
            <a:ext cx="9140919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6715140" y="4429132"/>
            <a:ext cx="70083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rgbClr val="FFFF00"/>
                </a:solidFill>
              </a:rPr>
              <a:t>PPS.PAC-JAZ</a:t>
            </a:r>
          </a:p>
          <a:p>
            <a:endParaRPr lang="es-ES" sz="800" dirty="0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39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saic-jellyfish-australia_22665_990x7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0" y="0"/>
            <a:ext cx="9140919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6786578" y="2285992"/>
            <a:ext cx="70083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rgbClr val="FFFF00"/>
                </a:solidFill>
              </a:rPr>
              <a:t>PPS.PAC-JAZ</a:t>
            </a:r>
          </a:p>
          <a:p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39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eptune-memorial-reef-cemetery_37921_990x7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09"/>
            <a:ext cx="9144000" cy="6853382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7786710" y="4572008"/>
            <a:ext cx="70083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rgbClr val="FFFF00"/>
                </a:solidFill>
              </a:rPr>
              <a:t>PPS.PAC-JAZ</a:t>
            </a:r>
          </a:p>
          <a:p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39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ec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1928794" y="785794"/>
            <a:ext cx="70083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rgbClr val="FFFF00"/>
                </a:solidFill>
              </a:rPr>
              <a:t>PPS.PAC-JAZ</a:t>
            </a:r>
          </a:p>
          <a:p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39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eces (2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1214414" y="1571612"/>
            <a:ext cx="636713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700" dirty="0" smtClean="0">
                <a:solidFill>
                  <a:srgbClr val="FFC000"/>
                </a:solidFill>
              </a:rPr>
              <a:t>PPS.PAC-JAZ</a:t>
            </a:r>
            <a:endParaRPr lang="es-ES" sz="700" dirty="0">
              <a:solidFill>
                <a:srgbClr val="FFC000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39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eces, corales y arecifes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786050" y="5500702"/>
            <a:ext cx="70083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rgbClr val="FFFF00"/>
                </a:solidFill>
              </a:rPr>
              <a:t>PPS.PAC-JAZ</a:t>
            </a:r>
          </a:p>
          <a:p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39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eces_Corales_y_Arrecifes_1.jpg"/>
          <p:cNvPicPr>
            <a:picLocks noChangeAspect="1"/>
          </p:cNvPicPr>
          <p:nvPr/>
        </p:nvPicPr>
        <p:blipFill>
          <a:blip r:embed="rId2">
            <a:lum bright="2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642910" y="1928802"/>
            <a:ext cx="636713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700" dirty="0" smtClean="0">
                <a:solidFill>
                  <a:srgbClr val="FFC000"/>
                </a:solidFill>
              </a:rPr>
              <a:t>PPS.PAC-JAZ</a:t>
            </a:r>
            <a:endParaRPr lang="es-ES" sz="700" dirty="0">
              <a:solidFill>
                <a:srgbClr val="FFC000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39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eces_Corales_y_Arrecifes_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072066" y="5857892"/>
            <a:ext cx="574196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600" dirty="0" smtClean="0">
                <a:solidFill>
                  <a:srgbClr val="FFFF00"/>
                </a:solidFill>
              </a:rPr>
              <a:t>PPS.PAC-JAZ</a:t>
            </a:r>
            <a:endParaRPr lang="es-ES" sz="600" dirty="0">
              <a:solidFill>
                <a:srgbClr val="FFFF00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39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eces_Verdes_1024x768-301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7000892" y="2643182"/>
            <a:ext cx="70083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rgbClr val="FFFF00"/>
                </a:solidFill>
              </a:rPr>
              <a:t>PPS.PAC-JAZ</a:t>
            </a:r>
          </a:p>
          <a:p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39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ez de colores 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7572396" y="4000504"/>
            <a:ext cx="70083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rgbClr val="FFFF00"/>
                </a:solidFill>
              </a:rPr>
              <a:t>PPS.PAC-JAZ</a:t>
            </a:r>
          </a:p>
          <a:p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39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ez_Amarillo_1024x768-12487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214678" y="4643446"/>
            <a:ext cx="70083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rgbClr val="FFFF00"/>
                </a:solidFill>
              </a:rPr>
              <a:t>PPS.PAC-JAZ</a:t>
            </a:r>
          </a:p>
          <a:p>
            <a:endParaRPr lang="es-ES" sz="800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39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ea-pens-new-zealand-skerry_43246_990x7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09"/>
            <a:ext cx="9144000" cy="6853382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500166" y="5786454"/>
            <a:ext cx="70083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rgbClr val="FFFF00"/>
                </a:solidFill>
              </a:rPr>
              <a:t>PPS.PAC-JAZ</a:t>
            </a:r>
          </a:p>
          <a:p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39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kunk-clownfish_10773_990x7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0" y="0"/>
            <a:ext cx="9140919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214678" y="2571744"/>
            <a:ext cx="70083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rgbClr val="FFFF00"/>
                </a:solidFill>
              </a:rPr>
              <a:t>PPS.PAC-JAZ</a:t>
            </a:r>
          </a:p>
          <a:p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39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lide_25517_279903_hug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39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padefish-bonin-islands_32762_990x7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0" y="0"/>
            <a:ext cx="9140919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643306" y="785794"/>
            <a:ext cx="70083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rgbClr val="FFFF00"/>
                </a:solidFill>
              </a:rPr>
              <a:t>PPS.PAC-JAZ</a:t>
            </a:r>
          </a:p>
          <a:p>
            <a:endParaRPr lang="es-ES" sz="800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39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unken-ship-florida_32766_990x7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0" y="0"/>
            <a:ext cx="9140919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572132" y="3143248"/>
            <a:ext cx="70083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rgbClr val="FFFF00"/>
                </a:solidFill>
              </a:rPr>
              <a:t>PPS.PAC-JAZ</a:t>
            </a:r>
          </a:p>
          <a:p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39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iburon-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7072330" y="4500570"/>
            <a:ext cx="70083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rgbClr val="FFFF00"/>
                </a:solidFill>
              </a:rPr>
              <a:t>PPS.PAC-JAZ</a:t>
            </a:r>
          </a:p>
          <a:p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39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omato-clownfish_13141_990x7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0" y="0"/>
            <a:ext cx="9140919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7572396" y="5000636"/>
            <a:ext cx="70083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rgbClr val="FFFF00"/>
                </a:solidFill>
              </a:rPr>
              <a:t>PPS.PAC-JAZ</a:t>
            </a:r>
          </a:p>
          <a:p>
            <a:endParaRPr lang="es-ES" sz="800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39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Ei2fS789864-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3388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857884" y="4143380"/>
            <a:ext cx="70083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rgbClr val="FFFF00"/>
                </a:solidFill>
              </a:rPr>
              <a:t>PPS.PAC-JAZ</a:t>
            </a:r>
          </a:p>
          <a:p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39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KUNIC~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13"/>
            <a:ext cx="9144000" cy="6855774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1214414" y="1357298"/>
            <a:ext cx="700833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800" dirty="0" smtClean="0">
                <a:solidFill>
                  <a:srgbClr val="FFFF00"/>
                </a:solidFill>
              </a:rPr>
              <a:t>PPS.PAC-JAZ</a:t>
            </a:r>
            <a:endParaRPr lang="es-ES" sz="800" dirty="0">
              <a:solidFill>
                <a:srgbClr val="FFFF00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39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allpapers_fondo_del_mar%20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6969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929190" y="6072206"/>
            <a:ext cx="70083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rgbClr val="FFFF00"/>
                </a:solidFill>
              </a:rPr>
              <a:t>PPS.PAC-JAZ</a:t>
            </a:r>
          </a:p>
          <a:p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39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allpapers_fondo_del_mar%20(2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6969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6643702" y="5715016"/>
            <a:ext cx="70083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rgbClr val="FFFF00"/>
                </a:solidFill>
              </a:rPr>
              <a:t>PPS.PAC-JAZ</a:t>
            </a:r>
          </a:p>
          <a:p>
            <a:endParaRPr lang="es-ES" sz="800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39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hale-shark-skerry_28399_990x7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0" y="0"/>
            <a:ext cx="9140919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072066" y="5429264"/>
            <a:ext cx="70083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rgbClr val="FFFF00"/>
                </a:solidFill>
              </a:rPr>
              <a:t>PPS.PAC-JAZ</a:t>
            </a:r>
          </a:p>
          <a:p>
            <a:endParaRPr lang="es-ES" sz="800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39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W842D~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1113"/>
            <a:ext cx="9144000" cy="6856887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785918" y="2428868"/>
            <a:ext cx="70083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rgbClr val="FFFF00"/>
                </a:solidFill>
              </a:rPr>
              <a:t>PPS.PAC-JAZ</a:t>
            </a:r>
          </a:p>
          <a:p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39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ww_BancodeImagenesGratuitas_com - Animales Marinos 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6000760" y="3714752"/>
            <a:ext cx="70083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rgbClr val="FFFF00"/>
                </a:solidFill>
              </a:rPr>
              <a:t>PPS.PAC-JAZ</a:t>
            </a:r>
          </a:p>
          <a:p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39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ww_BancodeImagenesGratuitas_com - Animales Marinos 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572000" y="5357826"/>
            <a:ext cx="70083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rgbClr val="FFFF00"/>
                </a:solidFill>
              </a:rPr>
              <a:t>PPS.PAC-JAZ</a:t>
            </a:r>
          </a:p>
          <a:p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39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ww_BancodeImagenesGratuitas_com - Fondo Marino 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572132" y="4143380"/>
            <a:ext cx="70083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rgbClr val="FFFF00"/>
                </a:solidFill>
              </a:rPr>
              <a:t>PPS.PAC-JAZ</a:t>
            </a:r>
          </a:p>
          <a:p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39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ww_FOTOFRONTERA_com (x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6072198" y="4929198"/>
            <a:ext cx="70083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rgbClr val="FFFF00"/>
                </a:solidFill>
              </a:rPr>
              <a:t>PPS.PAC-JAZ</a:t>
            </a:r>
          </a:p>
          <a:p>
            <a:endParaRPr lang="es-ES" sz="800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39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WWFOT~2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714612" y="5572140"/>
            <a:ext cx="70083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rgbClr val="FFFF00"/>
                </a:solidFill>
              </a:rPr>
              <a:t>PPS.PAC-JAZ</a:t>
            </a:r>
          </a:p>
          <a:p>
            <a:endParaRPr lang="es-ES" sz="800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39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hitetip-shark-bahamas-skerry_41144_990x7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09"/>
            <a:ext cx="9144000" cy="6853382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929058" y="5572140"/>
            <a:ext cx="70083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>
                <a:solidFill>
                  <a:srgbClr val="FFFF00"/>
                </a:solidFill>
              </a:rPr>
              <a:t>PPS.PAC-JAZ</a:t>
            </a:r>
          </a:p>
          <a:p>
            <a:endParaRPr lang="es-ES" sz="800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39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4429124" y="6072206"/>
            <a:ext cx="4259243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" sz="2400" dirty="0" smtClean="0">
                <a:blipFill>
                  <a:blip r:embed="rId4"/>
                  <a:tile tx="0" ty="0" sx="100000" sy="100000" flip="none" algn="tl"/>
                </a:blipFill>
                <a:latin typeface="Matura MT Script Capitals" pitchFamily="66" charset="0"/>
              </a:rPr>
              <a:t>Francisco del Olmo-Jazmín</a:t>
            </a:r>
            <a:endParaRPr lang="es-ES" sz="2400" dirty="0">
              <a:blipFill>
                <a:blip r:embed="rId4"/>
                <a:tile tx="0" ty="0" sx="100000" sy="100000" flip="none" algn="tl"/>
              </a:blipFill>
              <a:latin typeface="Matura MT Script Capitals" pitchFamily="66" charset="0"/>
            </a:endParaRPr>
          </a:p>
        </p:txBody>
      </p:sp>
    </p:spTree>
  </p:cSld>
  <p:clrMapOvr>
    <a:masterClrMapping/>
  </p:clrMapOvr>
  <p:transition spd="slow" advTm="2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000"/>
                            </p:stCondLst>
                            <p:childTnLst>
                              <p:par>
                                <p:cTn id="9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EN LAS PROFUNDIDAD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EN LAS PROFUNDIDADES</Template>
  <TotalTime>0</TotalTime>
  <Words>83</Words>
  <Application>Microsoft Office PowerPoint</Application>
  <PresentationFormat>Presentación en pantalla (4:3)</PresentationFormat>
  <Paragraphs>54</Paragraphs>
  <Slides>55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55</vt:i4>
      </vt:variant>
    </vt:vector>
  </HeadingPairs>
  <TitlesOfParts>
    <vt:vector size="57" baseType="lpstr">
      <vt:lpstr>EN LAS PROFUNDIDADES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2012-10-05T16:13:28Z</dcterms:created>
  <dcterms:modified xsi:type="dcterms:W3CDTF">2012-10-05T16:27:57Z</dcterms:modified>
</cp:coreProperties>
</file>