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94" r:id="rId4"/>
    <p:sldId id="279" r:id="rId5"/>
    <p:sldId id="261" r:id="rId6"/>
    <p:sldId id="295" r:id="rId7"/>
    <p:sldId id="258" r:id="rId8"/>
    <p:sldId id="257" r:id="rId9"/>
    <p:sldId id="296" r:id="rId10"/>
    <p:sldId id="259" r:id="rId11"/>
    <p:sldId id="260" r:id="rId12"/>
    <p:sldId id="297" r:id="rId13"/>
    <p:sldId id="262" r:id="rId14"/>
    <p:sldId id="263" r:id="rId15"/>
    <p:sldId id="298" r:id="rId16"/>
    <p:sldId id="268" r:id="rId17"/>
    <p:sldId id="264" r:id="rId18"/>
    <p:sldId id="299" r:id="rId19"/>
    <p:sldId id="265" r:id="rId20"/>
    <p:sldId id="266" r:id="rId21"/>
    <p:sldId id="300" r:id="rId22"/>
    <p:sldId id="267" r:id="rId23"/>
    <p:sldId id="270" r:id="rId24"/>
    <p:sldId id="301" r:id="rId25"/>
    <p:sldId id="271" r:id="rId26"/>
    <p:sldId id="272" r:id="rId27"/>
    <p:sldId id="302" r:id="rId28"/>
    <p:sldId id="273" r:id="rId29"/>
    <p:sldId id="274" r:id="rId30"/>
    <p:sldId id="303" r:id="rId31"/>
    <p:sldId id="275" r:id="rId32"/>
    <p:sldId id="278" r:id="rId33"/>
    <p:sldId id="304" r:id="rId34"/>
    <p:sldId id="277" r:id="rId35"/>
    <p:sldId id="283" r:id="rId36"/>
    <p:sldId id="284" r:id="rId37"/>
    <p:sldId id="305" r:id="rId38"/>
    <p:sldId id="285" r:id="rId39"/>
    <p:sldId id="286" r:id="rId40"/>
    <p:sldId id="306" r:id="rId4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VWyuTJ35qf22RzSIAQTLQ" hashData="QqBNp6yHjIU/jPb/3xx23o2WhL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6868"/>
    <a:srgbClr val="F2D3D2"/>
    <a:srgbClr val="004C00"/>
    <a:srgbClr val="008000"/>
    <a:srgbClr val="532D15"/>
    <a:srgbClr val="663300"/>
    <a:srgbClr val="0000BC"/>
    <a:srgbClr val="236B23"/>
    <a:srgbClr val="339933"/>
    <a:srgbClr val="0022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3166" autoAdjust="0"/>
    <p:restoredTop sz="94660"/>
  </p:normalViewPr>
  <p:slideViewPr>
    <p:cSldViewPr>
      <p:cViewPr>
        <p:scale>
          <a:sx n="400" d="100"/>
          <a:sy n="400" d="100"/>
        </p:scale>
        <p:origin x="5070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D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9F6D5-B443-4BF1-9343-545B67DCA3D6}" type="datetimeFigureOut">
              <a:rPr lang="es-PE" smtClean="0"/>
              <a:pPr/>
              <a:t>6/02/2021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7C84A-A04B-4CAB-A395-928289B5438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5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5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6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6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6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7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8.png"/><Relationship Id="rId9" Type="http://schemas.openxmlformats.org/officeDocument/2006/relationships/image" Target="../media/image7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6062_dzungla_most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428992" y="92525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4" name="3 Lágrima"/>
          <p:cNvSpPr/>
          <p:nvPr/>
        </p:nvSpPr>
        <p:spPr>
          <a:xfrm rot="16452386">
            <a:off x="4747180" y="124829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5" name="4 Lágrima"/>
          <p:cNvSpPr/>
          <p:nvPr/>
        </p:nvSpPr>
        <p:spPr>
          <a:xfrm>
            <a:off x="3428993" y="949781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6" name="5 Lágrima"/>
          <p:cNvSpPr/>
          <p:nvPr/>
        </p:nvSpPr>
        <p:spPr>
          <a:xfrm rot="16452386">
            <a:off x="4747181" y="982085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7" name="6 Lágrima"/>
          <p:cNvSpPr/>
          <p:nvPr/>
        </p:nvSpPr>
        <p:spPr>
          <a:xfrm>
            <a:off x="3428992" y="1807037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8" name="7 Lágrima"/>
          <p:cNvSpPr/>
          <p:nvPr/>
        </p:nvSpPr>
        <p:spPr>
          <a:xfrm rot="16452386">
            <a:off x="4747180" y="1839341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9" name="8 Lágrima"/>
          <p:cNvSpPr/>
          <p:nvPr/>
        </p:nvSpPr>
        <p:spPr>
          <a:xfrm>
            <a:off x="3428992" y="2664293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0" name="9 Lágrima"/>
          <p:cNvSpPr/>
          <p:nvPr/>
        </p:nvSpPr>
        <p:spPr>
          <a:xfrm rot="16452386">
            <a:off x="4747180" y="2696597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3" name="12 Lágrima"/>
          <p:cNvSpPr/>
          <p:nvPr/>
        </p:nvSpPr>
        <p:spPr>
          <a:xfrm>
            <a:off x="3428991" y="3450111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4" name="13 Lágrima"/>
          <p:cNvSpPr/>
          <p:nvPr/>
        </p:nvSpPr>
        <p:spPr>
          <a:xfrm rot="16452386">
            <a:off x="4747179" y="3482415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5" name="14 Lágrima"/>
          <p:cNvSpPr/>
          <p:nvPr/>
        </p:nvSpPr>
        <p:spPr>
          <a:xfrm>
            <a:off x="3428994" y="4164491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6" name="15 Lágrima"/>
          <p:cNvSpPr/>
          <p:nvPr/>
        </p:nvSpPr>
        <p:spPr>
          <a:xfrm rot="16452386">
            <a:off x="4747182" y="4196795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7" name="16 Lágrima"/>
          <p:cNvSpPr/>
          <p:nvPr/>
        </p:nvSpPr>
        <p:spPr>
          <a:xfrm>
            <a:off x="1928792" y="35363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8" name="17 Lágrima"/>
          <p:cNvSpPr/>
          <p:nvPr/>
        </p:nvSpPr>
        <p:spPr>
          <a:xfrm>
            <a:off x="1928793" y="892619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9" name="18 Lágrima"/>
          <p:cNvSpPr/>
          <p:nvPr/>
        </p:nvSpPr>
        <p:spPr>
          <a:xfrm>
            <a:off x="1928792" y="1749875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0" name="19 Lágrima"/>
          <p:cNvSpPr/>
          <p:nvPr/>
        </p:nvSpPr>
        <p:spPr>
          <a:xfrm>
            <a:off x="1928792" y="2607131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1" name="20 Lágrima"/>
          <p:cNvSpPr/>
          <p:nvPr/>
        </p:nvSpPr>
        <p:spPr>
          <a:xfrm>
            <a:off x="1928791" y="3392949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2" name="21 Lágrima"/>
          <p:cNvSpPr/>
          <p:nvPr/>
        </p:nvSpPr>
        <p:spPr>
          <a:xfrm>
            <a:off x="1928794" y="4107329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3" name="22 Lágrima"/>
          <p:cNvSpPr/>
          <p:nvPr/>
        </p:nvSpPr>
        <p:spPr>
          <a:xfrm rot="16452386">
            <a:off x="6175937" y="124830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4" name="23 Lágrima"/>
          <p:cNvSpPr/>
          <p:nvPr/>
        </p:nvSpPr>
        <p:spPr>
          <a:xfrm rot="16452386">
            <a:off x="6175938" y="98208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5" name="24 Lágrima"/>
          <p:cNvSpPr/>
          <p:nvPr/>
        </p:nvSpPr>
        <p:spPr>
          <a:xfrm rot="16452386">
            <a:off x="6175937" y="183934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6" name="25 Lágrima"/>
          <p:cNvSpPr/>
          <p:nvPr/>
        </p:nvSpPr>
        <p:spPr>
          <a:xfrm rot="16452386">
            <a:off x="6175937" y="2696598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7" name="26 Lágrima"/>
          <p:cNvSpPr/>
          <p:nvPr/>
        </p:nvSpPr>
        <p:spPr>
          <a:xfrm rot="16452386">
            <a:off x="6175936" y="348241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8" name="27 Lágrima"/>
          <p:cNvSpPr/>
          <p:nvPr/>
        </p:nvSpPr>
        <p:spPr>
          <a:xfrm rot="16452386">
            <a:off x="6175939" y="419679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28000">
                <a:schemeClr val="bg1">
                  <a:alpha val="21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pic>
        <p:nvPicPr>
          <p:cNvPr id="30" name="29 Imagen" descr="unnamed (10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1226007"/>
            <a:ext cx="2179575" cy="3795722"/>
          </a:xfrm>
          <a:prstGeom prst="rect">
            <a:avLst/>
          </a:prstGeom>
        </p:spPr>
      </p:pic>
      <p:pic>
        <p:nvPicPr>
          <p:cNvPr id="39938" name="Picture 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357159" y="4199255"/>
            <a:ext cx="2428891" cy="391806"/>
          </a:xfrm>
          <a:prstGeom prst="rect">
            <a:avLst/>
          </a:prstGeom>
          <a:noFill/>
        </p:spPr>
      </p:pic>
      <p:pic>
        <p:nvPicPr>
          <p:cNvPr id="35" name="34 Imagen" descr="cooltext375979711395817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71736" y="357172"/>
            <a:ext cx="869307" cy="750765"/>
          </a:xfrm>
          <a:prstGeom prst="rect">
            <a:avLst/>
          </a:prstGeom>
        </p:spPr>
      </p:pic>
      <p:pic>
        <p:nvPicPr>
          <p:cNvPr id="36" name="35 Imagen" descr="cooltext375979725693391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428992" y="357172"/>
            <a:ext cx="942184" cy="809050"/>
          </a:xfrm>
          <a:prstGeom prst="rect">
            <a:avLst/>
          </a:prstGeom>
        </p:spPr>
      </p:pic>
      <p:pic>
        <p:nvPicPr>
          <p:cNvPr id="37" name="36 Imagen" descr="cooltext375979734356659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286248" y="285734"/>
            <a:ext cx="2143140" cy="879496"/>
          </a:xfrm>
          <a:prstGeom prst="rect">
            <a:avLst/>
          </a:prstGeom>
        </p:spPr>
      </p:pic>
      <p:pic>
        <p:nvPicPr>
          <p:cNvPr id="38" name="37 Imagen" descr="cooltext375979748756150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571604" y="1428742"/>
            <a:ext cx="3214710" cy="788703"/>
          </a:xfrm>
          <a:prstGeom prst="rect">
            <a:avLst/>
          </a:prstGeom>
        </p:spPr>
      </p:pic>
      <p:pic>
        <p:nvPicPr>
          <p:cNvPr id="39" name="38 Imagen" descr="cooltext375979770145619.png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5500694" y="1357304"/>
            <a:ext cx="1500198" cy="831320"/>
          </a:xfrm>
          <a:prstGeom prst="rect">
            <a:avLst/>
          </a:prstGeom>
        </p:spPr>
      </p:pic>
      <p:pic>
        <p:nvPicPr>
          <p:cNvPr id="65" name="64 Imagen" descr="196062_dzungla_most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0">
    <p:sndAc>
      <p:stSnd loop="1">
        <p:snd r:embed="rId2" name="LoLa &amp; Hauser - Moonlight Sona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6" dur="8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8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1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2" dur="8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8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7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0" dur="8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8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8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8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7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9" grpId="2" animBg="1"/>
      <p:bldP spid="10" grpId="0" animBg="1"/>
      <p:bldP spid="10" grpId="1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2571736" y="1643056"/>
            <a:ext cx="4286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/>
              <a:t>Tierra y tú magnífica naturaleza,</a:t>
            </a:r>
            <a:br>
              <a:rPr lang="es-PE" sz="2400" dirty="0" smtClean="0"/>
            </a:br>
            <a:r>
              <a:rPr lang="es-PE" sz="2400" dirty="0" smtClean="0"/>
              <a:t>dotada de una magistral belleza,</a:t>
            </a:r>
            <a:br>
              <a:rPr lang="es-PE" sz="2400" dirty="0" smtClean="0"/>
            </a:br>
            <a:r>
              <a:rPr lang="es-PE" sz="2400" dirty="0" smtClean="0"/>
              <a:t>eres fuente de inspiración,</a:t>
            </a:r>
            <a:br>
              <a:rPr lang="es-PE" sz="2400" dirty="0" smtClean="0"/>
            </a:br>
            <a:r>
              <a:rPr lang="es-PE" sz="2400" dirty="0" smtClean="0"/>
              <a:t>susurrando ideas al alma y al corazón</a:t>
            </a:r>
            <a:endParaRPr lang="es-PE" sz="24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bf2694928beb55244297aa781a34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42859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725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5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51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7176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000364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429024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857620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286280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71487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514353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557213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600079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42938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685801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728661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771527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814386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857252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9001124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5" name="24 Imagen" descr="509211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786446" y="0"/>
            <a:ext cx="3357554" cy="5143500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D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252_dzungla_wodospad_glaz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-214346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500002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>
            <a:off x="1214382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1928730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>
            <a:off x="2714580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3428928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>
            <a:off x="4143340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4857688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>
            <a:off x="5572132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Luna"/>
          <p:cNvSpPr/>
          <p:nvPr/>
        </p:nvSpPr>
        <p:spPr>
          <a:xfrm>
            <a:off x="6286480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Luna"/>
          <p:cNvSpPr/>
          <p:nvPr/>
        </p:nvSpPr>
        <p:spPr>
          <a:xfrm>
            <a:off x="7000892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Luna"/>
          <p:cNvSpPr/>
          <p:nvPr/>
        </p:nvSpPr>
        <p:spPr>
          <a:xfrm>
            <a:off x="7858148" y="1714494"/>
            <a:ext cx="1071538" cy="1785950"/>
          </a:xfrm>
          <a:prstGeom prst="moon">
            <a:avLst/>
          </a:prstGeom>
          <a:gradFill flip="none" rotWithShape="1">
            <a:gsLst>
              <a:gs pos="75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7" name="16 Imagen" descr="18091308132877727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357172"/>
            <a:ext cx="2467392" cy="230482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4000"/>
                            </p:stCondLst>
                            <p:childTnLst>
                              <p:par>
                                <p:cTn id="2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5" grpId="4" animBg="1"/>
      <p:bldP spid="6" grpId="0" animBg="1"/>
      <p:bldP spid="6" grpId="2" animBg="1"/>
      <p:bldP spid="6" grpId="3" animBg="1"/>
      <p:bldP spid="6" grpId="4" animBg="1"/>
      <p:bldP spid="7" grpId="0" animBg="1"/>
      <p:bldP spid="7" grpId="2" animBg="1"/>
      <p:bldP spid="7" grpId="3" animBg="1"/>
      <p:bldP spid="7" grpId="4" animBg="1"/>
      <p:bldP spid="8" grpId="0" animBg="1"/>
      <p:bldP spid="8" grpId="2" animBg="1"/>
      <p:bldP spid="8" grpId="3" animBg="1"/>
      <p:bldP spid="8" grpId="4" animBg="1"/>
      <p:bldP spid="9" grpId="0" animBg="1"/>
      <p:bldP spid="9" grpId="2" animBg="1"/>
      <p:bldP spid="9" grpId="3" animBg="1"/>
      <p:bldP spid="9" grpId="4" animBg="1"/>
      <p:bldP spid="10" grpId="0" animBg="1"/>
      <p:bldP spid="10" grpId="2" animBg="1"/>
      <p:bldP spid="10" grpId="3" animBg="1"/>
      <p:bldP spid="10" grpId="4" animBg="1"/>
      <p:bldP spid="11" grpId="0" animBg="1"/>
      <p:bldP spid="11" grpId="2" animBg="1"/>
      <p:bldP spid="11" grpId="3" animBg="1"/>
      <p:bldP spid="11" grpId="4" animBg="1"/>
      <p:bldP spid="12" grpId="0" animBg="1"/>
      <p:bldP spid="12" grpId="2" animBg="1"/>
      <p:bldP spid="12" grpId="3" animBg="1"/>
      <p:bldP spid="12" grpId="4" animBg="1"/>
      <p:bldP spid="13" grpId="0" animBg="1"/>
      <p:bldP spid="13" grpId="2" animBg="1"/>
      <p:bldP spid="13" grpId="3" animBg="1"/>
      <p:bldP spid="13" grpId="4" animBg="1"/>
      <p:bldP spid="14" grpId="0" animBg="1"/>
      <p:bldP spid="14" grpId="2" animBg="1"/>
      <p:bldP spid="14" grpId="3" animBg="1"/>
      <p:bldP spid="14" grpId="4" animBg="1"/>
      <p:bldP spid="15" grpId="0" animBg="1"/>
      <p:bldP spid="15" grpId="2" animBg="1"/>
      <p:bldP spid="15" grpId="3" animBg="1"/>
      <p:bldP spid="15" grpId="4" animBg="1"/>
      <p:bldP spid="16" grpId="0" animBg="1"/>
      <p:bldP spid="16" grpId="2" animBg="1"/>
      <p:bldP spid="16" grpId="3" animBg="1"/>
      <p:bldP spid="16" grpId="4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428860" y="1714494"/>
            <a:ext cx="46434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En tu profundo abismo la vida  </a:t>
            </a:r>
            <a:r>
              <a:rPr lang="es-PE" sz="2000" dirty="0" err="1" smtClean="0"/>
              <a:t>vió</a:t>
            </a:r>
            <a:r>
              <a:rPr lang="es-PE" sz="2000" dirty="0" smtClean="0"/>
              <a:t> su origen,</a:t>
            </a:r>
            <a:br>
              <a:rPr lang="es-PE" sz="2000" dirty="0" smtClean="0"/>
            </a:br>
            <a:r>
              <a:rPr lang="es-PE" sz="2000" dirty="0" smtClean="0"/>
              <a:t>y trazaste las leyes por las que los seres se rigen,</a:t>
            </a:r>
            <a:br>
              <a:rPr lang="es-PE" sz="2000" dirty="0" smtClean="0"/>
            </a:br>
            <a:r>
              <a:rPr lang="es-PE" sz="2000" dirty="0" smtClean="0"/>
              <a:t>y del mismo abismo emergió el seco suelo,</a:t>
            </a:r>
            <a:br>
              <a:rPr lang="es-PE" sz="2000" dirty="0" smtClean="0"/>
            </a:br>
            <a:r>
              <a:rPr lang="es-PE" sz="2000" dirty="0" smtClean="0"/>
              <a:t>y la luz del sol lo ilumina desde el eterno cielo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9732_rzeka_palmy_krzewy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156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Estrella de 6 puntas"/>
          <p:cNvSpPr/>
          <p:nvPr/>
        </p:nvSpPr>
        <p:spPr>
          <a:xfrm>
            <a:off x="2285984" y="357172"/>
            <a:ext cx="4500594" cy="4429156"/>
          </a:xfrm>
          <a:prstGeom prst="star6">
            <a:avLst>
              <a:gd name="adj" fmla="val 14245"/>
              <a:gd name="h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strella de 6 puntas"/>
          <p:cNvSpPr/>
          <p:nvPr/>
        </p:nvSpPr>
        <p:spPr>
          <a:xfrm rot="2022741">
            <a:off x="2264270" y="360100"/>
            <a:ext cx="4500594" cy="4429156"/>
          </a:xfrm>
          <a:prstGeom prst="star6">
            <a:avLst>
              <a:gd name="adj" fmla="val 14245"/>
              <a:gd name="hf" fmla="val 11547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8 Imagen" descr="unnamed (2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00180"/>
            <a:ext cx="2795590" cy="27955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-776899_data-sr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0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2859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5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8585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71451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14310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57176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000364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429024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3857620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286280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71487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514353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557213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600079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642938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685801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728661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771527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814386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57252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9001124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1900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6082" name="Picture 2" descr="Resultado de imagen de femme marche  png centerblo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94736" y="428610"/>
            <a:ext cx="3353518" cy="4448191"/>
          </a:xfrm>
          <a:prstGeom prst="rect">
            <a:avLst/>
          </a:prstGeom>
          <a:noFill/>
        </p:spPr>
      </p:pic>
      <p:sp>
        <p:nvSpPr>
          <p:cNvPr id="27" name="26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214678" y="1857370"/>
            <a:ext cx="36433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Montañas de lo profundo emergieron,</a:t>
            </a:r>
            <a:br>
              <a:rPr lang="es-PE" sz="2000" dirty="0" smtClean="0"/>
            </a:br>
            <a:r>
              <a:rPr lang="es-PE" sz="2000" dirty="0" smtClean="0"/>
              <a:t>y tu faz cubrió, donde tus aguas se juntan con el cielo nace el día,</a:t>
            </a:r>
            <a:br>
              <a:rPr lang="es-PE" sz="2000" dirty="0" smtClean="0"/>
            </a:br>
            <a:r>
              <a:rPr lang="es-PE" sz="2000" dirty="0" smtClean="0"/>
              <a:t>y  expreso lo que en ti veo en esta poesía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640_dzungla_papuga_wyrwa_w_scia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ranja diagonal"/>
          <p:cNvSpPr/>
          <p:nvPr/>
        </p:nvSpPr>
        <p:spPr>
          <a:xfrm>
            <a:off x="4214810" y="0"/>
            <a:ext cx="1857356" cy="2000246"/>
          </a:xfrm>
          <a:prstGeom prst="diagStripe">
            <a:avLst>
              <a:gd name="adj" fmla="val 80200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4214810" y="0"/>
            <a:ext cx="2571736" cy="2714626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5400000">
            <a:off x="2878755" y="164161"/>
            <a:ext cx="2000248" cy="1671929"/>
          </a:xfrm>
          <a:prstGeom prst="diagStripe">
            <a:avLst>
              <a:gd name="adj" fmla="val 80200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5400000">
            <a:off x="2235814" y="164160"/>
            <a:ext cx="2643190" cy="2314870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5000628" y="0"/>
            <a:ext cx="2571704" cy="2786064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1607332" y="107148"/>
            <a:ext cx="2857502" cy="2643206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5400000">
            <a:off x="857217" y="142883"/>
            <a:ext cx="2786064" cy="2500298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5857852" y="0"/>
            <a:ext cx="2500298" cy="2786064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6572232" y="0"/>
            <a:ext cx="2428892" cy="2786064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5400000">
            <a:off x="178572" y="178586"/>
            <a:ext cx="2857502" cy="2500330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0800000">
            <a:off x="3143240" y="3214692"/>
            <a:ext cx="1571604" cy="1928808"/>
          </a:xfrm>
          <a:prstGeom prst="diagStripe">
            <a:avLst>
              <a:gd name="adj" fmla="val 80200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rot="10800000">
            <a:off x="2428860" y="2571750"/>
            <a:ext cx="2285984" cy="2571750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10800000">
            <a:off x="1785918" y="2428874"/>
            <a:ext cx="2571768" cy="2714626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rot="10800000">
            <a:off x="1071538" y="2500312"/>
            <a:ext cx="2428860" cy="2643188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0800000">
            <a:off x="428596" y="2500312"/>
            <a:ext cx="2428860" cy="2643188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rot="16200000">
            <a:off x="4250529" y="3178973"/>
            <a:ext cx="1928808" cy="2000246"/>
          </a:xfrm>
          <a:prstGeom prst="diagStripe">
            <a:avLst>
              <a:gd name="adj" fmla="val 80200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 rot="16200000">
            <a:off x="4357695" y="2428865"/>
            <a:ext cx="2571750" cy="2857520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rot="16200000">
            <a:off x="5143497" y="2357443"/>
            <a:ext cx="2643188" cy="2928926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 rot="16200000">
            <a:off x="5786430" y="2500328"/>
            <a:ext cx="2714626" cy="2571718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rot="16200000">
            <a:off x="6429381" y="2571757"/>
            <a:ext cx="2714626" cy="2428860"/>
          </a:xfrm>
          <a:prstGeom prst="diagStripe">
            <a:avLst>
              <a:gd name="adj" fmla="val 8552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7" name="26 Imagen" descr="unnam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285866"/>
            <a:ext cx="3662354" cy="3619436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4000"/>
                            </p:stCondLst>
                            <p:childTnLst>
                              <p:par>
                                <p:cTn id="2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6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03_moorea_hibiscus_palmy_ziel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Medio marco"/>
          <p:cNvSpPr/>
          <p:nvPr/>
        </p:nvSpPr>
        <p:spPr>
          <a:xfrm>
            <a:off x="0" y="0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428596" y="428610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857224" y="857238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285852" y="1285866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5893571" y="35719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464975" y="464329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5036347" y="892975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4572000" y="1285866"/>
            <a:ext cx="3214710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1" name="10 Imagen" descr="20102609450073600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276" y="2428874"/>
            <a:ext cx="2010520" cy="271462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428860" y="1643056"/>
            <a:ext cx="428627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Tus vientos susurran pasiones,</a:t>
            </a:r>
            <a:br>
              <a:rPr lang="es-PE" sz="2000" dirty="0" smtClean="0"/>
            </a:br>
            <a:r>
              <a:rPr lang="es-PE" sz="2000" dirty="0" smtClean="0"/>
              <a:t>tus mares dedican su canción a los corazones,</a:t>
            </a:r>
            <a:br>
              <a:rPr lang="es-PE" sz="2000" dirty="0" smtClean="0"/>
            </a:br>
            <a:r>
              <a:rPr lang="es-PE" sz="2000" dirty="0" smtClean="0"/>
              <a:t>el calor de tus días alivia el alma,</a:t>
            </a:r>
            <a:br>
              <a:rPr lang="es-PE" sz="2000" dirty="0" smtClean="0"/>
            </a:br>
            <a:r>
              <a:rPr lang="es-PE" sz="2000" dirty="0" smtClean="0"/>
              <a:t>la oscuridad y el frio de la noche son peores que cualquier arma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749_dzungla_palmy_ziel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0" y="1643056"/>
            <a:ext cx="1111405" cy="1000132"/>
          </a:xfrm>
          <a:prstGeom prst="rect">
            <a:avLst/>
          </a:prstGeom>
        </p:spPr>
      </p:pic>
      <p:pic>
        <p:nvPicPr>
          <p:cNvPr id="22" name="2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0" y="2643188"/>
            <a:ext cx="1111405" cy="1000132"/>
          </a:xfrm>
          <a:prstGeom prst="rect">
            <a:avLst/>
          </a:prstGeom>
        </p:spPr>
      </p:pic>
      <p:pic>
        <p:nvPicPr>
          <p:cNvPr id="23" name="2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1000100" y="1643056"/>
            <a:ext cx="1111405" cy="1000132"/>
          </a:xfrm>
          <a:prstGeom prst="rect">
            <a:avLst/>
          </a:prstGeom>
        </p:spPr>
      </p:pic>
      <p:pic>
        <p:nvPicPr>
          <p:cNvPr id="24" name="2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1000100" y="2643188"/>
            <a:ext cx="1111405" cy="1000132"/>
          </a:xfrm>
          <a:prstGeom prst="rect">
            <a:avLst/>
          </a:prstGeom>
        </p:spPr>
      </p:pic>
      <p:pic>
        <p:nvPicPr>
          <p:cNvPr id="25" name="2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2000264" y="1643056"/>
            <a:ext cx="1111405" cy="1000132"/>
          </a:xfrm>
          <a:prstGeom prst="rect">
            <a:avLst/>
          </a:prstGeom>
        </p:spPr>
      </p:pic>
      <p:pic>
        <p:nvPicPr>
          <p:cNvPr id="26" name="2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2000264" y="2643188"/>
            <a:ext cx="1111405" cy="1000132"/>
          </a:xfrm>
          <a:prstGeom prst="rect">
            <a:avLst/>
          </a:prstGeom>
        </p:spPr>
      </p:pic>
      <p:pic>
        <p:nvPicPr>
          <p:cNvPr id="27" name="2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3000364" y="1643056"/>
            <a:ext cx="1111405" cy="1000132"/>
          </a:xfrm>
          <a:prstGeom prst="rect">
            <a:avLst/>
          </a:prstGeom>
        </p:spPr>
      </p:pic>
      <p:pic>
        <p:nvPicPr>
          <p:cNvPr id="28" name="2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3000364" y="2643188"/>
            <a:ext cx="1111405" cy="1000132"/>
          </a:xfrm>
          <a:prstGeom prst="rect">
            <a:avLst/>
          </a:prstGeom>
        </p:spPr>
      </p:pic>
      <p:pic>
        <p:nvPicPr>
          <p:cNvPr id="29" name="2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4000528" y="1643056"/>
            <a:ext cx="1111405" cy="1000132"/>
          </a:xfrm>
          <a:prstGeom prst="rect">
            <a:avLst/>
          </a:prstGeom>
        </p:spPr>
      </p:pic>
      <p:pic>
        <p:nvPicPr>
          <p:cNvPr id="30" name="2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4000528" y="2643188"/>
            <a:ext cx="1111405" cy="1000132"/>
          </a:xfrm>
          <a:prstGeom prst="rect">
            <a:avLst/>
          </a:prstGeom>
        </p:spPr>
      </p:pic>
      <p:pic>
        <p:nvPicPr>
          <p:cNvPr id="31" name="3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5000628" y="1643056"/>
            <a:ext cx="1111405" cy="1000132"/>
          </a:xfrm>
          <a:prstGeom prst="rect">
            <a:avLst/>
          </a:prstGeom>
        </p:spPr>
      </p:pic>
      <p:pic>
        <p:nvPicPr>
          <p:cNvPr id="32" name="3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5000628" y="2643188"/>
            <a:ext cx="1111405" cy="1000132"/>
          </a:xfrm>
          <a:prstGeom prst="rect">
            <a:avLst/>
          </a:prstGeom>
        </p:spPr>
      </p:pic>
      <p:pic>
        <p:nvPicPr>
          <p:cNvPr id="33" name="3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6000792" y="1643056"/>
            <a:ext cx="1111405" cy="1000132"/>
          </a:xfrm>
          <a:prstGeom prst="rect">
            <a:avLst/>
          </a:prstGeom>
        </p:spPr>
      </p:pic>
      <p:pic>
        <p:nvPicPr>
          <p:cNvPr id="34" name="3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6000792" y="2643188"/>
            <a:ext cx="1111405" cy="1000132"/>
          </a:xfrm>
          <a:prstGeom prst="rect">
            <a:avLst/>
          </a:prstGeom>
        </p:spPr>
      </p:pic>
      <p:pic>
        <p:nvPicPr>
          <p:cNvPr id="35" name="3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7000892" y="1643056"/>
            <a:ext cx="1111405" cy="1000132"/>
          </a:xfrm>
          <a:prstGeom prst="rect">
            <a:avLst/>
          </a:prstGeom>
        </p:spPr>
      </p:pic>
      <p:pic>
        <p:nvPicPr>
          <p:cNvPr id="36" name="3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7000892" y="2643188"/>
            <a:ext cx="1111405" cy="1000132"/>
          </a:xfrm>
          <a:prstGeom prst="rect">
            <a:avLst/>
          </a:prstGeom>
        </p:spPr>
      </p:pic>
      <p:pic>
        <p:nvPicPr>
          <p:cNvPr id="37" name="3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8032595" y="1643056"/>
            <a:ext cx="1111405" cy="1000132"/>
          </a:xfrm>
          <a:prstGeom prst="rect">
            <a:avLst/>
          </a:prstGeom>
        </p:spPr>
      </p:pic>
      <p:pic>
        <p:nvPicPr>
          <p:cNvPr id="38" name="3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8032595" y="2643188"/>
            <a:ext cx="1111405" cy="1000132"/>
          </a:xfrm>
          <a:prstGeom prst="rect">
            <a:avLst/>
          </a:prstGeom>
        </p:spPr>
      </p:pic>
      <p:pic>
        <p:nvPicPr>
          <p:cNvPr id="39" name="38 Imagen" descr="unnamed (1)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85720" y="1285866"/>
            <a:ext cx="2855553" cy="3857634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8000"/>
                            </p:stCondLst>
                            <p:childTnLst>
                              <p:par>
                                <p:cTn id="2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7246_wodospad_ziel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8258175" y="0"/>
            <a:ext cx="885825" cy="857256"/>
          </a:xfrm>
          <a:prstGeom prst="rect">
            <a:avLst/>
          </a:prstGeom>
        </p:spPr>
      </p:pic>
      <p:pic>
        <p:nvPicPr>
          <p:cNvPr id="5" name="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0" y="1785932"/>
            <a:ext cx="885825" cy="857256"/>
          </a:xfrm>
          <a:prstGeom prst="rect">
            <a:avLst/>
          </a:prstGeom>
        </p:spPr>
      </p:pic>
      <p:pic>
        <p:nvPicPr>
          <p:cNvPr id="6" name="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7643834" y="642924"/>
            <a:ext cx="885825" cy="857256"/>
          </a:xfrm>
          <a:prstGeom prst="rect">
            <a:avLst/>
          </a:prstGeom>
        </p:spPr>
      </p:pic>
      <p:pic>
        <p:nvPicPr>
          <p:cNvPr id="7" name="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0" y="2643188"/>
            <a:ext cx="857224" cy="823815"/>
          </a:xfrm>
          <a:prstGeom prst="rect">
            <a:avLst/>
          </a:prstGeom>
        </p:spPr>
      </p:pic>
      <p:pic>
        <p:nvPicPr>
          <p:cNvPr id="8" name="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8286776" y="4319685"/>
            <a:ext cx="857224" cy="823815"/>
          </a:xfrm>
          <a:prstGeom prst="rect">
            <a:avLst/>
          </a:prstGeom>
        </p:spPr>
      </p:pic>
      <p:pic>
        <p:nvPicPr>
          <p:cNvPr id="9" name="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6858016" y="1000114"/>
            <a:ext cx="885825" cy="857256"/>
          </a:xfrm>
          <a:prstGeom prst="rect">
            <a:avLst/>
          </a:prstGeom>
        </p:spPr>
      </p:pic>
      <p:pic>
        <p:nvPicPr>
          <p:cNvPr id="10" name="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6072198" y="1357304"/>
            <a:ext cx="885825" cy="857256"/>
          </a:xfrm>
          <a:prstGeom prst="rect">
            <a:avLst/>
          </a:prstGeom>
        </p:spPr>
      </p:pic>
      <p:pic>
        <p:nvPicPr>
          <p:cNvPr id="11" name="1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5286380" y="1714494"/>
            <a:ext cx="885825" cy="857256"/>
          </a:xfrm>
          <a:prstGeom prst="rect">
            <a:avLst/>
          </a:prstGeom>
        </p:spPr>
      </p:pic>
      <p:pic>
        <p:nvPicPr>
          <p:cNvPr id="12" name="1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4429124" y="1928808"/>
            <a:ext cx="885825" cy="857256"/>
          </a:xfrm>
          <a:prstGeom prst="rect">
            <a:avLst/>
          </a:prstGeom>
        </p:spPr>
      </p:pic>
      <p:pic>
        <p:nvPicPr>
          <p:cNvPr id="13" name="1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3571868" y="2000246"/>
            <a:ext cx="885825" cy="857256"/>
          </a:xfrm>
          <a:prstGeom prst="rect">
            <a:avLst/>
          </a:prstGeom>
        </p:spPr>
      </p:pic>
      <p:pic>
        <p:nvPicPr>
          <p:cNvPr id="14" name="1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2714612" y="2000246"/>
            <a:ext cx="885825" cy="857256"/>
          </a:xfrm>
          <a:prstGeom prst="rect">
            <a:avLst/>
          </a:prstGeom>
        </p:spPr>
      </p:pic>
      <p:pic>
        <p:nvPicPr>
          <p:cNvPr id="15" name="1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1785918" y="2000246"/>
            <a:ext cx="885825" cy="857256"/>
          </a:xfrm>
          <a:prstGeom prst="rect">
            <a:avLst/>
          </a:prstGeom>
        </p:spPr>
      </p:pic>
      <p:pic>
        <p:nvPicPr>
          <p:cNvPr id="16" name="1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928662" y="1928808"/>
            <a:ext cx="885825" cy="857256"/>
          </a:xfrm>
          <a:prstGeom prst="rect">
            <a:avLst/>
          </a:prstGeom>
        </p:spPr>
      </p:pic>
      <p:pic>
        <p:nvPicPr>
          <p:cNvPr id="17" name="1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7715272" y="3714758"/>
            <a:ext cx="857224" cy="823815"/>
          </a:xfrm>
          <a:prstGeom prst="rect">
            <a:avLst/>
          </a:prstGeom>
        </p:spPr>
      </p:pic>
      <p:pic>
        <p:nvPicPr>
          <p:cNvPr id="18" name="1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6929454" y="3500444"/>
            <a:ext cx="857224" cy="823815"/>
          </a:xfrm>
          <a:prstGeom prst="rect">
            <a:avLst/>
          </a:prstGeom>
        </p:spPr>
      </p:pic>
      <p:pic>
        <p:nvPicPr>
          <p:cNvPr id="19" name="1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6143636" y="3286130"/>
            <a:ext cx="857224" cy="823815"/>
          </a:xfrm>
          <a:prstGeom prst="rect">
            <a:avLst/>
          </a:prstGeom>
        </p:spPr>
      </p:pic>
      <p:pic>
        <p:nvPicPr>
          <p:cNvPr id="20" name="1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5357818" y="3143254"/>
            <a:ext cx="857224" cy="823815"/>
          </a:xfrm>
          <a:prstGeom prst="rect">
            <a:avLst/>
          </a:prstGeom>
        </p:spPr>
      </p:pic>
      <p:pic>
        <p:nvPicPr>
          <p:cNvPr id="21" name="2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4500562" y="3000378"/>
            <a:ext cx="857224" cy="823815"/>
          </a:xfrm>
          <a:prstGeom prst="rect">
            <a:avLst/>
          </a:prstGeom>
        </p:spPr>
      </p:pic>
      <p:pic>
        <p:nvPicPr>
          <p:cNvPr id="22" name="2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3643306" y="2857502"/>
            <a:ext cx="857224" cy="823815"/>
          </a:xfrm>
          <a:prstGeom prst="rect">
            <a:avLst/>
          </a:prstGeom>
        </p:spPr>
      </p:pic>
      <p:pic>
        <p:nvPicPr>
          <p:cNvPr id="23" name="2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2786050" y="2857502"/>
            <a:ext cx="857224" cy="823815"/>
          </a:xfrm>
          <a:prstGeom prst="rect">
            <a:avLst/>
          </a:prstGeom>
        </p:spPr>
      </p:pic>
      <p:pic>
        <p:nvPicPr>
          <p:cNvPr id="24" name="2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1785918" y="2857502"/>
            <a:ext cx="857224" cy="823815"/>
          </a:xfrm>
          <a:prstGeom prst="rect">
            <a:avLst/>
          </a:prstGeom>
        </p:spPr>
      </p:pic>
      <p:pic>
        <p:nvPicPr>
          <p:cNvPr id="25" name="2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928662" y="2786064"/>
            <a:ext cx="857224" cy="823815"/>
          </a:xfrm>
          <a:prstGeom prst="rect">
            <a:avLst/>
          </a:prstGeom>
        </p:spPr>
      </p:pic>
      <p:pic>
        <p:nvPicPr>
          <p:cNvPr id="26" name="25 Imagen" descr="20022707430541216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843" y="928676"/>
            <a:ext cx="3143157" cy="4214824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8000"/>
                            </p:stCondLst>
                            <p:childTnLst>
                              <p:par>
                                <p:cTn id="2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071802" y="1928808"/>
            <a:ext cx="32223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dirty="0" smtClean="0"/>
              <a:t>El  verde cubrió tu faz,</a:t>
            </a:r>
            <a:br>
              <a:rPr lang="es-PE" sz="2000" dirty="0" smtClean="0"/>
            </a:br>
            <a:r>
              <a:rPr lang="es-PE" sz="2000" dirty="0" smtClean="0"/>
              <a:t>y en un seno creció la vida en paz,</a:t>
            </a:r>
            <a:br>
              <a:rPr lang="es-PE" sz="2000" dirty="0" smtClean="0"/>
            </a:br>
            <a:r>
              <a:rPr lang="es-PE" sz="2000" dirty="0" smtClean="0"/>
              <a:t>en tus nubes abriste la herida,</a:t>
            </a:r>
            <a:br>
              <a:rPr lang="es-PE" sz="2000" dirty="0" smtClean="0"/>
            </a:br>
            <a:r>
              <a:rPr lang="es-PE" sz="2000" dirty="0" smtClean="0"/>
              <a:t>de la cual brota nueva agua vida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572_tropikalny_ogrod_botaniczny_deptak_hawaj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V="1">
            <a:off x="3857619" y="928678"/>
            <a:ext cx="1143008" cy="1142990"/>
          </a:xfrm>
          <a:prstGeom prst="rect">
            <a:avLst/>
          </a:prstGeom>
        </p:spPr>
      </p:pic>
      <p:pic>
        <p:nvPicPr>
          <p:cNvPr id="4" name="3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 flipV="1">
            <a:off x="5214932" y="2000257"/>
            <a:ext cx="1143008" cy="1142990"/>
          </a:xfrm>
          <a:prstGeom prst="rect">
            <a:avLst/>
          </a:prstGeom>
        </p:spPr>
      </p:pic>
      <p:pic>
        <p:nvPicPr>
          <p:cNvPr id="5" name="4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982943" flipV="1">
            <a:off x="4805981" y="1162670"/>
            <a:ext cx="1143008" cy="1142990"/>
          </a:xfrm>
          <a:prstGeom prst="rect">
            <a:avLst/>
          </a:prstGeom>
        </p:spPr>
      </p:pic>
      <p:pic>
        <p:nvPicPr>
          <p:cNvPr id="6" name="5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 flipV="1">
            <a:off x="3972819" y="2972704"/>
            <a:ext cx="1143008" cy="1142990"/>
          </a:xfrm>
          <a:prstGeom prst="rect">
            <a:avLst/>
          </a:prstGeom>
        </p:spPr>
      </p:pic>
      <p:pic>
        <p:nvPicPr>
          <p:cNvPr id="7" name="6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273561" flipV="1">
            <a:off x="4856912" y="2785238"/>
            <a:ext cx="1143008" cy="1142990"/>
          </a:xfrm>
          <a:prstGeom prst="rect">
            <a:avLst/>
          </a:prstGeom>
        </p:spPr>
      </p:pic>
      <p:pic>
        <p:nvPicPr>
          <p:cNvPr id="8" name="7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6200000" flipV="1">
            <a:off x="2857478" y="1928819"/>
            <a:ext cx="1143008" cy="1142990"/>
          </a:xfrm>
          <a:prstGeom prst="rect">
            <a:avLst/>
          </a:prstGeom>
        </p:spPr>
      </p:pic>
      <p:pic>
        <p:nvPicPr>
          <p:cNvPr id="9" name="8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443789" flipV="1">
            <a:off x="3094098" y="2665497"/>
            <a:ext cx="1143008" cy="1142990"/>
          </a:xfrm>
          <a:prstGeom prst="rect">
            <a:avLst/>
          </a:prstGeom>
        </p:spPr>
      </p:pic>
      <p:pic>
        <p:nvPicPr>
          <p:cNvPr id="10" name="9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375489" flipV="1">
            <a:off x="3071792" y="1214439"/>
            <a:ext cx="1143008" cy="1142990"/>
          </a:xfrm>
          <a:prstGeom prst="rect">
            <a:avLst/>
          </a:prstGeom>
        </p:spPr>
      </p:pic>
      <p:pic>
        <p:nvPicPr>
          <p:cNvPr id="12" name="11 Imagen" descr="unnamed (2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643056"/>
            <a:ext cx="2119409" cy="350044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D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018_indie_dzungla_promienie_slonecz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143886" y="0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7821" y="7836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3579722" y="4151239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143386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17722">
            <a:off x="3579720" y="3222545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1650895" y="1150844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17722">
            <a:off x="2436714" y="1722347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3079656" y="2436727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17722">
            <a:off x="865077" y="507902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428610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500826" y="1071552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714494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929190" y="2357436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3286130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60c0494c9e62dc599dfc250c63980b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72132" y="1643056"/>
            <a:ext cx="2047032" cy="350044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8000"/>
                            </p:stCondLst>
                            <p:childTnLst>
                              <p:par>
                                <p:cTn id="1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857488" y="1714494"/>
            <a:ext cx="38576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Has visto nacer a todo hombre,</a:t>
            </a:r>
            <a:br>
              <a:rPr lang="es-PE" sz="2000" dirty="0" smtClean="0"/>
            </a:br>
            <a:r>
              <a:rPr lang="es-PE" sz="2000" dirty="0" smtClean="0"/>
              <a:t>has conocido todo nombre,</a:t>
            </a:r>
            <a:br>
              <a:rPr lang="es-PE" sz="2000" dirty="0" smtClean="0"/>
            </a:br>
            <a:r>
              <a:rPr lang="es-PE" sz="2000" dirty="0" smtClean="0"/>
              <a:t>has visto como la humanidad se arrastró por el suelo,</a:t>
            </a:r>
            <a:br>
              <a:rPr lang="es-PE" sz="2000" dirty="0" smtClean="0"/>
            </a:br>
            <a:r>
              <a:rPr lang="es-PE" sz="2000" dirty="0" smtClean="0"/>
              <a:t>y la has visto conquistar el mar y el cielo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339933">
                <a:shade val="67500"/>
                <a:satMod val="115000"/>
              </a:srgbClr>
            </a:gs>
            <a:gs pos="100000">
              <a:srgbClr val="339933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569_hawaje_tropikalny_ogrod_botaniczny_ale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3428992" y="21429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5" name="4 Lágrima"/>
          <p:cNvSpPr/>
          <p:nvPr/>
        </p:nvSpPr>
        <p:spPr>
          <a:xfrm rot="16452386">
            <a:off x="4747180" y="246600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6" name="5 Lágrima"/>
          <p:cNvSpPr/>
          <p:nvPr/>
        </p:nvSpPr>
        <p:spPr>
          <a:xfrm>
            <a:off x="3428993" y="107155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7" name="6 Lágrima"/>
          <p:cNvSpPr/>
          <p:nvPr/>
        </p:nvSpPr>
        <p:spPr>
          <a:xfrm rot="16452386">
            <a:off x="4747181" y="110385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8" name="7 Lágrima"/>
          <p:cNvSpPr/>
          <p:nvPr/>
        </p:nvSpPr>
        <p:spPr>
          <a:xfrm>
            <a:off x="3428992" y="1928808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9" name="8 Lágrima"/>
          <p:cNvSpPr/>
          <p:nvPr/>
        </p:nvSpPr>
        <p:spPr>
          <a:xfrm rot="16452386">
            <a:off x="4747180" y="196111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0" name="9 Lágrima"/>
          <p:cNvSpPr/>
          <p:nvPr/>
        </p:nvSpPr>
        <p:spPr>
          <a:xfrm>
            <a:off x="3428992" y="2786064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1" name="10 Lágrima"/>
          <p:cNvSpPr/>
          <p:nvPr/>
        </p:nvSpPr>
        <p:spPr>
          <a:xfrm rot="16452386">
            <a:off x="4747180" y="2818368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2" name="11 Lágrima"/>
          <p:cNvSpPr/>
          <p:nvPr/>
        </p:nvSpPr>
        <p:spPr>
          <a:xfrm>
            <a:off x="3428991" y="357188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3" name="12 Lágrima"/>
          <p:cNvSpPr/>
          <p:nvPr/>
        </p:nvSpPr>
        <p:spPr>
          <a:xfrm rot="16452386">
            <a:off x="4747179" y="360418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4" name="13 Lágrima"/>
          <p:cNvSpPr/>
          <p:nvPr/>
        </p:nvSpPr>
        <p:spPr>
          <a:xfrm>
            <a:off x="3428994" y="428626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5" name="14 Lágrima"/>
          <p:cNvSpPr/>
          <p:nvPr/>
        </p:nvSpPr>
        <p:spPr>
          <a:xfrm rot="16452386">
            <a:off x="4747182" y="431856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6" name="15 Lágrima"/>
          <p:cNvSpPr/>
          <p:nvPr/>
        </p:nvSpPr>
        <p:spPr>
          <a:xfrm>
            <a:off x="1928792" y="157134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7" name="16 Lágrima"/>
          <p:cNvSpPr/>
          <p:nvPr/>
        </p:nvSpPr>
        <p:spPr>
          <a:xfrm>
            <a:off x="1928793" y="1014390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8" name="17 Lágrima"/>
          <p:cNvSpPr/>
          <p:nvPr/>
        </p:nvSpPr>
        <p:spPr>
          <a:xfrm>
            <a:off x="1928792" y="187164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9" name="18 Lágrima"/>
          <p:cNvSpPr/>
          <p:nvPr/>
        </p:nvSpPr>
        <p:spPr>
          <a:xfrm>
            <a:off x="1928792" y="272890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0" name="19 Lágrima"/>
          <p:cNvSpPr/>
          <p:nvPr/>
        </p:nvSpPr>
        <p:spPr>
          <a:xfrm>
            <a:off x="1928791" y="3514720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1" name="20 Lágrima"/>
          <p:cNvSpPr/>
          <p:nvPr/>
        </p:nvSpPr>
        <p:spPr>
          <a:xfrm>
            <a:off x="1928794" y="4229100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2" name="21 Lágrima"/>
          <p:cNvSpPr/>
          <p:nvPr/>
        </p:nvSpPr>
        <p:spPr>
          <a:xfrm rot="16452386">
            <a:off x="6175937" y="246601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3" name="22 Lágrima"/>
          <p:cNvSpPr/>
          <p:nvPr/>
        </p:nvSpPr>
        <p:spPr>
          <a:xfrm rot="16452386">
            <a:off x="6175938" y="1103857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4" name="23 Lágrima"/>
          <p:cNvSpPr/>
          <p:nvPr/>
        </p:nvSpPr>
        <p:spPr>
          <a:xfrm rot="16452386">
            <a:off x="6175937" y="1961113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5" name="24 Lágrima"/>
          <p:cNvSpPr/>
          <p:nvPr/>
        </p:nvSpPr>
        <p:spPr>
          <a:xfrm rot="16452386">
            <a:off x="6175937" y="2818369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6" name="25 Lágrima"/>
          <p:cNvSpPr/>
          <p:nvPr/>
        </p:nvSpPr>
        <p:spPr>
          <a:xfrm rot="16452386">
            <a:off x="6175936" y="3604187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7" name="26 Lágrima"/>
          <p:cNvSpPr/>
          <p:nvPr/>
        </p:nvSpPr>
        <p:spPr>
          <a:xfrm rot="16452386">
            <a:off x="6175939" y="4318567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pic>
        <p:nvPicPr>
          <p:cNvPr id="28" name="27 Imagen" descr="unnamed (3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1357286"/>
            <a:ext cx="3786214" cy="3786214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D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570_hawaje_tropikalny_ogrod_botaniczny_rosli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-214346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una"/>
          <p:cNvSpPr/>
          <p:nvPr/>
        </p:nvSpPr>
        <p:spPr>
          <a:xfrm>
            <a:off x="500002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>
            <a:off x="1214382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1928730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>
            <a:off x="2714580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3428928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>
            <a:off x="4143340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4857688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>
            <a:off x="5572132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6286480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>
            <a:off x="7000892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Luna"/>
          <p:cNvSpPr/>
          <p:nvPr/>
        </p:nvSpPr>
        <p:spPr>
          <a:xfrm>
            <a:off x="7858148" y="1714494"/>
            <a:ext cx="1071538" cy="1785950"/>
          </a:xfrm>
          <a:prstGeom prst="moon">
            <a:avLst/>
          </a:prstGeom>
          <a:gradFill flip="none" rotWithShape="1">
            <a:gsLst>
              <a:gs pos="6900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5" name="14 Imagen" descr="unnamed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428610"/>
            <a:ext cx="5328970" cy="471489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000"/>
                            </p:stCondLst>
                            <p:childTnLst>
                              <p:par>
                                <p:cTn id="2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928927" y="1785932"/>
            <a:ext cx="37862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Nos enseñaste a sentir,</a:t>
            </a:r>
            <a:br>
              <a:rPr lang="es-PE" sz="2000" dirty="0" smtClean="0"/>
            </a:br>
            <a:r>
              <a:rPr lang="es-PE" sz="2000" dirty="0" smtClean="0"/>
              <a:t>nos mostraste la esencia de vivir,</a:t>
            </a:r>
            <a:br>
              <a:rPr lang="es-PE" sz="2000" dirty="0" smtClean="0"/>
            </a:br>
            <a:r>
              <a:rPr lang="es-PE" sz="2000" dirty="0" smtClean="0"/>
              <a:t>de todo hombre has conocido su suerte,</a:t>
            </a:r>
            <a:br>
              <a:rPr lang="es-PE" sz="2000" dirty="0" smtClean="0"/>
            </a:br>
            <a:r>
              <a:rPr lang="es-PE" sz="2000" dirty="0" smtClean="0"/>
              <a:t>de igual forma conoces y conocerás el momento de muerte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600"/>
            </a:gs>
            <a:gs pos="50000">
              <a:srgbClr val="006600">
                <a:tint val="44500"/>
                <a:satMod val="160000"/>
              </a:srgbClr>
            </a:gs>
            <a:gs pos="100000">
              <a:srgbClr val="006600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571_hawaje_tropikalny_ogrod_botaniczny_schod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0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2859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5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28585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51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7176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000364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429024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857620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286280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71487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514353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557213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00079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642938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6858016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728661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7715272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814386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8572528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9001124" y="1000114"/>
            <a:ext cx="357158" cy="3143272"/>
          </a:xfrm>
          <a:prstGeom prst="frame">
            <a:avLst>
              <a:gd name="adj1" fmla="val 40947"/>
            </a:avLst>
          </a:prstGeom>
          <a:gradFill flip="none" rotWithShape="1">
            <a:gsLst>
              <a:gs pos="32000">
                <a:schemeClr val="bg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6" name="25 Imagen" descr="2010090929081496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987535"/>
            <a:ext cx="3346564" cy="4155965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9334_dzungla_paprocie_promienie_slon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Estrella de 6 puntas"/>
          <p:cNvSpPr/>
          <p:nvPr/>
        </p:nvSpPr>
        <p:spPr>
          <a:xfrm>
            <a:off x="2285984" y="357172"/>
            <a:ext cx="4500594" cy="4429156"/>
          </a:xfrm>
          <a:prstGeom prst="star6">
            <a:avLst>
              <a:gd name="adj" fmla="val 14245"/>
              <a:gd name="h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strella de 6 puntas"/>
          <p:cNvSpPr/>
          <p:nvPr/>
        </p:nvSpPr>
        <p:spPr>
          <a:xfrm rot="2022741">
            <a:off x="2264270" y="360100"/>
            <a:ext cx="4500594" cy="4429156"/>
          </a:xfrm>
          <a:prstGeom prst="star6">
            <a:avLst>
              <a:gd name="adj" fmla="val 14245"/>
              <a:gd name="hf" fmla="val 11547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named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1000114"/>
            <a:ext cx="3143272" cy="430529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857488" y="1785932"/>
            <a:ext cx="41152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dirty="0" smtClean="0"/>
              <a:t>Eres poseedora de un sorprenderte poder,</a:t>
            </a:r>
            <a:br>
              <a:rPr lang="es-PE" sz="2000" dirty="0" smtClean="0"/>
            </a:br>
            <a:r>
              <a:rPr lang="es-PE" sz="2000" dirty="0" smtClean="0"/>
              <a:t>todo aquel que se enfrente a ti ha de perecer,</a:t>
            </a:r>
            <a:br>
              <a:rPr lang="es-PE" sz="2000" dirty="0" smtClean="0"/>
            </a:br>
            <a:r>
              <a:rPr lang="es-PE" sz="2000" dirty="0" smtClean="0"/>
              <a:t>en tus aguas surgió la vida,</a:t>
            </a:r>
            <a:br>
              <a:rPr lang="es-PE" sz="2000" dirty="0" smtClean="0"/>
            </a:br>
            <a:r>
              <a:rPr lang="es-PE" sz="2000" dirty="0" smtClean="0"/>
              <a:t>pero toda alma contra el mar está perdida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426_dzungla_pomost_mgla_jezioro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156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ranja diagonal"/>
          <p:cNvSpPr/>
          <p:nvPr/>
        </p:nvSpPr>
        <p:spPr>
          <a:xfrm>
            <a:off x="4214810" y="0"/>
            <a:ext cx="1857356" cy="2000246"/>
          </a:xfrm>
          <a:prstGeom prst="diagStripe">
            <a:avLst>
              <a:gd name="adj" fmla="val 80200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>
            <a:off x="4214810" y="0"/>
            <a:ext cx="2571736" cy="2714626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rot="5400000">
            <a:off x="2878755" y="164161"/>
            <a:ext cx="2000248" cy="1671929"/>
          </a:xfrm>
          <a:prstGeom prst="diagStripe">
            <a:avLst>
              <a:gd name="adj" fmla="val 80200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5400000">
            <a:off x="2235814" y="164160"/>
            <a:ext cx="2643190" cy="2314870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5000628" y="0"/>
            <a:ext cx="2571704" cy="2786064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5400000">
            <a:off x="1607332" y="107148"/>
            <a:ext cx="2857502" cy="2643206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5400000">
            <a:off x="857217" y="142883"/>
            <a:ext cx="2786064" cy="2500298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5857852" y="0"/>
            <a:ext cx="2500298" cy="2786064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6572232" y="0"/>
            <a:ext cx="2428892" cy="2786064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5400000">
            <a:off x="178572" y="178586"/>
            <a:ext cx="2857502" cy="2500330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0800000">
            <a:off x="3143240" y="3214692"/>
            <a:ext cx="1571604" cy="1928808"/>
          </a:xfrm>
          <a:prstGeom prst="diagStripe">
            <a:avLst>
              <a:gd name="adj" fmla="val 80200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0800000">
            <a:off x="2428860" y="2571750"/>
            <a:ext cx="2285984" cy="2571750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0800000">
            <a:off x="1785918" y="2428874"/>
            <a:ext cx="2571768" cy="2714626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0800000">
            <a:off x="1071538" y="2500312"/>
            <a:ext cx="2428860" cy="2643188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0800000">
            <a:off x="428596" y="2500312"/>
            <a:ext cx="2428860" cy="2643188"/>
          </a:xfrm>
          <a:prstGeom prst="diagStripe">
            <a:avLst>
              <a:gd name="adj" fmla="val 8652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6200000">
            <a:off x="4250529" y="3178973"/>
            <a:ext cx="1928808" cy="2000246"/>
          </a:xfrm>
          <a:prstGeom prst="diagStripe">
            <a:avLst>
              <a:gd name="adj" fmla="val 80200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16200000">
            <a:off x="4357695" y="2428865"/>
            <a:ext cx="2571750" cy="2857520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16200000">
            <a:off x="5143497" y="2357443"/>
            <a:ext cx="2643188" cy="2928926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16200000">
            <a:off x="5786430" y="2500328"/>
            <a:ext cx="2714626" cy="2571718"/>
          </a:xfrm>
          <a:prstGeom prst="diagStripe">
            <a:avLst>
              <a:gd name="adj" fmla="val 8652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6200000">
            <a:off x="6429381" y="2571757"/>
            <a:ext cx="2714626" cy="2428860"/>
          </a:xfrm>
          <a:prstGeom prst="diagStripe">
            <a:avLst>
              <a:gd name="adj" fmla="val 8552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6626" name="Picture 2" descr="Resultado de imagen de femme marche  png centerblo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357172"/>
            <a:ext cx="3071834" cy="4549914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1196_dzungla_wodospad_palm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Medio marco"/>
          <p:cNvSpPr/>
          <p:nvPr/>
        </p:nvSpPr>
        <p:spPr>
          <a:xfrm>
            <a:off x="0" y="0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428596" y="428610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857224" y="857238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285852" y="1285866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5893571" y="35719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464975" y="464329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5036347" y="892975"/>
            <a:ext cx="3286148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4572000" y="1285866"/>
            <a:ext cx="3214710" cy="3214710"/>
          </a:xfrm>
          <a:prstGeom prst="halfFrame">
            <a:avLst>
              <a:gd name="adj1" fmla="val 8148"/>
              <a:gd name="adj2" fmla="val 84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1" name="10 Imagen" descr="unnamed (6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72595">
            <a:off x="-142908" y="2143122"/>
            <a:ext cx="2954602" cy="207168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2" name="11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857488" y="1857370"/>
            <a:ext cx="40005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Como enfrentarse a la ira del fuerte volcán,</a:t>
            </a:r>
            <a:br>
              <a:rPr lang="es-PE" sz="2000" dirty="0" smtClean="0"/>
            </a:br>
            <a:r>
              <a:rPr lang="es-PE" sz="2000" dirty="0" smtClean="0"/>
              <a:t>y como resistir a la furia del huracán,</a:t>
            </a:r>
            <a:br>
              <a:rPr lang="es-PE" sz="2000" dirty="0" smtClean="0"/>
            </a:br>
            <a:r>
              <a:rPr lang="es-PE" sz="2000" dirty="0" smtClean="0"/>
              <a:t>es imposible detener al  fiero tornado,</a:t>
            </a:r>
            <a:br>
              <a:rPr lang="es-PE" sz="2000" dirty="0" smtClean="0"/>
            </a:br>
            <a:r>
              <a:rPr lang="es-PE" sz="2000" dirty="0" smtClean="0"/>
              <a:t>y  con qué crueldad castiga el océano cuando está airado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8476_wodosp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0" y="1643056"/>
            <a:ext cx="1111405" cy="1000132"/>
          </a:xfrm>
          <a:prstGeom prst="rect">
            <a:avLst/>
          </a:prstGeom>
        </p:spPr>
      </p:pic>
      <p:pic>
        <p:nvPicPr>
          <p:cNvPr id="4" name="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0" y="2643188"/>
            <a:ext cx="1111405" cy="1000132"/>
          </a:xfrm>
          <a:prstGeom prst="rect">
            <a:avLst/>
          </a:prstGeom>
        </p:spPr>
      </p:pic>
      <p:pic>
        <p:nvPicPr>
          <p:cNvPr id="5" name="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1000100" y="1643056"/>
            <a:ext cx="1111405" cy="1000132"/>
          </a:xfrm>
          <a:prstGeom prst="rect">
            <a:avLst/>
          </a:prstGeom>
        </p:spPr>
      </p:pic>
      <p:pic>
        <p:nvPicPr>
          <p:cNvPr id="6" name="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1000100" y="2643188"/>
            <a:ext cx="1111405" cy="1000132"/>
          </a:xfrm>
          <a:prstGeom prst="rect">
            <a:avLst/>
          </a:prstGeom>
        </p:spPr>
      </p:pic>
      <p:pic>
        <p:nvPicPr>
          <p:cNvPr id="7" name="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2000264" y="1643056"/>
            <a:ext cx="1111405" cy="1000132"/>
          </a:xfrm>
          <a:prstGeom prst="rect">
            <a:avLst/>
          </a:prstGeom>
        </p:spPr>
      </p:pic>
      <p:pic>
        <p:nvPicPr>
          <p:cNvPr id="8" name="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2000264" y="2643188"/>
            <a:ext cx="1111405" cy="1000132"/>
          </a:xfrm>
          <a:prstGeom prst="rect">
            <a:avLst/>
          </a:prstGeom>
        </p:spPr>
      </p:pic>
      <p:pic>
        <p:nvPicPr>
          <p:cNvPr id="9" name="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3000364" y="1643056"/>
            <a:ext cx="1111405" cy="1000132"/>
          </a:xfrm>
          <a:prstGeom prst="rect">
            <a:avLst/>
          </a:prstGeom>
        </p:spPr>
      </p:pic>
      <p:pic>
        <p:nvPicPr>
          <p:cNvPr id="10" name="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3000364" y="2643188"/>
            <a:ext cx="1111405" cy="1000132"/>
          </a:xfrm>
          <a:prstGeom prst="rect">
            <a:avLst/>
          </a:prstGeom>
        </p:spPr>
      </p:pic>
      <p:pic>
        <p:nvPicPr>
          <p:cNvPr id="11" name="1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4000528" y="1643056"/>
            <a:ext cx="1111405" cy="1000132"/>
          </a:xfrm>
          <a:prstGeom prst="rect">
            <a:avLst/>
          </a:prstGeom>
        </p:spPr>
      </p:pic>
      <p:pic>
        <p:nvPicPr>
          <p:cNvPr id="12" name="1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4000528" y="2643188"/>
            <a:ext cx="1111405" cy="1000132"/>
          </a:xfrm>
          <a:prstGeom prst="rect">
            <a:avLst/>
          </a:prstGeom>
        </p:spPr>
      </p:pic>
      <p:pic>
        <p:nvPicPr>
          <p:cNvPr id="13" name="1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5000628" y="1643056"/>
            <a:ext cx="1111405" cy="1000132"/>
          </a:xfrm>
          <a:prstGeom prst="rect">
            <a:avLst/>
          </a:prstGeom>
        </p:spPr>
      </p:pic>
      <p:pic>
        <p:nvPicPr>
          <p:cNvPr id="14" name="1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5000628" y="2643188"/>
            <a:ext cx="1111405" cy="1000132"/>
          </a:xfrm>
          <a:prstGeom prst="rect">
            <a:avLst/>
          </a:prstGeom>
        </p:spPr>
      </p:pic>
      <p:pic>
        <p:nvPicPr>
          <p:cNvPr id="15" name="1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6000792" y="1643056"/>
            <a:ext cx="1111405" cy="1000132"/>
          </a:xfrm>
          <a:prstGeom prst="rect">
            <a:avLst/>
          </a:prstGeom>
        </p:spPr>
      </p:pic>
      <p:pic>
        <p:nvPicPr>
          <p:cNvPr id="16" name="1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6000792" y="2643188"/>
            <a:ext cx="1111405" cy="1000132"/>
          </a:xfrm>
          <a:prstGeom prst="rect">
            <a:avLst/>
          </a:prstGeom>
        </p:spPr>
      </p:pic>
      <p:pic>
        <p:nvPicPr>
          <p:cNvPr id="17" name="1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7000892" y="1643056"/>
            <a:ext cx="1111405" cy="1000132"/>
          </a:xfrm>
          <a:prstGeom prst="rect">
            <a:avLst/>
          </a:prstGeom>
        </p:spPr>
      </p:pic>
      <p:pic>
        <p:nvPicPr>
          <p:cNvPr id="18" name="1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7000892" y="2643188"/>
            <a:ext cx="1111405" cy="1000132"/>
          </a:xfrm>
          <a:prstGeom prst="rect">
            <a:avLst/>
          </a:prstGeom>
        </p:spPr>
      </p:pic>
      <p:pic>
        <p:nvPicPr>
          <p:cNvPr id="19" name="1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8032595" y="1643056"/>
            <a:ext cx="1111405" cy="1000132"/>
          </a:xfrm>
          <a:prstGeom prst="rect">
            <a:avLst/>
          </a:prstGeom>
        </p:spPr>
      </p:pic>
      <p:pic>
        <p:nvPicPr>
          <p:cNvPr id="20" name="1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8032595" y="2643188"/>
            <a:ext cx="1111405" cy="1000132"/>
          </a:xfrm>
          <a:prstGeom prst="rect">
            <a:avLst/>
          </a:prstGeom>
        </p:spPr>
      </p:pic>
      <p:pic>
        <p:nvPicPr>
          <p:cNvPr id="21" name="20 Imagen" descr="unnamed (7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571486"/>
            <a:ext cx="2214546" cy="2612552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8000"/>
                            </p:stCondLst>
                            <p:childTnLst>
                              <p:par>
                                <p:cTn id="2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7391_dzungla_rzeka_wodospad_trop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8258175" y="0"/>
            <a:ext cx="885825" cy="857256"/>
          </a:xfrm>
          <a:prstGeom prst="rect">
            <a:avLst/>
          </a:prstGeom>
        </p:spPr>
      </p:pic>
      <p:pic>
        <p:nvPicPr>
          <p:cNvPr id="5" name="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0" y="1785932"/>
            <a:ext cx="885825" cy="857256"/>
          </a:xfrm>
          <a:prstGeom prst="rect">
            <a:avLst/>
          </a:prstGeom>
        </p:spPr>
      </p:pic>
      <p:pic>
        <p:nvPicPr>
          <p:cNvPr id="6" name="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7643834" y="642924"/>
            <a:ext cx="885825" cy="857256"/>
          </a:xfrm>
          <a:prstGeom prst="rect">
            <a:avLst/>
          </a:prstGeom>
        </p:spPr>
      </p:pic>
      <p:pic>
        <p:nvPicPr>
          <p:cNvPr id="7" name="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0" y="2643188"/>
            <a:ext cx="857224" cy="823815"/>
          </a:xfrm>
          <a:prstGeom prst="rect">
            <a:avLst/>
          </a:prstGeom>
        </p:spPr>
      </p:pic>
      <p:pic>
        <p:nvPicPr>
          <p:cNvPr id="8" name="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8286776" y="4319685"/>
            <a:ext cx="857224" cy="823815"/>
          </a:xfrm>
          <a:prstGeom prst="rect">
            <a:avLst/>
          </a:prstGeom>
        </p:spPr>
      </p:pic>
      <p:pic>
        <p:nvPicPr>
          <p:cNvPr id="9" name="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6858016" y="1000114"/>
            <a:ext cx="885825" cy="857256"/>
          </a:xfrm>
          <a:prstGeom prst="rect">
            <a:avLst/>
          </a:prstGeom>
        </p:spPr>
      </p:pic>
      <p:pic>
        <p:nvPicPr>
          <p:cNvPr id="10" name="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6072198" y="1357304"/>
            <a:ext cx="885825" cy="857256"/>
          </a:xfrm>
          <a:prstGeom prst="rect">
            <a:avLst/>
          </a:prstGeom>
        </p:spPr>
      </p:pic>
      <p:pic>
        <p:nvPicPr>
          <p:cNvPr id="11" name="1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5286380" y="1714494"/>
            <a:ext cx="885825" cy="857256"/>
          </a:xfrm>
          <a:prstGeom prst="rect">
            <a:avLst/>
          </a:prstGeom>
        </p:spPr>
      </p:pic>
      <p:pic>
        <p:nvPicPr>
          <p:cNvPr id="12" name="1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4429124" y="1928808"/>
            <a:ext cx="885825" cy="857256"/>
          </a:xfrm>
          <a:prstGeom prst="rect">
            <a:avLst/>
          </a:prstGeom>
        </p:spPr>
      </p:pic>
      <p:pic>
        <p:nvPicPr>
          <p:cNvPr id="13" name="1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3571868" y="2000246"/>
            <a:ext cx="885825" cy="857256"/>
          </a:xfrm>
          <a:prstGeom prst="rect">
            <a:avLst/>
          </a:prstGeom>
        </p:spPr>
      </p:pic>
      <p:pic>
        <p:nvPicPr>
          <p:cNvPr id="14" name="1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2714612" y="2000246"/>
            <a:ext cx="885825" cy="857256"/>
          </a:xfrm>
          <a:prstGeom prst="rect">
            <a:avLst/>
          </a:prstGeom>
        </p:spPr>
      </p:pic>
      <p:pic>
        <p:nvPicPr>
          <p:cNvPr id="15" name="1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>
            <a:off x="1785918" y="2000246"/>
            <a:ext cx="885825" cy="857256"/>
          </a:xfrm>
          <a:prstGeom prst="rect">
            <a:avLst/>
          </a:prstGeom>
        </p:spPr>
      </p:pic>
      <p:pic>
        <p:nvPicPr>
          <p:cNvPr id="16" name="1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>
            <a:off x="928662" y="1928808"/>
            <a:ext cx="885825" cy="857256"/>
          </a:xfrm>
          <a:prstGeom prst="rect">
            <a:avLst/>
          </a:prstGeom>
        </p:spPr>
      </p:pic>
      <p:pic>
        <p:nvPicPr>
          <p:cNvPr id="17" name="1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7715272" y="3714758"/>
            <a:ext cx="857224" cy="823815"/>
          </a:xfrm>
          <a:prstGeom prst="rect">
            <a:avLst/>
          </a:prstGeom>
        </p:spPr>
      </p:pic>
      <p:pic>
        <p:nvPicPr>
          <p:cNvPr id="18" name="1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6929454" y="3500444"/>
            <a:ext cx="857224" cy="823815"/>
          </a:xfrm>
          <a:prstGeom prst="rect">
            <a:avLst/>
          </a:prstGeom>
        </p:spPr>
      </p:pic>
      <p:pic>
        <p:nvPicPr>
          <p:cNvPr id="19" name="1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6143636" y="3286130"/>
            <a:ext cx="857224" cy="823815"/>
          </a:xfrm>
          <a:prstGeom prst="rect">
            <a:avLst/>
          </a:prstGeom>
        </p:spPr>
      </p:pic>
      <p:pic>
        <p:nvPicPr>
          <p:cNvPr id="20" name="1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5357818" y="3143254"/>
            <a:ext cx="857224" cy="823815"/>
          </a:xfrm>
          <a:prstGeom prst="rect">
            <a:avLst/>
          </a:prstGeom>
        </p:spPr>
      </p:pic>
      <p:pic>
        <p:nvPicPr>
          <p:cNvPr id="21" name="2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4500562" y="3000378"/>
            <a:ext cx="857224" cy="823815"/>
          </a:xfrm>
          <a:prstGeom prst="rect">
            <a:avLst/>
          </a:prstGeom>
        </p:spPr>
      </p:pic>
      <p:pic>
        <p:nvPicPr>
          <p:cNvPr id="22" name="2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3643306" y="2857502"/>
            <a:ext cx="857224" cy="823815"/>
          </a:xfrm>
          <a:prstGeom prst="rect">
            <a:avLst/>
          </a:prstGeom>
        </p:spPr>
      </p:pic>
      <p:pic>
        <p:nvPicPr>
          <p:cNvPr id="23" name="2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2786050" y="2857502"/>
            <a:ext cx="857224" cy="823815"/>
          </a:xfrm>
          <a:prstGeom prst="rect">
            <a:avLst/>
          </a:prstGeom>
        </p:spPr>
      </p:pic>
      <p:pic>
        <p:nvPicPr>
          <p:cNvPr id="24" name="2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t="12499" b="12501"/>
          <a:stretch>
            <a:fillRect/>
          </a:stretch>
        </p:blipFill>
        <p:spPr>
          <a:xfrm flipV="1">
            <a:off x="1785918" y="2857502"/>
            <a:ext cx="857224" cy="823815"/>
          </a:xfrm>
          <a:prstGeom prst="rect">
            <a:avLst/>
          </a:prstGeom>
        </p:spPr>
      </p:pic>
      <p:pic>
        <p:nvPicPr>
          <p:cNvPr id="25" name="2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t="12499" b="12501"/>
          <a:stretch>
            <a:fillRect/>
          </a:stretch>
        </p:blipFill>
        <p:spPr>
          <a:xfrm flipV="1">
            <a:off x="928662" y="2786064"/>
            <a:ext cx="857224" cy="823815"/>
          </a:xfrm>
          <a:prstGeom prst="rect">
            <a:avLst/>
          </a:prstGeom>
        </p:spPr>
      </p:pic>
      <p:pic>
        <p:nvPicPr>
          <p:cNvPr id="26" name="25 Imagen" descr="WkDnEyaBi-M5YIHPgykL1014jiI (1).png"/>
          <p:cNvPicPr>
            <a:picLocks noChangeAspect="1"/>
          </p:cNvPicPr>
          <p:nvPr/>
        </p:nvPicPr>
        <p:blipFill>
          <a:blip r:embed="rId4"/>
          <a:srcRect r="1666"/>
          <a:stretch>
            <a:fillRect/>
          </a:stretch>
        </p:blipFill>
        <p:spPr>
          <a:xfrm>
            <a:off x="5072066" y="285734"/>
            <a:ext cx="4214842" cy="3297120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8000"/>
                            </p:stCondLst>
                            <p:childTnLst>
                              <p:par>
                                <p:cTn id="2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857488" y="1714494"/>
            <a:ext cx="366318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dirty="0" smtClean="0"/>
              <a:t>Ni el duro azote de la naturaleza,</a:t>
            </a:r>
            <a:br>
              <a:rPr lang="es-PE" sz="2000" dirty="0" smtClean="0"/>
            </a:br>
            <a:r>
              <a:rPr lang="es-PE" sz="2000" dirty="0" smtClean="0"/>
              <a:t>ni mucho menos su inigualable belleza,</a:t>
            </a:r>
            <a:br>
              <a:rPr lang="es-PE" sz="2000" dirty="0" smtClean="0"/>
            </a:br>
            <a:r>
              <a:rPr lang="es-PE" sz="2000" dirty="0" smtClean="0"/>
              <a:t>hacen desistir al hombre de su avaricia,</a:t>
            </a:r>
            <a:br>
              <a:rPr lang="es-PE" sz="2000" dirty="0" smtClean="0"/>
            </a:br>
            <a:r>
              <a:rPr lang="es-PE" sz="2000" dirty="0" smtClean="0"/>
              <a:t>por la que su vida desperdicia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20D"/>
            </a:gs>
            <a:gs pos="50000">
              <a:srgbClr val="006600">
                <a:tint val="44500"/>
                <a:satMod val="160000"/>
              </a:srgbClr>
            </a:gs>
            <a:gs pos="100000">
              <a:srgbClr val="006600">
                <a:tint val="23500"/>
                <a:satMod val="16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87372e9c7e7b5d54270a9cdd8415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3857619" y="928678"/>
            <a:ext cx="1143008" cy="1142990"/>
          </a:xfrm>
          <a:prstGeom prst="rect">
            <a:avLst/>
          </a:prstGeom>
        </p:spPr>
      </p:pic>
      <p:pic>
        <p:nvPicPr>
          <p:cNvPr id="4" name="3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V="1">
            <a:off x="5214932" y="2000257"/>
            <a:ext cx="1143008" cy="1142990"/>
          </a:xfrm>
          <a:prstGeom prst="rect">
            <a:avLst/>
          </a:prstGeom>
        </p:spPr>
      </p:pic>
      <p:pic>
        <p:nvPicPr>
          <p:cNvPr id="5" name="4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982943" flipV="1">
            <a:off x="4805981" y="1162670"/>
            <a:ext cx="1143008" cy="1142990"/>
          </a:xfrm>
          <a:prstGeom prst="rect">
            <a:avLst/>
          </a:prstGeom>
        </p:spPr>
      </p:pic>
      <p:pic>
        <p:nvPicPr>
          <p:cNvPr id="6" name="5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 flipV="1">
            <a:off x="3972819" y="2972704"/>
            <a:ext cx="1143008" cy="1142990"/>
          </a:xfrm>
          <a:prstGeom prst="rect">
            <a:avLst/>
          </a:prstGeom>
        </p:spPr>
      </p:pic>
      <p:pic>
        <p:nvPicPr>
          <p:cNvPr id="7" name="6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273561" flipV="1">
            <a:off x="4856912" y="2785238"/>
            <a:ext cx="1143008" cy="1142990"/>
          </a:xfrm>
          <a:prstGeom prst="rect">
            <a:avLst/>
          </a:prstGeom>
        </p:spPr>
      </p:pic>
      <p:pic>
        <p:nvPicPr>
          <p:cNvPr id="8" name="7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 flipV="1">
            <a:off x="2857478" y="1928819"/>
            <a:ext cx="1143008" cy="1142990"/>
          </a:xfrm>
          <a:prstGeom prst="rect">
            <a:avLst/>
          </a:prstGeom>
        </p:spPr>
      </p:pic>
      <p:pic>
        <p:nvPicPr>
          <p:cNvPr id="9" name="8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443789" flipV="1">
            <a:off x="3094098" y="2665497"/>
            <a:ext cx="1143008" cy="1142990"/>
          </a:xfrm>
          <a:prstGeom prst="rect">
            <a:avLst/>
          </a:prstGeom>
        </p:spPr>
      </p:pic>
      <p:pic>
        <p:nvPicPr>
          <p:cNvPr id="10" name="9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375489" flipV="1">
            <a:off x="3071792" y="1214439"/>
            <a:ext cx="1143008" cy="1142990"/>
          </a:xfrm>
          <a:prstGeom prst="rect">
            <a:avLst/>
          </a:prstGeom>
        </p:spPr>
      </p:pic>
      <p:pic>
        <p:nvPicPr>
          <p:cNvPr id="11" name="10 Imagen" descr="mBodciz08nw4Oje7y2dqjqCV-9Q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214428"/>
            <a:ext cx="2428892" cy="364333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zon-RainForest-Wallpaper-WallpaperTa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143886" y="0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7821" y="7836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3579722" y="4151239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143386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17722">
            <a:off x="3579720" y="3222545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1650895" y="1150844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17722">
            <a:off x="2436714" y="1722347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3079656" y="2436727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17722">
            <a:off x="865077" y="507902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428610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500826" y="1071552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714494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929190" y="2357436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3286130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unnamed (9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500781"/>
            <a:ext cx="2071670" cy="4642719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928926" y="1785932"/>
            <a:ext cx="371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Nuestro planeta perece,</a:t>
            </a:r>
            <a:br>
              <a:rPr lang="es-PE" sz="2000" dirty="0" smtClean="0"/>
            </a:br>
            <a:r>
              <a:rPr lang="es-PE" sz="2000" dirty="0" smtClean="0"/>
              <a:t>su vida desvanece,</a:t>
            </a:r>
            <a:br>
              <a:rPr lang="es-PE" sz="2000" dirty="0" smtClean="0"/>
            </a:br>
            <a:r>
              <a:rPr lang="es-PE" sz="2000" dirty="0" smtClean="0"/>
              <a:t>cruelmente le castiga la humanidad,</a:t>
            </a:r>
            <a:br>
              <a:rPr lang="es-PE" sz="2000" dirty="0" smtClean="0"/>
            </a:br>
            <a:r>
              <a:rPr lang="es-PE" sz="2000" dirty="0" smtClean="0"/>
              <a:t>es una triste verdad</a:t>
            </a:r>
            <a:endParaRPr lang="es-PE" sz="2000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xyBLzcNzL._AC_SL1500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428992" y="21429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4" name="3 Lágrima"/>
          <p:cNvSpPr/>
          <p:nvPr/>
        </p:nvSpPr>
        <p:spPr>
          <a:xfrm rot="16452386">
            <a:off x="4747180" y="246600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5" name="4 Lágrima"/>
          <p:cNvSpPr/>
          <p:nvPr/>
        </p:nvSpPr>
        <p:spPr>
          <a:xfrm>
            <a:off x="3428993" y="107155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6" name="5 Lágrima"/>
          <p:cNvSpPr/>
          <p:nvPr/>
        </p:nvSpPr>
        <p:spPr>
          <a:xfrm rot="16452386">
            <a:off x="4747181" y="110385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7" name="6 Lágrima"/>
          <p:cNvSpPr/>
          <p:nvPr/>
        </p:nvSpPr>
        <p:spPr>
          <a:xfrm>
            <a:off x="3428992" y="1928808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8" name="7 Lágrima"/>
          <p:cNvSpPr/>
          <p:nvPr/>
        </p:nvSpPr>
        <p:spPr>
          <a:xfrm rot="16452386">
            <a:off x="4747180" y="196111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9" name="8 Lágrima"/>
          <p:cNvSpPr/>
          <p:nvPr/>
        </p:nvSpPr>
        <p:spPr>
          <a:xfrm>
            <a:off x="3428992" y="2786064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0" name="9 Lágrima"/>
          <p:cNvSpPr/>
          <p:nvPr/>
        </p:nvSpPr>
        <p:spPr>
          <a:xfrm rot="16452386">
            <a:off x="4747180" y="2818368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1" name="10 Lágrima"/>
          <p:cNvSpPr/>
          <p:nvPr/>
        </p:nvSpPr>
        <p:spPr>
          <a:xfrm>
            <a:off x="3428991" y="357188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2" name="11 Lágrima"/>
          <p:cNvSpPr/>
          <p:nvPr/>
        </p:nvSpPr>
        <p:spPr>
          <a:xfrm rot="16452386">
            <a:off x="4747179" y="360418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3" name="12 Lágrima"/>
          <p:cNvSpPr/>
          <p:nvPr/>
        </p:nvSpPr>
        <p:spPr>
          <a:xfrm>
            <a:off x="3428994" y="428626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4" name="13 Lágrima"/>
          <p:cNvSpPr/>
          <p:nvPr/>
        </p:nvSpPr>
        <p:spPr>
          <a:xfrm rot="16452386">
            <a:off x="4747182" y="431856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5" name="14 Lágrima"/>
          <p:cNvSpPr/>
          <p:nvPr/>
        </p:nvSpPr>
        <p:spPr>
          <a:xfrm>
            <a:off x="1928792" y="157134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6" name="15 Lágrima"/>
          <p:cNvSpPr/>
          <p:nvPr/>
        </p:nvSpPr>
        <p:spPr>
          <a:xfrm>
            <a:off x="1928793" y="1014390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7" name="16 Lágrima"/>
          <p:cNvSpPr/>
          <p:nvPr/>
        </p:nvSpPr>
        <p:spPr>
          <a:xfrm>
            <a:off x="1928792" y="1871646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8" name="17 Lágrima"/>
          <p:cNvSpPr/>
          <p:nvPr/>
        </p:nvSpPr>
        <p:spPr>
          <a:xfrm>
            <a:off x="1928792" y="2728902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9" name="18 Lágrima"/>
          <p:cNvSpPr/>
          <p:nvPr/>
        </p:nvSpPr>
        <p:spPr>
          <a:xfrm>
            <a:off x="1928791" y="3514720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0" name="19 Lágrima"/>
          <p:cNvSpPr/>
          <p:nvPr/>
        </p:nvSpPr>
        <p:spPr>
          <a:xfrm>
            <a:off x="1928794" y="4229100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1" name="20 Lágrima"/>
          <p:cNvSpPr/>
          <p:nvPr/>
        </p:nvSpPr>
        <p:spPr>
          <a:xfrm rot="16452386">
            <a:off x="6175937" y="246601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2" name="21 Lágrima"/>
          <p:cNvSpPr/>
          <p:nvPr/>
        </p:nvSpPr>
        <p:spPr>
          <a:xfrm rot="16452386">
            <a:off x="6175938" y="1103857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3" name="22 Lágrima"/>
          <p:cNvSpPr/>
          <p:nvPr/>
        </p:nvSpPr>
        <p:spPr>
          <a:xfrm rot="16452386">
            <a:off x="6175937" y="1961113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4" name="23 Lágrima"/>
          <p:cNvSpPr/>
          <p:nvPr/>
        </p:nvSpPr>
        <p:spPr>
          <a:xfrm rot="16452386">
            <a:off x="6175937" y="2818369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5" name="24 Lágrima"/>
          <p:cNvSpPr/>
          <p:nvPr/>
        </p:nvSpPr>
        <p:spPr>
          <a:xfrm rot="16452386">
            <a:off x="6175936" y="3604187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26" name="25 Lágrima"/>
          <p:cNvSpPr/>
          <p:nvPr/>
        </p:nvSpPr>
        <p:spPr>
          <a:xfrm rot="16452386">
            <a:off x="6175939" y="4318567"/>
            <a:ext cx="914400" cy="914400"/>
          </a:xfrm>
          <a:prstGeom prst="teardrop">
            <a:avLst>
              <a:gd name="adj" fmla="val 144445"/>
            </a:avLst>
          </a:prstGeom>
          <a:gradFill flip="none" rotWithShape="1">
            <a:gsLst>
              <a:gs pos="36000">
                <a:schemeClr val="bg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pic>
        <p:nvPicPr>
          <p:cNvPr id="27" name="26 Imagen" descr="unnamed (8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140110" y="928676"/>
            <a:ext cx="2503856" cy="4081473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rgbClr val="236B23">
                <a:shade val="67500"/>
                <a:satMod val="115000"/>
              </a:srgbClr>
            </a:gs>
            <a:gs pos="100000">
              <a:srgbClr val="236B2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02629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0" y="1643056"/>
            <a:ext cx="1111405" cy="1000132"/>
          </a:xfrm>
          <a:prstGeom prst="rect">
            <a:avLst/>
          </a:prstGeom>
        </p:spPr>
      </p:pic>
      <p:pic>
        <p:nvPicPr>
          <p:cNvPr id="5" name="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0" y="2643188"/>
            <a:ext cx="1111405" cy="1000132"/>
          </a:xfrm>
          <a:prstGeom prst="rect">
            <a:avLst/>
          </a:prstGeom>
        </p:spPr>
      </p:pic>
      <p:pic>
        <p:nvPicPr>
          <p:cNvPr id="6" name="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5006" b="5006"/>
          <a:stretch>
            <a:fillRect/>
          </a:stretch>
        </p:blipFill>
        <p:spPr>
          <a:xfrm>
            <a:off x="1000100" y="1643056"/>
            <a:ext cx="1111405" cy="1000132"/>
          </a:xfrm>
          <a:prstGeom prst="rect">
            <a:avLst/>
          </a:prstGeom>
        </p:spPr>
      </p:pic>
      <p:pic>
        <p:nvPicPr>
          <p:cNvPr id="7" name="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1000100" y="2643188"/>
            <a:ext cx="1111405" cy="1000132"/>
          </a:xfrm>
          <a:prstGeom prst="rect">
            <a:avLst/>
          </a:prstGeom>
        </p:spPr>
      </p:pic>
      <p:pic>
        <p:nvPicPr>
          <p:cNvPr id="8" name="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2000264" y="1643056"/>
            <a:ext cx="1111405" cy="1000132"/>
          </a:xfrm>
          <a:prstGeom prst="rect">
            <a:avLst/>
          </a:prstGeom>
        </p:spPr>
      </p:pic>
      <p:pic>
        <p:nvPicPr>
          <p:cNvPr id="9" name="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2000264" y="2643188"/>
            <a:ext cx="1111405" cy="1000132"/>
          </a:xfrm>
          <a:prstGeom prst="rect">
            <a:avLst/>
          </a:prstGeom>
        </p:spPr>
      </p:pic>
      <p:pic>
        <p:nvPicPr>
          <p:cNvPr id="10" name="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5006" b="5006"/>
          <a:stretch>
            <a:fillRect/>
          </a:stretch>
        </p:blipFill>
        <p:spPr>
          <a:xfrm>
            <a:off x="3000364" y="1643056"/>
            <a:ext cx="1111405" cy="1000132"/>
          </a:xfrm>
          <a:prstGeom prst="rect">
            <a:avLst/>
          </a:prstGeom>
        </p:spPr>
      </p:pic>
      <p:pic>
        <p:nvPicPr>
          <p:cNvPr id="11" name="1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3000364" y="2643188"/>
            <a:ext cx="1111405" cy="1000132"/>
          </a:xfrm>
          <a:prstGeom prst="rect">
            <a:avLst/>
          </a:prstGeom>
        </p:spPr>
      </p:pic>
      <p:pic>
        <p:nvPicPr>
          <p:cNvPr id="12" name="1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4000528" y="1643056"/>
            <a:ext cx="1111405" cy="1000132"/>
          </a:xfrm>
          <a:prstGeom prst="rect">
            <a:avLst/>
          </a:prstGeom>
        </p:spPr>
      </p:pic>
      <p:pic>
        <p:nvPicPr>
          <p:cNvPr id="13" name="1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4000528" y="2643188"/>
            <a:ext cx="1111405" cy="1000132"/>
          </a:xfrm>
          <a:prstGeom prst="rect">
            <a:avLst/>
          </a:prstGeom>
        </p:spPr>
      </p:pic>
      <p:pic>
        <p:nvPicPr>
          <p:cNvPr id="14" name="1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5006" b="5006"/>
          <a:stretch>
            <a:fillRect/>
          </a:stretch>
        </p:blipFill>
        <p:spPr>
          <a:xfrm>
            <a:off x="5000628" y="1643056"/>
            <a:ext cx="1111405" cy="1000132"/>
          </a:xfrm>
          <a:prstGeom prst="rect">
            <a:avLst/>
          </a:prstGeom>
        </p:spPr>
      </p:pic>
      <p:pic>
        <p:nvPicPr>
          <p:cNvPr id="15" name="1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5000628" y="2643188"/>
            <a:ext cx="1111405" cy="1000132"/>
          </a:xfrm>
          <a:prstGeom prst="rect">
            <a:avLst/>
          </a:prstGeom>
        </p:spPr>
      </p:pic>
      <p:pic>
        <p:nvPicPr>
          <p:cNvPr id="16" name="1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6000792" y="1643056"/>
            <a:ext cx="1111405" cy="1000132"/>
          </a:xfrm>
          <a:prstGeom prst="rect">
            <a:avLst/>
          </a:prstGeom>
        </p:spPr>
      </p:pic>
      <p:pic>
        <p:nvPicPr>
          <p:cNvPr id="17" name="1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6000792" y="2643188"/>
            <a:ext cx="1111405" cy="1000132"/>
          </a:xfrm>
          <a:prstGeom prst="rect">
            <a:avLst/>
          </a:prstGeom>
        </p:spPr>
      </p:pic>
      <p:pic>
        <p:nvPicPr>
          <p:cNvPr id="18" name="1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5006" b="5006"/>
          <a:stretch>
            <a:fillRect/>
          </a:stretch>
        </p:blipFill>
        <p:spPr>
          <a:xfrm>
            <a:off x="7000892" y="1643056"/>
            <a:ext cx="1111405" cy="1000132"/>
          </a:xfrm>
          <a:prstGeom prst="rect">
            <a:avLst/>
          </a:prstGeom>
        </p:spPr>
      </p:pic>
      <p:pic>
        <p:nvPicPr>
          <p:cNvPr id="19" name="1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7000892" y="2643188"/>
            <a:ext cx="1111405" cy="1000132"/>
          </a:xfrm>
          <a:prstGeom prst="rect">
            <a:avLst/>
          </a:prstGeom>
        </p:spPr>
      </p:pic>
      <p:pic>
        <p:nvPicPr>
          <p:cNvPr id="20" name="1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>
            <a:off x="8032595" y="1643056"/>
            <a:ext cx="1111405" cy="1000132"/>
          </a:xfrm>
          <a:prstGeom prst="rect">
            <a:avLst/>
          </a:prstGeom>
        </p:spPr>
      </p:pic>
      <p:pic>
        <p:nvPicPr>
          <p:cNvPr id="21" name="2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t="5006" b="5006"/>
          <a:stretch>
            <a:fillRect/>
          </a:stretch>
        </p:blipFill>
        <p:spPr>
          <a:xfrm flipV="1">
            <a:off x="8032595" y="2643188"/>
            <a:ext cx="1111405" cy="1000132"/>
          </a:xfrm>
          <a:prstGeom prst="rect">
            <a:avLst/>
          </a:prstGeom>
        </p:spPr>
      </p:pic>
      <p:pic>
        <p:nvPicPr>
          <p:cNvPr id="22" name="21 Imagen" descr="unnamed (11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61442"/>
            <a:ext cx="3428992" cy="4282058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8000"/>
                            </p:stCondLst>
                            <p:childTnLst>
                              <p:par>
                                <p:cTn id="2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D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07299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8258175" y="0"/>
            <a:ext cx="885825" cy="857256"/>
          </a:xfrm>
          <a:prstGeom prst="rect">
            <a:avLst/>
          </a:prstGeom>
        </p:spPr>
      </p:pic>
      <p:pic>
        <p:nvPicPr>
          <p:cNvPr id="5" name="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0" y="1785932"/>
            <a:ext cx="885825" cy="857256"/>
          </a:xfrm>
          <a:prstGeom prst="rect">
            <a:avLst/>
          </a:prstGeom>
        </p:spPr>
      </p:pic>
      <p:pic>
        <p:nvPicPr>
          <p:cNvPr id="6" name="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7643834" y="642924"/>
            <a:ext cx="885825" cy="857256"/>
          </a:xfrm>
          <a:prstGeom prst="rect">
            <a:avLst/>
          </a:prstGeom>
        </p:spPr>
      </p:pic>
      <p:pic>
        <p:nvPicPr>
          <p:cNvPr id="7" name="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0" y="2643188"/>
            <a:ext cx="857224" cy="823815"/>
          </a:xfrm>
          <a:prstGeom prst="rect">
            <a:avLst/>
          </a:prstGeom>
        </p:spPr>
      </p:pic>
      <p:pic>
        <p:nvPicPr>
          <p:cNvPr id="8" name="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8286776" y="4319685"/>
            <a:ext cx="857224" cy="823815"/>
          </a:xfrm>
          <a:prstGeom prst="rect">
            <a:avLst/>
          </a:prstGeom>
        </p:spPr>
      </p:pic>
      <p:pic>
        <p:nvPicPr>
          <p:cNvPr id="9" name="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6858016" y="1000114"/>
            <a:ext cx="885825" cy="857256"/>
          </a:xfrm>
          <a:prstGeom prst="rect">
            <a:avLst/>
          </a:prstGeom>
        </p:spPr>
      </p:pic>
      <p:pic>
        <p:nvPicPr>
          <p:cNvPr id="10" name="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6072198" y="1357304"/>
            <a:ext cx="885825" cy="857256"/>
          </a:xfrm>
          <a:prstGeom prst="rect">
            <a:avLst/>
          </a:prstGeom>
        </p:spPr>
      </p:pic>
      <p:pic>
        <p:nvPicPr>
          <p:cNvPr id="11" name="1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5286380" y="1714494"/>
            <a:ext cx="885825" cy="857256"/>
          </a:xfrm>
          <a:prstGeom prst="rect">
            <a:avLst/>
          </a:prstGeom>
        </p:spPr>
      </p:pic>
      <p:pic>
        <p:nvPicPr>
          <p:cNvPr id="12" name="1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4429124" y="1928808"/>
            <a:ext cx="885825" cy="857256"/>
          </a:xfrm>
          <a:prstGeom prst="rect">
            <a:avLst/>
          </a:prstGeom>
        </p:spPr>
      </p:pic>
      <p:pic>
        <p:nvPicPr>
          <p:cNvPr id="13" name="1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3571868" y="2000246"/>
            <a:ext cx="885825" cy="857256"/>
          </a:xfrm>
          <a:prstGeom prst="rect">
            <a:avLst/>
          </a:prstGeom>
        </p:spPr>
      </p:pic>
      <p:pic>
        <p:nvPicPr>
          <p:cNvPr id="14" name="1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2714612" y="2000246"/>
            <a:ext cx="885825" cy="857256"/>
          </a:xfrm>
          <a:prstGeom prst="rect">
            <a:avLst/>
          </a:prstGeom>
        </p:spPr>
      </p:pic>
      <p:pic>
        <p:nvPicPr>
          <p:cNvPr id="15" name="1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1785918" y="2000246"/>
            <a:ext cx="885825" cy="857256"/>
          </a:xfrm>
          <a:prstGeom prst="rect">
            <a:avLst/>
          </a:prstGeom>
        </p:spPr>
      </p:pic>
      <p:pic>
        <p:nvPicPr>
          <p:cNvPr id="16" name="1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>
            <a:off x="928662" y="1928808"/>
            <a:ext cx="885825" cy="857256"/>
          </a:xfrm>
          <a:prstGeom prst="rect">
            <a:avLst/>
          </a:prstGeom>
        </p:spPr>
      </p:pic>
      <p:pic>
        <p:nvPicPr>
          <p:cNvPr id="17" name="1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7715272" y="3714758"/>
            <a:ext cx="857224" cy="823815"/>
          </a:xfrm>
          <a:prstGeom prst="rect">
            <a:avLst/>
          </a:prstGeom>
        </p:spPr>
      </p:pic>
      <p:pic>
        <p:nvPicPr>
          <p:cNvPr id="18" name="1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6929454" y="3500444"/>
            <a:ext cx="857224" cy="823815"/>
          </a:xfrm>
          <a:prstGeom prst="rect">
            <a:avLst/>
          </a:prstGeom>
        </p:spPr>
      </p:pic>
      <p:pic>
        <p:nvPicPr>
          <p:cNvPr id="19" name="1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6143636" y="3286130"/>
            <a:ext cx="857224" cy="823815"/>
          </a:xfrm>
          <a:prstGeom prst="rect">
            <a:avLst/>
          </a:prstGeom>
        </p:spPr>
      </p:pic>
      <p:pic>
        <p:nvPicPr>
          <p:cNvPr id="20" name="1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5357818" y="3143254"/>
            <a:ext cx="857224" cy="823815"/>
          </a:xfrm>
          <a:prstGeom prst="rect">
            <a:avLst/>
          </a:prstGeom>
        </p:spPr>
      </p:pic>
      <p:pic>
        <p:nvPicPr>
          <p:cNvPr id="21" name="2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4500562" y="3000378"/>
            <a:ext cx="857224" cy="823815"/>
          </a:xfrm>
          <a:prstGeom prst="rect">
            <a:avLst/>
          </a:prstGeom>
        </p:spPr>
      </p:pic>
      <p:pic>
        <p:nvPicPr>
          <p:cNvPr id="22" name="2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3643306" y="2857502"/>
            <a:ext cx="857224" cy="823815"/>
          </a:xfrm>
          <a:prstGeom prst="rect">
            <a:avLst/>
          </a:prstGeom>
        </p:spPr>
      </p:pic>
      <p:pic>
        <p:nvPicPr>
          <p:cNvPr id="23" name="2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2786050" y="2857502"/>
            <a:ext cx="857224" cy="823815"/>
          </a:xfrm>
          <a:prstGeom prst="rect">
            <a:avLst/>
          </a:prstGeom>
        </p:spPr>
      </p:pic>
      <p:pic>
        <p:nvPicPr>
          <p:cNvPr id="24" name="2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1785918" y="2857502"/>
            <a:ext cx="857224" cy="823815"/>
          </a:xfrm>
          <a:prstGeom prst="rect">
            <a:avLst/>
          </a:prstGeom>
        </p:spPr>
      </p:pic>
      <p:pic>
        <p:nvPicPr>
          <p:cNvPr id="25" name="2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t="12499" b="12501"/>
          <a:stretch>
            <a:fillRect/>
          </a:stretch>
        </p:blipFill>
        <p:spPr>
          <a:xfrm flipV="1">
            <a:off x="928662" y="2786064"/>
            <a:ext cx="857224" cy="823815"/>
          </a:xfrm>
          <a:prstGeom prst="rect">
            <a:avLst/>
          </a:prstGeom>
        </p:spPr>
      </p:pic>
      <p:pic>
        <p:nvPicPr>
          <p:cNvPr id="26" name="25 Imagen" descr="unnamed (12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428610"/>
            <a:ext cx="2162558" cy="3305164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8000"/>
                            </p:stCondLst>
                            <p:childTnLst>
                              <p:par>
                                <p:cTn id="2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868"/>
            </a:gs>
            <a:gs pos="50000">
              <a:srgbClr val="F2D3D2">
                <a:shade val="67500"/>
                <a:satMod val="115000"/>
              </a:srgbClr>
            </a:gs>
            <a:gs pos="100000">
              <a:srgbClr val="F2D3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000364" y="1857370"/>
            <a:ext cx="371768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dirty="0" smtClean="0"/>
              <a:t>Tierra, enfrentas la tempestad,</a:t>
            </a:r>
            <a:br>
              <a:rPr lang="es-PE" sz="2000" dirty="0" smtClean="0"/>
            </a:br>
            <a:r>
              <a:rPr lang="es-PE" sz="2000" dirty="0" smtClean="0"/>
              <a:t>sufro al ver tu realidad,</a:t>
            </a:r>
            <a:br>
              <a:rPr lang="es-PE" sz="2000" dirty="0" smtClean="0"/>
            </a:br>
            <a:r>
              <a:rPr lang="es-PE" sz="2000" dirty="0" smtClean="0"/>
              <a:t>sufre mi espíritu, mi alma y mi corazón,</a:t>
            </a:r>
            <a:br>
              <a:rPr lang="es-PE" sz="2000" dirty="0" smtClean="0"/>
            </a:br>
            <a:r>
              <a:rPr lang="es-PE" sz="2000" dirty="0" smtClean="0"/>
              <a:t>y  con tristeza te pido perdón…</a:t>
            </a:r>
            <a:endParaRPr lang="es-PE" sz="2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3286116" y="3786196"/>
            <a:ext cx="101181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00" dirty="0" smtClean="0"/>
              <a:t>Autor desconocido</a:t>
            </a:r>
            <a:endParaRPr lang="es-PE" sz="1000" dirty="0"/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rzewa-i-omszale-kamienie-w-parku-narodowym-masoala-na-madagaskar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V="1">
            <a:off x="3857619" y="928678"/>
            <a:ext cx="1143008" cy="1142990"/>
          </a:xfrm>
          <a:prstGeom prst="rect">
            <a:avLst/>
          </a:prstGeom>
        </p:spPr>
      </p:pic>
      <p:pic>
        <p:nvPicPr>
          <p:cNvPr id="5" name="4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V="1">
            <a:off x="5214932" y="2000257"/>
            <a:ext cx="1143008" cy="1142990"/>
          </a:xfrm>
          <a:prstGeom prst="rect">
            <a:avLst/>
          </a:prstGeom>
        </p:spPr>
      </p:pic>
      <p:pic>
        <p:nvPicPr>
          <p:cNvPr id="6" name="5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982943" flipV="1">
            <a:off x="4805981" y="1162670"/>
            <a:ext cx="1143008" cy="1142990"/>
          </a:xfrm>
          <a:prstGeom prst="rect">
            <a:avLst/>
          </a:prstGeom>
        </p:spPr>
      </p:pic>
      <p:pic>
        <p:nvPicPr>
          <p:cNvPr id="7" name="6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 flipV="1">
            <a:off x="3972819" y="2972704"/>
            <a:ext cx="1143008" cy="1142990"/>
          </a:xfrm>
          <a:prstGeom prst="rect">
            <a:avLst/>
          </a:prstGeom>
        </p:spPr>
      </p:pic>
      <p:pic>
        <p:nvPicPr>
          <p:cNvPr id="8" name="7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273561" flipV="1">
            <a:off x="4856912" y="2785238"/>
            <a:ext cx="1143008" cy="1142990"/>
          </a:xfrm>
          <a:prstGeom prst="rect">
            <a:avLst/>
          </a:prstGeom>
        </p:spPr>
      </p:pic>
      <p:pic>
        <p:nvPicPr>
          <p:cNvPr id="9" name="8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 flipV="1">
            <a:off x="2857478" y="1928819"/>
            <a:ext cx="1143008" cy="1142990"/>
          </a:xfrm>
          <a:prstGeom prst="rect">
            <a:avLst/>
          </a:prstGeom>
        </p:spPr>
      </p:pic>
      <p:pic>
        <p:nvPicPr>
          <p:cNvPr id="10" name="9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443789" flipV="1">
            <a:off x="3094098" y="2665497"/>
            <a:ext cx="1143008" cy="1142990"/>
          </a:xfrm>
          <a:prstGeom prst="rect">
            <a:avLst/>
          </a:prstGeom>
        </p:spPr>
      </p:pic>
      <p:pic>
        <p:nvPicPr>
          <p:cNvPr id="11" name="10 Imagen" descr="fla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375489" flipV="1">
            <a:off x="3071792" y="1214439"/>
            <a:ext cx="1143008" cy="1142990"/>
          </a:xfrm>
          <a:prstGeom prst="rect">
            <a:avLst/>
          </a:prstGeom>
        </p:spPr>
      </p:pic>
      <p:pic>
        <p:nvPicPr>
          <p:cNvPr id="12" name="11 Imagen" descr="unnamed (13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500048"/>
            <a:ext cx="2928926" cy="353681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mostek-w-tajlandzkim-lesie-deszczowy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143886" y="0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7821" y="7836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3579722" y="4151239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143386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17722">
            <a:off x="3579720" y="3222545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1650895" y="1150844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17722">
            <a:off x="2436714" y="1722347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7517722">
            <a:off x="3079656" y="2436727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17722">
            <a:off x="865077" y="507902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428610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500826" y="1071552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714494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929190" y="2357436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3286130"/>
            <a:ext cx="1000114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unnamed (1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749599"/>
            <a:ext cx="2643206" cy="4393901"/>
          </a:xfrm>
          <a:prstGeom prst="rect">
            <a:avLst/>
          </a:prstGeom>
        </p:spPr>
      </p:pic>
      <p:pic>
        <p:nvPicPr>
          <p:cNvPr id="18" name="17 Imagen" descr="cooltext375930148172625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29998">
            <a:off x="6739285" y="3416789"/>
            <a:ext cx="1658707" cy="674866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14346" y="-214332"/>
            <a:ext cx="9715568" cy="571504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0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OK</Template>
  <TotalTime>0</TotalTime>
  <Words>110</Words>
  <Application>Microsoft Office PowerPoint</Application>
  <PresentationFormat>Presentación en pantalla (16:9)</PresentationFormat>
  <Paragraphs>16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Presentación2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2021-02-06T17:38:39Z</dcterms:created>
  <dcterms:modified xsi:type="dcterms:W3CDTF">2021-02-06T17:55:13Z</dcterms:modified>
</cp:coreProperties>
</file>