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86" r:id="rId3"/>
    <p:sldId id="264" r:id="rId4"/>
    <p:sldId id="269" r:id="rId5"/>
    <p:sldId id="259" r:id="rId6"/>
    <p:sldId id="290" r:id="rId7"/>
    <p:sldId id="256" r:id="rId8"/>
    <p:sldId id="273" r:id="rId9"/>
    <p:sldId id="300" r:id="rId10"/>
    <p:sldId id="271" r:id="rId11"/>
    <p:sldId id="293" r:id="rId12"/>
    <p:sldId id="262" r:id="rId13"/>
    <p:sldId id="260" r:id="rId14"/>
    <p:sldId id="263" r:id="rId15"/>
    <p:sldId id="268" r:id="rId16"/>
    <p:sldId id="282" r:id="rId17"/>
    <p:sldId id="292" r:id="rId18"/>
    <p:sldId id="276" r:id="rId19"/>
    <p:sldId id="279" r:id="rId20"/>
    <p:sldId id="283" r:id="rId21"/>
    <p:sldId id="265" r:id="rId22"/>
    <p:sldId id="278" r:id="rId23"/>
    <p:sldId id="284" r:id="rId24"/>
    <p:sldId id="298" r:id="rId25"/>
    <p:sldId id="285" r:id="rId26"/>
    <p:sldId id="294" r:id="rId27"/>
    <p:sldId id="299" r:id="rId28"/>
    <p:sldId id="297" r:id="rId29"/>
    <p:sldId id="289" r:id="rId30"/>
    <p:sldId id="301" r:id="rId3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nMBqV85L0xMUVFAe9+PTg==" hashData="Erhv+z0mwTECLOnmid+zdmgLyf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78" autoAdjust="0"/>
    <p:restoredTop sz="86323" autoAdjust="0"/>
  </p:normalViewPr>
  <p:slideViewPr>
    <p:cSldViewPr>
      <p:cViewPr>
        <p:scale>
          <a:sx n="60" d="100"/>
          <a:sy n="60" d="100"/>
        </p:scale>
        <p:origin x="-1266" y="-3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1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B3E683-686E-4CCC-A0A3-867BB037EE25}" type="datetimeFigureOut">
              <a:rPr lang="es-ES" smtClean="0"/>
              <a:t>20/12/2020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FD549E-CE1E-4E9D-BE8E-95C3089233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5464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FD549E-CE1E-4E9D-BE8E-95C308923317}" type="slidenum">
              <a:rPr lang="es-ES" smtClean="0"/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72787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44AAA5-DE2A-46DE-A39A-1192857F5163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4425419"/>
      </p:ext>
    </p:extLst>
  </p:cSld>
  <p:clrMapOvr>
    <a:masterClrMapping/>
  </p:clrMapOvr>
  <p:transition spd="slow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F864A6-EB1B-4FA3-88E5-6A8F29018326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839993"/>
      </p:ext>
    </p:extLst>
  </p:cSld>
  <p:clrMapOvr>
    <a:masterClrMapping/>
  </p:clrMapOvr>
  <p:transition spd="slow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2EB699-A60E-4427-A87D-CF9C3FA6F0C6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8044308"/>
      </p:ext>
    </p:extLst>
  </p:cSld>
  <p:clrMapOvr>
    <a:masterClrMapping/>
  </p:clrMapOvr>
  <p:transition spd="slow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3836AC-676A-4F90-A852-359B08AD5408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9063093"/>
      </p:ext>
    </p:extLst>
  </p:cSld>
  <p:clrMapOvr>
    <a:masterClrMapping/>
  </p:clrMapOvr>
  <p:transition spd="slow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C52F45-F57E-42CD-B201-8277080AB7DE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9127792"/>
      </p:ext>
    </p:extLst>
  </p:cSld>
  <p:clrMapOvr>
    <a:masterClrMapping/>
  </p:clrMapOvr>
  <p:transition spd="slow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F93A7-C645-4E2A-AB67-C7F30AF7E242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0510267"/>
      </p:ext>
    </p:extLst>
  </p:cSld>
  <p:clrMapOvr>
    <a:masterClrMapping/>
  </p:clrMapOvr>
  <p:transition spd="slow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93F52-59C3-49CC-B075-72068EAA9D9D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2551849"/>
      </p:ext>
    </p:extLst>
  </p:cSld>
  <p:clrMapOvr>
    <a:masterClrMapping/>
  </p:clrMapOvr>
  <p:transition spd="slow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FBC32E-8064-4670-8A38-4E02F87B80C1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577252"/>
      </p:ext>
    </p:extLst>
  </p:cSld>
  <p:clrMapOvr>
    <a:masterClrMapping/>
  </p:clrMapOvr>
  <p:transition spd="slow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28CABC-93B9-4FFB-8D15-969C83B2C454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519504"/>
      </p:ext>
    </p:extLst>
  </p:cSld>
  <p:clrMapOvr>
    <a:masterClrMapping/>
  </p:clrMapOvr>
  <p:transition spd="slow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7D9E6A-DE74-4F37-AD74-4B18CBF4DBF0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4904496"/>
      </p:ext>
    </p:extLst>
  </p:cSld>
  <p:clrMapOvr>
    <a:masterClrMapping/>
  </p:clrMapOvr>
  <p:transition spd="slow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5E3F7A-EC44-4A23-AA88-3D0B7C0C926E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9121897"/>
      </p:ext>
    </p:extLst>
  </p:cSld>
  <p:clrMapOvr>
    <a:masterClrMapping/>
  </p:clrMapOvr>
  <p:transition spd="slow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926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EC34E10-C601-411B-B9E1-BC43D841142F}" type="slidenum">
              <a:rPr lang="cs-CZ"/>
              <a:pPr/>
              <a:t>‹Nº›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0.jpeg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148" y="-165097"/>
            <a:ext cx="9346310" cy="718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6" y="5857910"/>
            <a:ext cx="132332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62" y="5715019"/>
            <a:ext cx="699095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9" y="4572027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56257" y="747784"/>
            <a:ext cx="7160657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Old English Text MT" pitchFamily="66" charset="0"/>
              </a:rPr>
              <a:t>En  la </a:t>
            </a:r>
          </a:p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Old English Text MT" pitchFamily="66" charset="0"/>
              </a:rPr>
              <a:t>Oscuridad </a:t>
            </a:r>
          </a:p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Old English Text MT" pitchFamily="66" charset="0"/>
              </a:rPr>
              <a:t>de la Noche  </a:t>
            </a:r>
            <a:endParaRPr lang="es-ES" sz="3200" b="1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Old English Text MT" pitchFamily="66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085" y="5611366"/>
            <a:ext cx="2008835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571999" y="-642966"/>
            <a:ext cx="4572001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25857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6000">
        <p14:vortex dir="r"/>
        <p:sndAc>
          <p:stSnd loop="1">
            <p:snd r:embed="rId2" name="03-PARIS.wav"/>
          </p:stSnd>
        </p:sndAc>
      </p:transition>
    </mc:Choice>
    <mc:Fallback xmlns="">
      <p:transition spd="slow" advClick="0" advTm="16000">
        <p:fade/>
        <p:sndAc>
          <p:stSnd loop="1">
            <p:snd r:embed="rId8" name="03-PAR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amina bella, como la noche De climas despejados y de cielos estrellados, Y  todo lo mejor de la oscuridad y de la luz Resplandece en su aspecto y en  sus. - pp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742"/>
            <a:ext cx="9309586" cy="687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2371" y="5918238"/>
            <a:ext cx="1264351" cy="939762"/>
          </a:xfrm>
          <a:prstGeom prst="rect">
            <a:avLst/>
          </a:prstGeom>
          <a:noFill/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2" y="33035"/>
            <a:ext cx="93095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4085575"/>
      </p:ext>
    </p:extLst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Noche mágica :: Imágenes y fotos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594"/>
            <a:ext cx="9144000" cy="689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IS CREACIONES 2018: Gif en 2020 | Paisaje de fantasía, Fondos de pantalla  en movimiento, Fondo de pantalla pintu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6576" cy="731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0849962"/>
      </p:ext>
    </p:extLst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8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esos a oscuras | Fotos de portada, Fotos a contraluz, Fotos de parejas en  la pla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322"/>
            <a:ext cx="457526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92" y="5733256"/>
            <a:ext cx="1264351" cy="93976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859104" y="359167"/>
            <a:ext cx="493204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>
                <a:solidFill>
                  <a:schemeClr val="bg1"/>
                </a:solidFill>
              </a:rPr>
              <a:t>En la oscuridad de la noche...</a:t>
            </a:r>
          </a:p>
          <a:p>
            <a:pPr algn="r"/>
            <a:r>
              <a:rPr lang="es-ES" dirty="0">
                <a:solidFill>
                  <a:schemeClr val="bg1"/>
                </a:solidFill>
              </a:rPr>
              <a:t>cuando el cielo extiende su manto</a:t>
            </a:r>
          </a:p>
          <a:p>
            <a:pPr algn="r"/>
            <a:r>
              <a:rPr lang="es-ES" dirty="0">
                <a:solidFill>
                  <a:schemeClr val="bg1"/>
                </a:solidFill>
              </a:rPr>
              <a:t>y el viento susurra...</a:t>
            </a:r>
          </a:p>
          <a:p>
            <a:pPr algn="r"/>
            <a:r>
              <a:rPr lang="es-ES" dirty="0">
                <a:solidFill>
                  <a:schemeClr val="bg1"/>
                </a:solidFill>
              </a:rPr>
              <a:t>es el momento donde todas mis </a:t>
            </a:r>
            <a:r>
              <a:rPr lang="es-ES" dirty="0" err="1">
                <a:solidFill>
                  <a:schemeClr val="bg1"/>
                </a:solidFill>
              </a:rPr>
              <a:t>fantasias</a:t>
            </a:r>
            <a:endParaRPr lang="es-ES" dirty="0">
              <a:solidFill>
                <a:schemeClr val="bg1"/>
              </a:solidFill>
            </a:endParaRPr>
          </a:p>
          <a:p>
            <a:pPr algn="r"/>
            <a:r>
              <a:rPr lang="es-ES" dirty="0">
                <a:solidFill>
                  <a:schemeClr val="bg1"/>
                </a:solidFill>
              </a:rPr>
              <a:t>se hacen presentes</a:t>
            </a:r>
          </a:p>
          <a:p>
            <a:pPr algn="r"/>
            <a:r>
              <a:rPr lang="es-ES" dirty="0">
                <a:solidFill>
                  <a:schemeClr val="bg1"/>
                </a:solidFill>
              </a:rPr>
              <a:t>y la inseguridad y duda se vuelven</a:t>
            </a:r>
          </a:p>
          <a:p>
            <a:pPr algn="r"/>
            <a:r>
              <a:rPr lang="es-ES" dirty="0">
                <a:solidFill>
                  <a:schemeClr val="bg1"/>
                </a:solidFill>
              </a:rPr>
              <a:t>ausentes pensando que estas presente.</a:t>
            </a:r>
          </a:p>
          <a:p>
            <a:pPr algn="r"/>
            <a:endParaRPr lang="es-ES" dirty="0">
              <a:solidFill>
                <a:schemeClr val="bg1"/>
              </a:solidFill>
            </a:endParaRPr>
          </a:p>
          <a:p>
            <a:pPr algn="r"/>
            <a:r>
              <a:rPr lang="es-ES" dirty="0">
                <a:solidFill>
                  <a:schemeClr val="bg1"/>
                </a:solidFill>
              </a:rPr>
              <a:t>Con la faz de la luna y un rayo de estrella</a:t>
            </a:r>
          </a:p>
          <a:p>
            <a:pPr algn="r"/>
            <a:r>
              <a:rPr lang="es-ES" dirty="0">
                <a:solidFill>
                  <a:schemeClr val="bg1"/>
                </a:solidFill>
              </a:rPr>
              <a:t>que entra por mi ventana</a:t>
            </a:r>
          </a:p>
          <a:p>
            <a:pPr algn="r"/>
            <a:r>
              <a:rPr lang="es-ES" dirty="0" err="1">
                <a:solidFill>
                  <a:schemeClr val="bg1"/>
                </a:solidFill>
              </a:rPr>
              <a:t>diciendome</a:t>
            </a:r>
            <a:r>
              <a:rPr lang="es-ES" dirty="0">
                <a:solidFill>
                  <a:schemeClr val="bg1"/>
                </a:solidFill>
              </a:rPr>
              <a:t> que empieza el cuento de hadas</a:t>
            </a:r>
          </a:p>
          <a:p>
            <a:pPr algn="r"/>
            <a:r>
              <a:rPr lang="es-ES" dirty="0">
                <a:solidFill>
                  <a:schemeClr val="bg1"/>
                </a:solidFill>
              </a:rPr>
              <a:t>donde por primera vez mi amor</a:t>
            </a:r>
          </a:p>
          <a:p>
            <a:pPr algn="r"/>
            <a:r>
              <a:rPr lang="es-ES" dirty="0">
                <a:solidFill>
                  <a:schemeClr val="bg1"/>
                </a:solidFill>
              </a:rPr>
              <a:t>se envuelve de la nada con la ilusión</a:t>
            </a:r>
          </a:p>
          <a:p>
            <a:pPr algn="r"/>
            <a:r>
              <a:rPr lang="es-ES" dirty="0">
                <a:solidFill>
                  <a:schemeClr val="bg1"/>
                </a:solidFill>
              </a:rPr>
              <a:t>de encontrar tu </a:t>
            </a:r>
            <a:r>
              <a:rPr lang="es-ES" dirty="0" err="1">
                <a:solidFill>
                  <a:schemeClr val="bg1"/>
                </a:solidFill>
              </a:rPr>
              <a:t>corazòn</a:t>
            </a:r>
            <a:endParaRPr lang="es-ES" dirty="0">
              <a:solidFill>
                <a:schemeClr val="bg1"/>
              </a:solidFill>
            </a:endParaRPr>
          </a:p>
          <a:p>
            <a:pPr algn="r"/>
            <a:r>
              <a:rPr lang="es-ES" dirty="0">
                <a:solidFill>
                  <a:schemeClr val="bg1"/>
                </a:solidFill>
              </a:rPr>
              <a:t>dispuesto a entregar toda la </a:t>
            </a:r>
            <a:r>
              <a:rPr lang="es-ES" dirty="0" err="1">
                <a:solidFill>
                  <a:schemeClr val="bg1"/>
                </a:solidFill>
              </a:rPr>
              <a:t>pasiòn</a:t>
            </a:r>
            <a:endParaRPr lang="es-ES" dirty="0">
              <a:solidFill>
                <a:schemeClr val="bg1"/>
              </a:solidFill>
            </a:endParaRPr>
          </a:p>
          <a:p>
            <a:pPr algn="r"/>
            <a:r>
              <a:rPr lang="es-ES" dirty="0">
                <a:solidFill>
                  <a:schemeClr val="bg1"/>
                </a:solidFill>
              </a:rPr>
              <a:t>en esta gran </a:t>
            </a:r>
            <a:r>
              <a:rPr lang="es-ES" dirty="0" err="1">
                <a:solidFill>
                  <a:schemeClr val="bg1"/>
                </a:solidFill>
              </a:rPr>
              <a:t>dimensiòn</a:t>
            </a:r>
            <a:endParaRPr lang="es-ES" dirty="0">
              <a:solidFill>
                <a:schemeClr val="bg1"/>
              </a:solidFill>
            </a:endParaRPr>
          </a:p>
          <a:p>
            <a:pPr algn="r"/>
            <a:endParaRPr lang="es-ES" dirty="0">
              <a:solidFill>
                <a:schemeClr val="bg1"/>
              </a:solidFill>
            </a:endParaRPr>
          </a:p>
          <a:p>
            <a:pPr algn="r"/>
            <a:r>
              <a:rPr lang="es-ES" dirty="0">
                <a:solidFill>
                  <a:schemeClr val="bg1"/>
                </a:solidFill>
              </a:rPr>
              <a:t>Desbordando la inquietud que </a:t>
            </a:r>
            <a:r>
              <a:rPr lang="es-ES" dirty="0" err="1">
                <a:solidFill>
                  <a:schemeClr val="bg1"/>
                </a:solidFill>
              </a:rPr>
              <a:t>sinte</a:t>
            </a:r>
            <a:endParaRPr lang="es-ES" dirty="0">
              <a:solidFill>
                <a:schemeClr val="bg1"/>
              </a:solidFill>
            </a:endParaRPr>
          </a:p>
          <a:p>
            <a:pPr algn="r"/>
            <a:r>
              <a:rPr lang="es-ES" dirty="0">
                <a:solidFill>
                  <a:schemeClr val="bg1"/>
                </a:solidFill>
              </a:rPr>
              <a:t>mi presente y la </a:t>
            </a:r>
            <a:r>
              <a:rPr lang="es-ES" dirty="0" err="1">
                <a:solidFill>
                  <a:schemeClr val="bg1"/>
                </a:solidFill>
              </a:rPr>
              <a:t>alegria</a:t>
            </a:r>
            <a:endParaRPr lang="es-ES" dirty="0">
              <a:solidFill>
                <a:schemeClr val="bg1"/>
              </a:solidFill>
            </a:endParaRPr>
          </a:p>
          <a:p>
            <a:pPr algn="r"/>
            <a:r>
              <a:rPr lang="es-ES" dirty="0">
                <a:solidFill>
                  <a:schemeClr val="bg1"/>
                </a:solidFill>
              </a:rPr>
              <a:t>que semanas en mi </a:t>
            </a:r>
            <a:r>
              <a:rPr lang="es-ES" dirty="0" err="1">
                <a:solidFill>
                  <a:schemeClr val="bg1"/>
                </a:solidFill>
              </a:rPr>
              <a:t>dias</a:t>
            </a:r>
            <a:r>
              <a:rPr lang="es-ES" dirty="0">
                <a:solidFill>
                  <a:schemeClr val="bg1"/>
                </a:solidFill>
              </a:rPr>
              <a:t> con la gran</a:t>
            </a:r>
          </a:p>
          <a:p>
            <a:pPr algn="r"/>
            <a:r>
              <a:rPr lang="es-ES" dirty="0" err="1">
                <a:solidFill>
                  <a:schemeClr val="bg1"/>
                </a:solidFill>
              </a:rPr>
              <a:t>desesperaciòn</a:t>
            </a:r>
            <a:r>
              <a:rPr lang="es-ES" dirty="0">
                <a:solidFill>
                  <a:schemeClr val="bg1"/>
                </a:solidFill>
              </a:rPr>
              <a:t> de volverme</a:t>
            </a:r>
          </a:p>
          <a:p>
            <a:pPr algn="r"/>
            <a:r>
              <a:rPr lang="es-ES" dirty="0">
                <a:solidFill>
                  <a:schemeClr val="bg1"/>
                </a:solidFill>
              </a:rPr>
              <a:t>a reencontrar con la oscuridad de la noche...</a:t>
            </a:r>
          </a:p>
        </p:txBody>
      </p:sp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839" y="0"/>
            <a:ext cx="91778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881572"/>
      </p:ext>
    </p:extLst>
  </p:cSld>
  <p:clrMapOvr>
    <a:masterClrMapping/>
  </p:clrMapOvr>
  <p:transition spd="slow" advTm="3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nes romanticas - Imagenes de paisajes naturales hermosos | Paisaje  para pintar, Imagenes de paisajes naturales, Paisaj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45" y="0"/>
            <a:ext cx="91661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Johana (johanacruz12) en Pinteres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9" y="370308"/>
            <a:ext cx="8171943" cy="604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336291_05ce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5181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oema de medianoche | Desktop screenshot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-29224"/>
            <a:ext cx="9144001" cy="6887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92" y="5733256"/>
            <a:ext cx="1264351" cy="939762"/>
          </a:xfrm>
          <a:prstGeom prst="rect">
            <a:avLst/>
          </a:prstGeom>
          <a:noFill/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839" cy="6921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363899"/>
      </p:ext>
    </p:extLst>
  </p:cSld>
  <p:clrMapOvr>
    <a:masterClrMapping/>
  </p:clrMapOvr>
  <p:transition spd="slow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abes qué hace la Luna por todos los seres de la Tierra?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48" y="-85925"/>
            <a:ext cx="9375606" cy="6940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  <p:sndAc>
      <p:stSnd>
        <p:snd r:embed="rId2" name="08 Rosas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l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92" y="0"/>
            <a:ext cx="9144000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AISAJES ANIMADOS: Paisaje animado de románticos (11) Culminación del dolor  - Charles Bukowski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0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345429_762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22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PAISAJES ANIMADOS: Paisaje animado de romanticos (1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0358650"/>
      </p:ext>
    </p:extLst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239195_bf7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13" y="-699"/>
            <a:ext cx="9476121" cy="6858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92" y="5733256"/>
            <a:ext cx="1264351" cy="939762"/>
          </a:xfrm>
          <a:prstGeom prst="rect">
            <a:avLst/>
          </a:prstGeom>
          <a:noFill/>
        </p:spPr>
      </p:pic>
      <p:pic>
        <p:nvPicPr>
          <p:cNvPr id="4098" name="Picture 2" descr="noche oscura san juan de la cruz - Buscar con Google | San juan de la cruz,  Noche oscura, San juan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6632" y="-1"/>
            <a:ext cx="1026063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840" y="8247"/>
            <a:ext cx="91778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4483152"/>
      </p:ext>
    </p:extLst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ERMOSOS PAISAJES | Hermosos paisajes, Gif de paisajes, Paisaj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9760"/>
            <a:ext cx="9364149" cy="687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6885732"/>
      </p:ext>
    </p:extLst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Buenas noches | GifsKete | Frases lindas de buenas noches, Gifs de buenas  noches, Buenas noches con movimient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"/>
            <a:ext cx="8568951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839" cy="6921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4216351"/>
      </p:ext>
    </p:extLst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793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1" y="49543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7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78" y="5464911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76949" y="1067209"/>
            <a:ext cx="3570598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833271" y="513211"/>
            <a:ext cx="3498199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20 de diciembre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19:48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085" y="5210969"/>
            <a:ext cx="2008835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9150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heme/theme1.xml><?xml version="1.0" encoding="utf-8"?>
<a:theme xmlns:a="http://schemas.openxmlformats.org/drawingml/2006/main" name="EN LA OSCURIDAD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 LA OSCURIDAD</Template>
  <TotalTime>16</TotalTime>
  <Words>179</Words>
  <Application>Microsoft Office PowerPoint</Application>
  <PresentationFormat>Presentación en pantalla (4:3)</PresentationFormat>
  <Paragraphs>37</Paragraphs>
  <Slides>29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EN LA OSCURIDAD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keywords>prezentace</cp:keywords>
  <cp:lastModifiedBy>Jose Luis</cp:lastModifiedBy>
  <cp:revision>6</cp:revision>
  <dcterms:created xsi:type="dcterms:W3CDTF">2020-12-20T18:48:09Z</dcterms:created>
  <dcterms:modified xsi:type="dcterms:W3CDTF">2020-12-20T19:04:55Z</dcterms:modified>
</cp:coreProperties>
</file>