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81" r:id="rId3"/>
    <p:sldId id="288" r:id="rId4"/>
    <p:sldId id="315" r:id="rId5"/>
    <p:sldId id="290" r:id="rId6"/>
    <p:sldId id="287" r:id="rId7"/>
    <p:sldId id="312" r:id="rId8"/>
    <p:sldId id="289" r:id="rId9"/>
    <p:sldId id="256" r:id="rId10"/>
    <p:sldId id="273" r:id="rId11"/>
    <p:sldId id="299" r:id="rId12"/>
    <p:sldId id="277" r:id="rId13"/>
    <p:sldId id="268" r:id="rId14"/>
    <p:sldId id="285" r:id="rId15"/>
    <p:sldId id="282" r:id="rId16"/>
    <p:sldId id="286" r:id="rId17"/>
    <p:sldId id="284" r:id="rId18"/>
    <p:sldId id="291" r:id="rId19"/>
    <p:sldId id="279" r:id="rId20"/>
    <p:sldId id="278" r:id="rId21"/>
    <p:sldId id="272" r:id="rId22"/>
    <p:sldId id="276" r:id="rId23"/>
    <p:sldId id="275" r:id="rId24"/>
    <p:sldId id="266" r:id="rId25"/>
    <p:sldId id="265" r:id="rId26"/>
    <p:sldId id="263" r:id="rId27"/>
    <p:sldId id="271" r:id="rId28"/>
    <p:sldId id="264" r:id="rId29"/>
    <p:sldId id="269" r:id="rId30"/>
    <p:sldId id="262" r:id="rId31"/>
    <p:sldId id="260" r:id="rId32"/>
    <p:sldId id="304" r:id="rId33"/>
    <p:sldId id="301" r:id="rId34"/>
    <p:sldId id="303" r:id="rId35"/>
    <p:sldId id="302" r:id="rId36"/>
    <p:sldId id="295" r:id="rId37"/>
    <p:sldId id="298" r:id="rId38"/>
    <p:sldId id="294" r:id="rId39"/>
    <p:sldId id="300" r:id="rId40"/>
    <p:sldId id="311" r:id="rId41"/>
    <p:sldId id="296" r:id="rId42"/>
    <p:sldId id="259" r:id="rId43"/>
    <p:sldId id="293" r:id="rId44"/>
    <p:sldId id="306" r:id="rId45"/>
    <p:sldId id="309" r:id="rId46"/>
    <p:sldId id="310" r:id="rId47"/>
    <p:sldId id="308" r:id="rId48"/>
    <p:sldId id="316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iAFxUud82B1V4Rg/qoWzw" hashData="oU+HrcvWZDqzl4L2am99l/OCfd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82"/>
    <a:srgbClr val="0039EE"/>
    <a:srgbClr val="007033"/>
    <a:srgbClr val="3366FF"/>
    <a:srgbClr val="276B7D"/>
    <a:srgbClr val="007434"/>
    <a:srgbClr val="002E8A"/>
    <a:srgbClr val="75FFA6"/>
    <a:srgbClr val="1C4B58"/>
    <a:srgbClr val="0029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9404" autoAdjust="0"/>
    <p:restoredTop sz="91887" autoAdjust="0"/>
  </p:normalViewPr>
  <p:slideViewPr>
    <p:cSldViewPr>
      <p:cViewPr>
        <p:scale>
          <a:sx n="286" d="100"/>
          <a:sy n="286" d="100"/>
        </p:scale>
        <p:origin x="2640" y="39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5D906-B984-4A61-9318-882FB8F6EBCF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66FEC-397B-4760-9DCD-E4DCE26235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DC312-5DA8-47F0-9D39-31F6CC30AC3B}" type="datetimeFigureOut">
              <a:rPr lang="es-ES" smtClean="0"/>
              <a:pPr/>
              <a:t>10/10/2016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6.png"/><Relationship Id="rId11" Type="http://schemas.openxmlformats.org/officeDocument/2006/relationships/image" Target="../media/image7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5.png"/><Relationship Id="rId9" Type="http://schemas.openxmlformats.org/officeDocument/2006/relationships/image" Target="../media/image7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Imagen" descr="orig_2129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40" y="2143115"/>
            <a:ext cx="2500330" cy="1928826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76988" flipH="1">
            <a:off x="5260877" y="2626761"/>
            <a:ext cx="2633682" cy="1928826"/>
          </a:xfrm>
          <a:prstGeom prst="rect">
            <a:avLst/>
          </a:prstGeom>
        </p:spPr>
      </p:pic>
      <p:pic>
        <p:nvPicPr>
          <p:cNvPr id="25" name="24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49447" flipH="1">
            <a:off x="3430373" y="285799"/>
            <a:ext cx="2583064" cy="1928826"/>
          </a:xfrm>
          <a:prstGeom prst="rect">
            <a:avLst/>
          </a:prstGeom>
        </p:spPr>
      </p:pic>
      <p:pic>
        <p:nvPicPr>
          <p:cNvPr id="26" name="25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38241" flipH="1">
            <a:off x="3220732" y="4494320"/>
            <a:ext cx="2485196" cy="1928826"/>
          </a:xfrm>
          <a:prstGeom prst="rect">
            <a:avLst/>
          </a:prstGeom>
        </p:spPr>
      </p:pic>
      <p:pic>
        <p:nvPicPr>
          <p:cNvPr id="27" name="26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373987" flipH="1">
            <a:off x="4918252" y="1013579"/>
            <a:ext cx="2648275" cy="1928826"/>
          </a:xfrm>
          <a:prstGeom prst="rect">
            <a:avLst/>
          </a:prstGeom>
        </p:spPr>
      </p:pic>
      <p:pic>
        <p:nvPicPr>
          <p:cNvPr id="28" name="27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89142" flipH="1">
            <a:off x="4697000" y="4019505"/>
            <a:ext cx="2491250" cy="1928826"/>
          </a:xfrm>
          <a:prstGeom prst="rect">
            <a:avLst/>
          </a:prstGeom>
        </p:spPr>
      </p:pic>
      <p:pic>
        <p:nvPicPr>
          <p:cNvPr id="29" name="28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436545" flipH="1">
            <a:off x="1666417" y="3698036"/>
            <a:ext cx="2493091" cy="1928826"/>
          </a:xfrm>
          <a:prstGeom prst="rect">
            <a:avLst/>
          </a:prstGeom>
        </p:spPr>
      </p:pic>
      <p:pic>
        <p:nvPicPr>
          <p:cNvPr id="30" name="29 Imagen" descr="circle-447982_640.png"/>
          <p:cNvPicPr>
            <a:picLocks noChangeAspect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4663">
            <a:off x="1899829" y="742015"/>
            <a:ext cx="2384165" cy="1928826"/>
          </a:xfrm>
          <a:prstGeom prst="rect">
            <a:avLst/>
          </a:prstGeom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857356" y="1142984"/>
            <a:ext cx="1095375" cy="800100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714744" y="1142984"/>
            <a:ext cx="1009650" cy="800100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500694" y="1285860"/>
            <a:ext cx="1743075" cy="771525"/>
          </a:xfrm>
          <a:prstGeom prst="rect">
            <a:avLst/>
          </a:prstGeom>
          <a:noFill/>
        </p:spPr>
      </p:pic>
      <p:pic>
        <p:nvPicPr>
          <p:cNvPr id="48140" name="Picture 12" descr="Rendered Imag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071670" y="2714620"/>
            <a:ext cx="1085850" cy="752476"/>
          </a:xfrm>
          <a:prstGeom prst="rect">
            <a:avLst/>
          </a:prstGeom>
          <a:noFill/>
        </p:spPr>
      </p:pic>
      <p:pic>
        <p:nvPicPr>
          <p:cNvPr id="48142" name="Picture 14" descr="Rendered Image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715008" y="2714620"/>
            <a:ext cx="1828800" cy="809626"/>
          </a:xfrm>
          <a:prstGeom prst="rect">
            <a:avLst/>
          </a:prstGeom>
          <a:noFill/>
        </p:spPr>
      </p:pic>
      <p:pic>
        <p:nvPicPr>
          <p:cNvPr id="48144" name="Picture 16" descr="Rendered Image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000364" y="4286256"/>
            <a:ext cx="981075" cy="800100"/>
          </a:xfrm>
          <a:prstGeom prst="rect">
            <a:avLst/>
          </a:prstGeom>
          <a:noFill/>
        </p:spPr>
      </p:pic>
      <p:pic>
        <p:nvPicPr>
          <p:cNvPr id="48146" name="Picture 18" descr="Rendered Image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357686" y="4286256"/>
            <a:ext cx="1657350" cy="752476"/>
          </a:xfrm>
          <a:prstGeom prst="rect">
            <a:avLst/>
          </a:prstGeom>
          <a:noFill/>
        </p:spPr>
      </p:pic>
      <p:pic>
        <p:nvPicPr>
          <p:cNvPr id="48148" name="Picture 20" descr="Rendered Image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786050" y="5286388"/>
            <a:ext cx="3438525" cy="800100"/>
          </a:xfrm>
          <a:prstGeom prst="rect">
            <a:avLst/>
          </a:prstGeom>
          <a:noFill/>
        </p:spPr>
      </p:pic>
      <p:pic>
        <p:nvPicPr>
          <p:cNvPr id="48150" name="Picture 22" descr="Rendered Image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857885" y="5880514"/>
            <a:ext cx="2786082" cy="441131"/>
          </a:xfrm>
          <a:prstGeom prst="rect">
            <a:avLst/>
          </a:prstGeom>
          <a:noFill/>
        </p:spPr>
      </p:pic>
      <p:pic>
        <p:nvPicPr>
          <p:cNvPr id="23" name="22 Imagen" descr="orig_2129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2" name="en_el_mar_la_vida_es_mas_sabrosa_1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6000"/>
                            </p:stCondLst>
                            <p:childTnLst>
                              <p:par>
                                <p:cTn id="1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000"/>
                            </p:stCondLst>
                            <p:childTnLst>
                              <p:par>
                                <p:cTn id="1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2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48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48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2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4" dur="2000"/>
                                        <p:tgtEl>
                                          <p:spTgt spid="48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4" name="23 Imagen" descr="beachl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26" name="25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-428652"/>
            <a:ext cx="2571768" cy="2571768"/>
          </a:xfrm>
          <a:prstGeom prst="rect">
            <a:avLst/>
          </a:prstGeom>
        </p:spPr>
      </p:pic>
      <p:pic>
        <p:nvPicPr>
          <p:cNvPr id="28" name="27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-428652"/>
            <a:ext cx="2571768" cy="2571768"/>
          </a:xfrm>
          <a:prstGeom prst="rect">
            <a:avLst/>
          </a:prstGeom>
        </p:spPr>
      </p:pic>
      <p:pic>
        <p:nvPicPr>
          <p:cNvPr id="29" name="28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214422"/>
            <a:ext cx="2571768" cy="2571768"/>
          </a:xfrm>
          <a:prstGeom prst="rect">
            <a:avLst/>
          </a:prstGeom>
        </p:spPr>
      </p:pic>
      <p:pic>
        <p:nvPicPr>
          <p:cNvPr id="30" name="29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214422"/>
            <a:ext cx="2571768" cy="2571768"/>
          </a:xfrm>
          <a:prstGeom prst="rect">
            <a:avLst/>
          </a:prstGeom>
        </p:spPr>
      </p:pic>
      <p:pic>
        <p:nvPicPr>
          <p:cNvPr id="31" name="30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3000372"/>
            <a:ext cx="2571768" cy="2571768"/>
          </a:xfrm>
          <a:prstGeom prst="rect">
            <a:avLst/>
          </a:prstGeom>
        </p:spPr>
      </p:pic>
      <p:pic>
        <p:nvPicPr>
          <p:cNvPr id="32" name="31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000372"/>
            <a:ext cx="2571768" cy="2571768"/>
          </a:xfrm>
          <a:prstGeom prst="rect">
            <a:avLst/>
          </a:prstGeom>
        </p:spPr>
      </p:pic>
      <p:pic>
        <p:nvPicPr>
          <p:cNvPr id="33" name="32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4643446"/>
            <a:ext cx="2571768" cy="2571768"/>
          </a:xfrm>
          <a:prstGeom prst="rect">
            <a:avLst/>
          </a:prstGeom>
        </p:spPr>
      </p:pic>
      <p:pic>
        <p:nvPicPr>
          <p:cNvPr id="34" name="33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4643446"/>
            <a:ext cx="2571768" cy="2571768"/>
          </a:xfrm>
          <a:prstGeom prst="rect">
            <a:avLst/>
          </a:prstGeom>
        </p:spPr>
      </p:pic>
      <p:pic>
        <p:nvPicPr>
          <p:cNvPr id="35" name="34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-357214"/>
            <a:ext cx="2571768" cy="2571768"/>
          </a:xfrm>
          <a:prstGeom prst="rect">
            <a:avLst/>
          </a:prstGeom>
        </p:spPr>
      </p:pic>
      <p:pic>
        <p:nvPicPr>
          <p:cNvPr id="36" name="35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285860"/>
            <a:ext cx="2571768" cy="2571768"/>
          </a:xfrm>
          <a:prstGeom prst="rect">
            <a:avLst/>
          </a:prstGeom>
        </p:spPr>
      </p:pic>
      <p:pic>
        <p:nvPicPr>
          <p:cNvPr id="37" name="36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3071810"/>
            <a:ext cx="2571768" cy="2571768"/>
          </a:xfrm>
          <a:prstGeom prst="rect">
            <a:avLst/>
          </a:prstGeom>
        </p:spPr>
      </p:pic>
      <p:pic>
        <p:nvPicPr>
          <p:cNvPr id="38" name="37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4714884"/>
            <a:ext cx="2571768" cy="2571768"/>
          </a:xfrm>
          <a:prstGeom prst="rect">
            <a:avLst/>
          </a:prstGeom>
        </p:spPr>
      </p:pic>
      <p:pic>
        <p:nvPicPr>
          <p:cNvPr id="39" name="38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-357214"/>
            <a:ext cx="2571768" cy="2571768"/>
          </a:xfrm>
          <a:prstGeom prst="rect">
            <a:avLst/>
          </a:prstGeom>
        </p:spPr>
      </p:pic>
      <p:pic>
        <p:nvPicPr>
          <p:cNvPr id="40" name="39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1285860"/>
            <a:ext cx="2571768" cy="2571768"/>
          </a:xfrm>
          <a:prstGeom prst="rect">
            <a:avLst/>
          </a:prstGeom>
        </p:spPr>
      </p:pic>
      <p:pic>
        <p:nvPicPr>
          <p:cNvPr id="41" name="40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3071810"/>
            <a:ext cx="2571768" cy="2571768"/>
          </a:xfrm>
          <a:prstGeom prst="rect">
            <a:avLst/>
          </a:prstGeom>
        </p:spPr>
      </p:pic>
      <p:pic>
        <p:nvPicPr>
          <p:cNvPr id="42" name="41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2571768" cy="2571768"/>
          </a:xfrm>
          <a:prstGeom prst="rect">
            <a:avLst/>
          </a:prstGeom>
        </p:spPr>
      </p:pic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surf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3643305" y="928671"/>
            <a:ext cx="2500330" cy="2200290"/>
          </a:xfrm>
          <a:prstGeom prst="rect">
            <a:avLst/>
          </a:prstGeom>
        </p:spPr>
      </p:pic>
      <p:pic>
        <p:nvPicPr>
          <p:cNvPr id="18" name="17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5400000">
            <a:off x="4779169" y="2721765"/>
            <a:ext cx="2500330" cy="2200290"/>
          </a:xfrm>
          <a:prstGeom prst="rect">
            <a:avLst/>
          </a:prstGeom>
        </p:spPr>
      </p:pic>
      <p:pic>
        <p:nvPicPr>
          <p:cNvPr id="19" name="18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1399042">
            <a:off x="3029292" y="3914838"/>
            <a:ext cx="2500330" cy="2200290"/>
          </a:xfrm>
          <a:prstGeom prst="rect">
            <a:avLst/>
          </a:prstGeom>
        </p:spPr>
      </p:pic>
      <p:pic>
        <p:nvPicPr>
          <p:cNvPr id="20" name="19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3043825">
            <a:off x="4750542" y="1564171"/>
            <a:ext cx="2500330" cy="2200290"/>
          </a:xfrm>
          <a:prstGeom prst="rect">
            <a:avLst/>
          </a:prstGeom>
        </p:spPr>
      </p:pic>
      <p:pic>
        <p:nvPicPr>
          <p:cNvPr id="21" name="20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9193409">
            <a:off x="4076317" y="3659934"/>
            <a:ext cx="2500330" cy="2200290"/>
          </a:xfrm>
          <a:prstGeom prst="rect">
            <a:avLst/>
          </a:prstGeom>
        </p:spPr>
      </p:pic>
      <p:pic>
        <p:nvPicPr>
          <p:cNvPr id="22" name="21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7179828">
            <a:off x="1837332" y="2291946"/>
            <a:ext cx="2500330" cy="2128888"/>
          </a:xfrm>
          <a:prstGeom prst="rect">
            <a:avLst/>
          </a:prstGeom>
        </p:spPr>
      </p:pic>
      <p:pic>
        <p:nvPicPr>
          <p:cNvPr id="23" name="22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4230482">
            <a:off x="2205157" y="3230396"/>
            <a:ext cx="2387657" cy="2128888"/>
          </a:xfrm>
          <a:prstGeom prst="rect">
            <a:avLst/>
          </a:prstGeom>
        </p:spPr>
      </p:pic>
      <p:pic>
        <p:nvPicPr>
          <p:cNvPr id="24" name="23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9165448">
            <a:off x="2446227" y="1251534"/>
            <a:ext cx="2500330" cy="2295637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89977b3e1d6868878b9e76039c05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643182"/>
            <a:ext cx="181145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f78d9682a1365f32fa91e4dd5998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effectLst/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source_1677-9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e0bb1a1563600af828b542a14a649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21" name="2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22" name="2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23" name="2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24" name="2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25" name="2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26" name="2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27" name="2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28" name="2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29" name="2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(C)%20Red%20Bull%204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/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x800_surfing-inside-the-wa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6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408_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696_morze-fale-mezczyzni-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7" name="1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8" name="1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d793a3693cf35a03aef751cda9b7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d9255b40d5941ec655ee099b5f3a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9" cy="6857999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b5a5c9f7cb95a3f0edac8c9532f95f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b58a5676c8e2ac349cd29f8d0542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f65b8809fbddac9e1ea1196d064c4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44631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ac32fd9c51d673b0892b76f05501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cdc34343308d67093d84154f83d5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24b8e3eef2eef213923ddac93db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0c318ff3b5178c83b08932674c5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2357430"/>
            <a:ext cx="2500330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436545" flipH="1">
            <a:off x="1809291" y="3968471"/>
            <a:ext cx="2493091" cy="1928826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0a285b7b833564cf0bf5ed11f1c0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763_kobieta-morze-fale-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732_morze-fala-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0646bd7fe78fe83ec73a3c9884b4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 flip="none" rotWithShape="1">
            <a:gsLst>
              <a:gs pos="51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 flip="none" rotWithShape="1">
            <a:gsLst>
              <a:gs pos="51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 flip="none" rotWithShape="1">
            <a:gsLst>
              <a:gs pos="51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 flip="none" rotWithShape="1">
            <a:gsLst>
              <a:gs pos="51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 flip="none" rotWithShape="1">
            <a:gsLst>
              <a:gs pos="51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46a13e18294d8da8171e1e4808ca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5892-alexfas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05-surfer-1280x800-sport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643182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5" name="14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1105bfb249a25f89a9dd7f37e410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214414" y="2357430"/>
            <a:ext cx="2500330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436545" flipH="1">
            <a:off x="1809291" y="3968471"/>
            <a:ext cx="2493091" cy="1928826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2008-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705842b18cb7ac1be666cd9820fd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28e01f7adc88c2ba7fe2f1f77b76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48118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6c686dff8693f9dba073265d629e8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7" y="0"/>
            <a:ext cx="9170787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f3b2d8639791e854ee5867b1f0720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0"/>
            <a:ext cx="1000132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_surf_bianca_will_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a9b9bf0471918d1b245855f5b758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9" y="0"/>
            <a:ext cx="9188649" cy="6858000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571536" y="0"/>
            <a:ext cx="9715536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ana_Blanchard_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571744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5" name="14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a-day-paige-hareb-nzl-rommel-463832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c589badba3f4bb3544af4b1511aa6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6066994782d027005398fc56f5f8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39095">
            <a:off x="4553770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471acb64a0439c29e5635ab0197da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fía Mulanovich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lanovich%20(C)%20ASP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7a6b380059e1be15e7d8ccafd89dc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7999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y Hodge Photos &amp; Images, South Africa professional surfer athlete 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283985">
            <a:off x="5786446" y="4714884"/>
            <a:ext cx="2247900" cy="1047751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EN EL MAR LA VIDA ES MAS SABROS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-EN EL MAR LA VIDA ES MAS SABROSA-</Template>
  <TotalTime>0</TotalTime>
  <Words>29</Words>
  <Application>Microsoft Office PowerPoint</Application>
  <PresentationFormat>Presentación en pantalla (4:3)</PresentationFormat>
  <Paragraphs>3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-EN EL MAR LA VIDA ES MAS SABROSA-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2016-10-10T14:16:16Z</dcterms:created>
  <dcterms:modified xsi:type="dcterms:W3CDTF">2016-10-10T14:24:06Z</dcterms:modified>
</cp:coreProperties>
</file>