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65" r:id="rId4"/>
    <p:sldId id="295" r:id="rId5"/>
    <p:sldId id="294" r:id="rId6"/>
    <p:sldId id="297" r:id="rId7"/>
    <p:sldId id="282" r:id="rId8"/>
    <p:sldId id="288" r:id="rId9"/>
    <p:sldId id="272" r:id="rId10"/>
    <p:sldId id="296" r:id="rId11"/>
    <p:sldId id="257" r:id="rId12"/>
    <p:sldId id="259" r:id="rId13"/>
    <p:sldId id="261" r:id="rId14"/>
    <p:sldId id="298" r:id="rId15"/>
    <p:sldId id="258" r:id="rId16"/>
    <p:sldId id="262" r:id="rId17"/>
    <p:sldId id="267" r:id="rId18"/>
    <p:sldId id="299" r:id="rId19"/>
    <p:sldId id="268" r:id="rId20"/>
    <p:sldId id="270" r:id="rId21"/>
    <p:sldId id="273" r:id="rId22"/>
    <p:sldId id="300" r:id="rId23"/>
    <p:sldId id="271" r:id="rId24"/>
    <p:sldId id="266" r:id="rId25"/>
    <p:sldId id="274" r:id="rId26"/>
    <p:sldId id="301" r:id="rId27"/>
    <p:sldId id="275" r:id="rId28"/>
    <p:sldId id="276" r:id="rId29"/>
    <p:sldId id="279" r:id="rId30"/>
    <p:sldId id="302" r:id="rId31"/>
    <p:sldId id="269" r:id="rId32"/>
    <p:sldId id="277" r:id="rId33"/>
    <p:sldId id="280" r:id="rId34"/>
    <p:sldId id="303" r:id="rId35"/>
    <p:sldId id="278" r:id="rId36"/>
    <p:sldId id="281" r:id="rId37"/>
    <p:sldId id="283" r:id="rId38"/>
    <p:sldId id="304" r:id="rId39"/>
    <p:sldId id="284" r:id="rId40"/>
    <p:sldId id="285" r:id="rId41"/>
    <p:sldId id="287" r:id="rId42"/>
    <p:sldId id="305" r:id="rId43"/>
    <p:sldId id="291" r:id="rId44"/>
    <p:sldId id="289" r:id="rId45"/>
    <p:sldId id="306" r:id="rId46"/>
    <p:sldId id="286" r:id="rId47"/>
    <p:sldId id="293" r:id="rId4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Pix1D21cwgsUs0+9Cwheg" hashData="nvcjJCx8ri97FsFDuK8M7Kxdv1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600"/>
    <a:srgbClr val="009900"/>
    <a:srgbClr val="CC00CC"/>
    <a:srgbClr val="996633"/>
    <a:srgbClr val="005000"/>
    <a:srgbClr val="001E00"/>
    <a:srgbClr val="1B0050"/>
    <a:srgbClr val="6845E9"/>
    <a:srgbClr val="3333CC"/>
    <a:srgbClr val="66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86EC9-DE79-4028-AFB4-5E99755A476E}" type="datetimeFigureOut">
              <a:rPr lang="es-PE" smtClean="0"/>
              <a:pPr/>
              <a:t>30/08/2018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AB827-0B55-4F68-AC29-D98FA7562B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2">
                <a:lumMod val="40000"/>
                <a:lumOff val="60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422417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57158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85786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57160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192879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228598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264317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300036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335755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371474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407193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442912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478631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514350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550069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585788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21507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657226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692945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728664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7643834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8072462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8429652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8858248" y="0"/>
            <a:ext cx="285752" cy="51435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33" name="32 Imagen" descr="cooltext297086173566409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714480" y="357172"/>
            <a:ext cx="785818" cy="785818"/>
          </a:xfrm>
          <a:prstGeom prst="rect">
            <a:avLst/>
          </a:prstGeom>
        </p:spPr>
      </p:pic>
      <p:pic>
        <p:nvPicPr>
          <p:cNvPr id="34" name="33 Imagen" descr="cooltext297086158389158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643174" y="357172"/>
            <a:ext cx="2487669" cy="813276"/>
          </a:xfrm>
          <a:prstGeom prst="rect">
            <a:avLst/>
          </a:prstGeom>
        </p:spPr>
      </p:pic>
      <p:pic>
        <p:nvPicPr>
          <p:cNvPr id="35" name="34 Imagen" descr="cooltext297086188166419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357818" y="428610"/>
            <a:ext cx="995821" cy="721609"/>
          </a:xfrm>
          <a:prstGeom prst="rect">
            <a:avLst/>
          </a:prstGeom>
        </p:spPr>
      </p:pic>
      <p:pic>
        <p:nvPicPr>
          <p:cNvPr id="41" name="40 Imagen" descr="cooltext297086200978206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643702" y="500048"/>
            <a:ext cx="857256" cy="583511"/>
          </a:xfrm>
          <a:prstGeom prst="rect">
            <a:avLst/>
          </a:prstGeom>
        </p:spPr>
      </p:pic>
      <p:pic>
        <p:nvPicPr>
          <p:cNvPr id="42" name="41 Imagen" descr="cooltext297086142147561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3214678" y="1214428"/>
            <a:ext cx="2958806" cy="786916"/>
          </a:xfrm>
          <a:prstGeom prst="rect">
            <a:avLst/>
          </a:prstGeom>
        </p:spPr>
      </p:pic>
      <p:pic>
        <p:nvPicPr>
          <p:cNvPr id="43" name="Picture 8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642910" y="4357700"/>
            <a:ext cx="1643075" cy="213439"/>
          </a:xfrm>
          <a:prstGeom prst="rect">
            <a:avLst/>
          </a:prstGeom>
          <a:noFill/>
        </p:spPr>
      </p:pic>
      <p:pic>
        <p:nvPicPr>
          <p:cNvPr id="44" name="43 Imagen" descr="stock-photo-5422417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The Lonely Shepherd - Gheorghe Zamf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000"/>
                            </p:stCondLst>
                            <p:childTnLst>
                              <p:par>
                                <p:cTn id="18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6000"/>
                            </p:stCondLst>
                            <p:childTnLst>
                              <p:par>
                                <p:cTn id="36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9000"/>
                            </p:stCondLst>
                            <p:childTnLst>
                              <p:par>
                                <p:cTn id="37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87398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980618">
            <a:off x="4467485" y="-743931"/>
            <a:ext cx="1390943" cy="1487861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1092373">
            <a:off x="5414809" y="-420673"/>
            <a:ext cx="1385417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1376209">
            <a:off x="6023492" y="112425"/>
            <a:ext cx="1390943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2923468">
            <a:off x="6468165" y="1169845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4449499">
            <a:off x="6427241" y="2457304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5629041">
            <a:off x="6095983" y="3328757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6665572">
            <a:off x="5323081" y="4073405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8238051">
            <a:off x="4316466" y="4499212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10018384">
            <a:off x="3293030" y="4566758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11623373">
            <a:off x="2507212" y="4318598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12143762">
            <a:off x="1787169" y="3651344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13830082">
            <a:off x="1358541" y="3079840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14745629">
            <a:off x="1090889" y="2290613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15688647">
            <a:off x="1075905" y="1351947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17273802">
            <a:off x="1476414" y="699348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18322049">
            <a:off x="1673126" y="-43158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44093" t="19086"/>
          <a:stretch>
            <a:fillRect/>
          </a:stretch>
        </p:blipFill>
        <p:spPr>
          <a:xfrm rot="19901661">
            <a:off x="2412704" y="-743932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4093" t="19086"/>
          <a:stretch>
            <a:fillRect/>
          </a:stretch>
        </p:blipFill>
        <p:spPr>
          <a:xfrm rot="21116853">
            <a:off x="3383468" y="-910064"/>
            <a:ext cx="1390943" cy="1487861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001E00"/>
            </a:gs>
            <a:gs pos="50000">
              <a:srgbClr val="CC00CC">
                <a:shade val="67500"/>
                <a:satMod val="115000"/>
              </a:srgbClr>
            </a:gs>
            <a:gs pos="100000">
              <a:srgbClr val="CC00CC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82206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671"/>
            <a:ext cx="9141031" cy="5145171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65000">
                <a:srgbClr val="CC00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g-gif-update (2)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3571868" y="2643188"/>
            <a:ext cx="561975" cy="657225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ock-photo-246276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28"/>
            <a:ext cx="9142884" cy="5144128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12144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11429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18573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17859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30003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30718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35718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40719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36433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41433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2071684"/>
            <a:ext cx="47863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 puede añadir nada a un árbol ni a una flor. Lo mismo sucede con una verdadera obra de arte</a:t>
            </a:r>
            <a:b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</a:t>
            </a:r>
            <a:r>
              <a:rPr lang="es-PE" sz="1200" dirty="0" smtClean="0">
                <a:solidFill>
                  <a:schemeClr val="bg1"/>
                </a:solidFill>
              </a:rPr>
              <a:t>Christian </a:t>
            </a:r>
            <a:r>
              <a:rPr lang="es-PE" sz="1200" dirty="0" err="1" smtClean="0">
                <a:solidFill>
                  <a:schemeClr val="bg1"/>
                </a:solidFill>
              </a:rPr>
              <a:t>Friedrich</a:t>
            </a:r>
            <a:r>
              <a:rPr lang="es-PE" sz="1200" dirty="0" smtClean="0">
                <a:solidFill>
                  <a:schemeClr val="bg1"/>
                </a:solidFill>
              </a:rPr>
              <a:t> </a:t>
            </a:r>
            <a:r>
              <a:rPr lang="es-PE" sz="1200" dirty="0" err="1" smtClean="0">
                <a:solidFill>
                  <a:schemeClr val="bg1"/>
                </a:solidFill>
              </a:rPr>
              <a:t>Hebbel</a:t>
            </a:r>
            <a:r>
              <a:rPr lang="es-PE" sz="1200" dirty="0" smtClean="0">
                <a:solidFill>
                  <a:schemeClr val="bg1"/>
                </a:solidFill>
              </a:rPr>
              <a:t>-</a:t>
            </a:r>
            <a:endParaRPr lang="es-PE" sz="12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361B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87104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928794" y="-2142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-2142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794" y="14287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4287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928794" y="6429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6429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794" y="100013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00013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928794" y="150019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150019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794" y="185736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85736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928794" y="23574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23574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794" y="271464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271464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928794" y="32147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32147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794" y="357190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357190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928794" y="40719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40719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794" y="442913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442913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928794" y="49292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49292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000"/>
                            </p:stCondLst>
                            <p:childTnLst>
                              <p:par>
                                <p:cTn id="2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56731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980618">
            <a:off x="4467485" y="-743931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092373">
            <a:off x="5414809" y="-420673"/>
            <a:ext cx="1385417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376209">
            <a:off x="6023492" y="112425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2923468">
            <a:off x="6468165" y="1169845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4449499">
            <a:off x="6427241" y="2457304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5629041">
            <a:off x="6095983" y="3328757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6665572">
            <a:off x="5323081" y="4073405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8238051">
            <a:off x="4316466" y="4499212"/>
            <a:ext cx="1390943" cy="1487861"/>
          </a:xfrm>
          <a:prstGeom prst="rect">
            <a:avLst/>
          </a:prstGeom>
        </p:spPr>
      </p:pic>
      <p:pic>
        <p:nvPicPr>
          <p:cNvPr id="24" name="23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0018384">
            <a:off x="3293030" y="4566758"/>
            <a:ext cx="1390943" cy="1487861"/>
          </a:xfrm>
          <a:prstGeom prst="rect">
            <a:avLst/>
          </a:prstGeom>
        </p:spPr>
      </p:pic>
      <p:pic>
        <p:nvPicPr>
          <p:cNvPr id="25" name="24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1623373">
            <a:off x="2507212" y="4318598"/>
            <a:ext cx="1390943" cy="1487861"/>
          </a:xfrm>
          <a:prstGeom prst="rect">
            <a:avLst/>
          </a:prstGeom>
        </p:spPr>
      </p:pic>
      <p:pic>
        <p:nvPicPr>
          <p:cNvPr id="26" name="25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2143762">
            <a:off x="1787169" y="3651344"/>
            <a:ext cx="1390943" cy="1487861"/>
          </a:xfrm>
          <a:prstGeom prst="rect">
            <a:avLst/>
          </a:prstGeom>
        </p:spPr>
      </p:pic>
      <p:pic>
        <p:nvPicPr>
          <p:cNvPr id="27" name="26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3830082">
            <a:off x="1358541" y="3079840"/>
            <a:ext cx="1390943" cy="1487861"/>
          </a:xfrm>
          <a:prstGeom prst="rect">
            <a:avLst/>
          </a:prstGeom>
        </p:spPr>
      </p:pic>
      <p:pic>
        <p:nvPicPr>
          <p:cNvPr id="28" name="27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4745629">
            <a:off x="1090889" y="2290613"/>
            <a:ext cx="1390943" cy="1487861"/>
          </a:xfrm>
          <a:prstGeom prst="rect">
            <a:avLst/>
          </a:prstGeom>
        </p:spPr>
      </p:pic>
      <p:pic>
        <p:nvPicPr>
          <p:cNvPr id="29" name="28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5688647">
            <a:off x="1075905" y="1351947"/>
            <a:ext cx="1390943" cy="1487861"/>
          </a:xfrm>
          <a:prstGeom prst="rect">
            <a:avLst/>
          </a:prstGeom>
        </p:spPr>
      </p:pic>
      <p:pic>
        <p:nvPicPr>
          <p:cNvPr id="30" name="29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7273802">
            <a:off x="1476414" y="699348"/>
            <a:ext cx="1390943" cy="1487861"/>
          </a:xfrm>
          <a:prstGeom prst="rect">
            <a:avLst/>
          </a:prstGeom>
        </p:spPr>
      </p:pic>
      <p:pic>
        <p:nvPicPr>
          <p:cNvPr id="31" name="30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8322049">
            <a:off x="1673126" y="-43158"/>
            <a:ext cx="1390943" cy="1487861"/>
          </a:xfrm>
          <a:prstGeom prst="rect">
            <a:avLst/>
          </a:prstGeom>
        </p:spPr>
      </p:pic>
      <p:pic>
        <p:nvPicPr>
          <p:cNvPr id="32" name="31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19901661">
            <a:off x="2412704" y="-743932"/>
            <a:ext cx="1390943" cy="1487861"/>
          </a:xfrm>
          <a:prstGeom prst="rect">
            <a:avLst/>
          </a:prstGeom>
        </p:spPr>
      </p:pic>
      <p:pic>
        <p:nvPicPr>
          <p:cNvPr id="33" name="32 Imagen" descr="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44093" t="19086"/>
          <a:stretch>
            <a:fillRect/>
          </a:stretch>
        </p:blipFill>
        <p:spPr>
          <a:xfrm rot="21116853">
            <a:off x="3383468" y="-910064"/>
            <a:ext cx="1390943" cy="1487861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15420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7786646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28596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7358082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928694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357290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858016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452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928826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357422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857520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286116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5929322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500758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000692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128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2071684"/>
            <a:ext cx="50006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mente es un jardín, tus pensamientos son las semillas, tu puedes sembrar flores o mala hierba.</a:t>
            </a:r>
            <a:r>
              <a:rPr lang="es-PE" dirty="0" smtClean="0">
                <a:solidFill>
                  <a:schemeClr val="bg1"/>
                </a:solidFill>
              </a:rPr>
              <a:t/>
            </a:r>
            <a:br>
              <a:rPr lang="es-PE" dirty="0" smtClean="0">
                <a:solidFill>
                  <a:schemeClr val="bg1"/>
                </a:solidFill>
              </a:rPr>
            </a:br>
            <a:endParaRPr lang="es-PE" dirty="0" smtClean="0">
              <a:solidFill>
                <a:schemeClr val="bg1"/>
              </a:solidFill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</a:t>
            </a:r>
            <a:r>
              <a:rPr lang="es-PE" sz="1200" dirty="0" err="1" smtClean="0">
                <a:solidFill>
                  <a:schemeClr val="bg1"/>
                </a:solidFill>
              </a:rPr>
              <a:t>Ritu</a:t>
            </a:r>
            <a:r>
              <a:rPr lang="es-PE" sz="1200" dirty="0" smtClean="0">
                <a:solidFill>
                  <a:schemeClr val="bg1"/>
                </a:solidFill>
              </a:rPr>
              <a:t> </a:t>
            </a:r>
            <a:r>
              <a:rPr lang="es-PE" sz="1200" dirty="0" err="1" smtClean="0">
                <a:solidFill>
                  <a:schemeClr val="bg1"/>
                </a:solidFill>
              </a:rPr>
              <a:t>Ghatourey</a:t>
            </a:r>
            <a:r>
              <a:rPr lang="es-PE" sz="1200" dirty="0" smtClean="0">
                <a:solidFill>
                  <a:schemeClr val="bg1"/>
                </a:solidFill>
              </a:rPr>
              <a:t>-</a:t>
            </a:r>
            <a:endParaRPr lang="es-PE" sz="1200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50000">
              <a:srgbClr val="800080">
                <a:shade val="67500"/>
                <a:satMod val="115000"/>
              </a:srgbClr>
            </a:gs>
            <a:gs pos="100000">
              <a:srgbClr val="80008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127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0"/>
            <a:ext cx="914400" cy="914400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229600" y="0"/>
            <a:ext cx="914400" cy="914400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4229100"/>
            <a:ext cx="914400" cy="914400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229600" y="4229100"/>
            <a:ext cx="914400" cy="914400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142976" y="714362"/>
            <a:ext cx="914400" cy="91440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285984" y="1357304"/>
            <a:ext cx="914400" cy="914400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285984" y="3214692"/>
            <a:ext cx="914400" cy="914400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142976" y="3714758"/>
            <a:ext cx="914400" cy="91440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215206" y="785800"/>
            <a:ext cx="914400" cy="91440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00760" y="1500180"/>
            <a:ext cx="914400" cy="914400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198" y="3286130"/>
            <a:ext cx="914400" cy="928694"/>
          </a:xfrm>
          <a:prstGeom prst="donut">
            <a:avLst/>
          </a:prstGeom>
          <a:blipFill>
            <a:blip r:embed="rId4" cstate="print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143768" y="3786196"/>
            <a:ext cx="914400" cy="91440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357554" y="1928808"/>
            <a:ext cx="914400" cy="91440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929190" y="1928808"/>
            <a:ext cx="914400" cy="91440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357554" y="2786064"/>
            <a:ext cx="914400" cy="91440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000628" y="2786064"/>
            <a:ext cx="914400" cy="91440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1C1CF0">
                <a:shade val="67500"/>
                <a:satMod val="115000"/>
              </a:srgbClr>
            </a:gs>
            <a:gs pos="100000">
              <a:srgbClr val="1C1C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02311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786282" y="-785836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1357258" y="-785836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142944" y="-50010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357786" y="-785836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071506" y="-71480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072166" y="-71480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857192" y="214272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643670" y="285710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928630" y="642900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36" y="714338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857192" y="1071528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643802" y="1071528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714316" y="1714470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8143868" y="1643032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8572496" y="2071660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28564" y="2071660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bg2">
                <a:lumMod val="25000"/>
                <a:shade val="67500"/>
                <a:satMod val="115000"/>
              </a:schemeClr>
            </a:gs>
            <a:gs pos="100000">
              <a:schemeClr val="bg2">
                <a:lumMod val="2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54858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12144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11429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18573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17859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30003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30718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35718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40719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36433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41433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5" y="2000246"/>
            <a:ext cx="46434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naturaleza no es un lujo, sino una necesidad del espíritu humano, tan vital como el agua o el buen pan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s-PE" sz="1200" dirty="0" smtClean="0">
              <a:solidFill>
                <a:schemeClr val="bg1"/>
              </a:solidFill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</a:t>
            </a:r>
            <a:r>
              <a:rPr lang="es-PE" sz="1200" dirty="0" smtClean="0">
                <a:solidFill>
                  <a:schemeClr val="bg1"/>
                </a:solidFill>
              </a:rPr>
              <a:t>Edward </a:t>
            </a:r>
            <a:r>
              <a:rPr lang="es-PE" sz="1200" dirty="0" err="1" smtClean="0">
                <a:solidFill>
                  <a:schemeClr val="bg1"/>
                </a:solidFill>
              </a:rPr>
              <a:t>Abbey</a:t>
            </a:r>
            <a:r>
              <a:rPr lang="es-PE" sz="1200" dirty="0" smtClean="0">
                <a:solidFill>
                  <a:schemeClr val="bg1"/>
                </a:solidFill>
              </a:rPr>
              <a:t>-</a:t>
            </a:r>
            <a:endParaRPr lang="es-PE" sz="12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70253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-2142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-2142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928794" y="14287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14287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6429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6429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928794" y="100013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100013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150019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150019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185736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85736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23574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23574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928794" y="271464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71464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32147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32147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357190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57190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40719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40719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442913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442913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49292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49292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714412" y="-1285902"/>
            <a:ext cx="10572824" cy="7715304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000"/>
                            </p:stCondLst>
                            <p:childTnLst>
                              <p:par>
                                <p:cTn id="2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3">
                <a:lumMod val="60000"/>
                <a:lumOff val="40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98370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4564029">
            <a:off x="3319406" y="271460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2300079">
            <a:off x="3264467" y="13023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4915950">
            <a:off x="4105224" y="307179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2300079">
            <a:off x="4050286" y="1016619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4907544" y="7308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00079">
            <a:off x="5621923" y="44511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4915950">
            <a:off x="4748166" y="335754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5533984" y="3714738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6319803" y="4000489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7105621" y="435768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7962876" y="464343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2300079">
            <a:off x="6407741" y="15936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7122120" y="-1263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7979378" y="-41214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262F13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22073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FFC000">
                  <a:alpha val="5000"/>
                </a:srgb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FFC000">
                  <a:alpha val="5000"/>
                </a:srgb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FFC000">
                  <a:alpha val="5000"/>
                </a:srgb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FFC000">
                  <a:alpha val="5000"/>
                </a:srgb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FFC000">
                  <a:alpha val="5000"/>
                </a:srgb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FFC000">
                  <a:alpha val="5000"/>
                </a:srgb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4" y="1928808"/>
            <a:ext cx="4429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realmente amas la naturaleza, encontrarás la belleza en todas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partes</a:t>
            </a:r>
          </a:p>
          <a:p>
            <a:endParaRPr lang="es-PE" dirty="0" smtClean="0">
              <a:solidFill>
                <a:schemeClr val="bg1"/>
              </a:solidFill>
            </a:endParaRPr>
          </a:p>
          <a:p>
            <a:r>
              <a:rPr lang="es-PE" dirty="0" smtClean="0">
                <a:solidFill>
                  <a:schemeClr val="bg1"/>
                </a:solidFill>
              </a:rPr>
              <a:t>-</a:t>
            </a:r>
            <a:r>
              <a:rPr lang="es-PE" dirty="0" err="1" smtClean="0">
                <a:solidFill>
                  <a:schemeClr val="bg1"/>
                </a:solidFill>
              </a:rPr>
              <a:t>Vincent</a:t>
            </a:r>
            <a:r>
              <a:rPr lang="es-PE" dirty="0" smtClean="0">
                <a:solidFill>
                  <a:schemeClr val="bg1"/>
                </a:solidFill>
              </a:rPr>
              <a:t> van </a:t>
            </a:r>
            <a:r>
              <a:rPr lang="es-PE" dirty="0" err="1" smtClean="0">
                <a:solidFill>
                  <a:schemeClr val="bg1"/>
                </a:solidFill>
              </a:rPr>
              <a:t>Gogh</a:t>
            </a:r>
            <a:r>
              <a:rPr lang="es-PE" dirty="0" smtClean="0">
                <a:solidFill>
                  <a:schemeClr val="bg1"/>
                </a:solidFill>
              </a:rPr>
              <a:t>-</a:t>
            </a:r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003300"/>
            </a:gs>
            <a:gs pos="50000">
              <a:srgbClr val="A3297A">
                <a:shade val="67500"/>
                <a:satMod val="115000"/>
              </a:srgbClr>
            </a:gs>
            <a:gs pos="100000">
              <a:srgbClr val="A3297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27372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CC3399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1B005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25472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9000">
                <a:schemeClr val="bg1"/>
              </a:gs>
              <a:gs pos="50000">
                <a:srgbClr val="6845E9">
                  <a:shade val="67500"/>
                  <a:satMod val="115000"/>
                </a:srgbClr>
              </a:gs>
              <a:gs pos="100000">
                <a:srgbClr val="6845E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>
                <a:alpha val="45000"/>
              </a:srgb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1645309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0023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0056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00299" y="2143122"/>
            <a:ext cx="45720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flores siempre hacen que la gente sea mejor, más feliz y más útil; son el sol, la comida y la medicina para el alma.</a:t>
            </a:r>
            <a:r>
              <a:rPr lang="es-PE" dirty="0" smtClean="0">
                <a:solidFill>
                  <a:schemeClr val="bg1"/>
                </a:solidFill>
              </a:rPr>
              <a:t/>
            </a:r>
            <a:br>
              <a:rPr lang="es-PE" dirty="0" smtClean="0">
                <a:solidFill>
                  <a:schemeClr val="bg1"/>
                </a:solidFill>
              </a:rPr>
            </a:br>
            <a:endParaRPr lang="es-PE" dirty="0" smtClean="0">
              <a:solidFill>
                <a:schemeClr val="bg1"/>
              </a:solidFill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</a:t>
            </a:r>
            <a:r>
              <a:rPr lang="es-PE" sz="1200" dirty="0" err="1" smtClean="0">
                <a:solidFill>
                  <a:schemeClr val="bg1"/>
                </a:solidFill>
              </a:rPr>
              <a:t>Luther</a:t>
            </a:r>
            <a:r>
              <a:rPr lang="es-PE" sz="1200" dirty="0" smtClean="0">
                <a:solidFill>
                  <a:schemeClr val="bg1"/>
                </a:solidFill>
              </a:rPr>
              <a:t> </a:t>
            </a:r>
            <a:r>
              <a:rPr lang="es-PE" sz="1200" dirty="0" err="1" smtClean="0">
                <a:solidFill>
                  <a:schemeClr val="bg1"/>
                </a:solidFill>
              </a:rPr>
              <a:t>Burbank</a:t>
            </a:r>
            <a:r>
              <a:rPr lang="es-PE" sz="1200" dirty="0" smtClean="0">
                <a:solidFill>
                  <a:schemeClr val="bg1"/>
                </a:solidFill>
              </a:rPr>
              <a:t>-</a:t>
            </a:r>
            <a:endParaRPr lang="es-PE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00206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2119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08363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ombinar"/>
          <p:cNvSpPr/>
          <p:nvPr/>
        </p:nvSpPr>
        <p:spPr>
          <a:xfrm>
            <a:off x="3500430" y="-1428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3571868" y="450057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500430" y="14285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42861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71436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3571868" y="414338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00430" y="378619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71868" y="350044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321469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00430" y="292894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264318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3500430" y="100011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428992" y="12858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500430" y="157161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1586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2214560"/>
            <a:ext cx="43909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Prefiero tener rosas en mi mesa que diamantes en mi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cuello </a:t>
            </a:r>
          </a:p>
          <a:p>
            <a:endParaRPr lang="es-PE" dirty="0" smtClean="0">
              <a:solidFill>
                <a:schemeClr val="bg1"/>
              </a:solidFill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-Emma Goldman-</a:t>
            </a:r>
            <a:endParaRPr lang="es-PE" sz="12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8616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69000">
                <a:schemeClr val="bg1">
                  <a:alpha val="3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63625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37000">
                <a:srgbClr val="262F13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</p:pic>
      <p:sp>
        <p:nvSpPr>
          <p:cNvPr id="11" name="10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2728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4284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722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21441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57160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192879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228598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264317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300036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335755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371474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407193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442912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478631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514350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550069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585788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21507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657226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692945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728664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764383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800102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835821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8715404" y="0"/>
            <a:ext cx="285752" cy="5143500"/>
          </a:xfrm>
          <a:prstGeom prst="rect">
            <a:avLst/>
          </a:prstGeom>
          <a:gradFill flip="none" rotWithShape="1">
            <a:gsLst>
              <a:gs pos="84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000"/>
                            </p:stCondLst>
                            <p:childTnLst>
                              <p:par>
                                <p:cTn id="18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1928808"/>
            <a:ext cx="5000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Puedo encontrar a Dios en la naturaleza, en los animales, en las aves y en el medio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ambiente</a:t>
            </a:r>
          </a:p>
          <a:p>
            <a:endParaRPr lang="es-PE" dirty="0" smtClean="0">
              <a:solidFill>
                <a:schemeClr val="bg1"/>
              </a:solidFill>
            </a:endParaRPr>
          </a:p>
          <a:p>
            <a:r>
              <a:rPr lang="es-PE" dirty="0" smtClean="0">
                <a:solidFill>
                  <a:schemeClr val="bg1"/>
                </a:solidFill>
              </a:rPr>
              <a:t>-Pat </a:t>
            </a:r>
            <a:r>
              <a:rPr lang="es-PE" dirty="0" err="1" smtClean="0">
                <a:solidFill>
                  <a:schemeClr val="bg1"/>
                </a:solidFill>
              </a:rPr>
              <a:t>Buckley</a:t>
            </a:r>
            <a:r>
              <a:rPr lang="es-PE" dirty="0" smtClean="0">
                <a:solidFill>
                  <a:schemeClr val="bg1"/>
                </a:solidFill>
              </a:rPr>
              <a:t>-</a:t>
            </a:r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3416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7786646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28596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7358082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928694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357290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858016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452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928826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357422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857520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286116" y="1285866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5929322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500758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000692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128" y="1285866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89088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1406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06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40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40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38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572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71572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71670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71670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71704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571704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71802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71802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36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71836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71934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071934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571968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571968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72066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072066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572100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72100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072198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072198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72232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572232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072330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072330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572364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572364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072462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072462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572496" y="1732354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8572496" y="2643188"/>
            <a:ext cx="428596" cy="857256"/>
          </a:xfrm>
          <a:prstGeom prst="rec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tx2">
                <a:lumMod val="40000"/>
                <a:lumOff val="60000"/>
              </a:schemeClr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0734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402071" y="3455796"/>
            <a:ext cx="1982405" cy="2214578"/>
          </a:xfrm>
          <a:prstGeom prst="chevron">
            <a:avLst>
              <a:gd name="adj" fmla="val 85961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4688087" y="3455796"/>
            <a:ext cx="1982405" cy="2214578"/>
          </a:xfrm>
          <a:prstGeom prst="chevron">
            <a:avLst>
              <a:gd name="adj" fmla="val 84584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402071" y="2277087"/>
            <a:ext cx="1982405" cy="2214578"/>
          </a:xfrm>
          <a:prstGeom prst="chevron">
            <a:avLst>
              <a:gd name="adj" fmla="val 84584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688087" y="2277087"/>
            <a:ext cx="1982405" cy="2214578"/>
          </a:xfrm>
          <a:prstGeom prst="chevron">
            <a:avLst>
              <a:gd name="adj" fmla="val 82519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402071" y="1259095"/>
            <a:ext cx="1982405" cy="2214578"/>
          </a:xfrm>
          <a:prstGeom prst="chevron">
            <a:avLst>
              <a:gd name="adj" fmla="val 84584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688088" y="1294815"/>
            <a:ext cx="1982405" cy="2214578"/>
          </a:xfrm>
          <a:prstGeom prst="chevron">
            <a:avLst>
              <a:gd name="adj" fmla="val 85273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402071" y="294700"/>
            <a:ext cx="1982405" cy="2214578"/>
          </a:xfrm>
          <a:prstGeom prst="chevron">
            <a:avLst>
              <a:gd name="adj" fmla="val 85961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688087" y="294700"/>
            <a:ext cx="1982405" cy="2214578"/>
          </a:xfrm>
          <a:prstGeom prst="chevron">
            <a:avLst>
              <a:gd name="adj" fmla="val 85273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2143122"/>
            <a:ext cx="40463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tierra es insultada y ofrece las flores como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respuesta</a:t>
            </a:r>
          </a:p>
          <a:p>
            <a:endParaRPr lang="es-PE" sz="1200" dirty="0" smtClean="0">
              <a:solidFill>
                <a:schemeClr val="bg1"/>
              </a:solidFill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-Rabindranath Tagore-</a:t>
            </a:r>
          </a:p>
          <a:p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6600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36671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04158" y="1425563"/>
            <a:ext cx="2589088" cy="128761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2180361" y="1520128"/>
            <a:ext cx="2918106" cy="106589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24706" y="1333484"/>
            <a:ext cx="2918106" cy="161666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576414" y="1277925"/>
            <a:ext cx="2589088" cy="158759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697018" y="1178064"/>
            <a:ext cx="2918106" cy="122718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799669" y="1100332"/>
            <a:ext cx="2589088" cy="175771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blipFill>
            <a:blip r:embed="rId3">
              <a:lum bright="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42CB4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7540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>
              <a:gd name="adj" fmla="val 14996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>
              <a:gd name="adj" fmla="val 15917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>
              <a:gd name="adj" fmla="val 17737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>
              <a:gd name="adj" fmla="val 14999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>
              <a:gd name="adj" fmla="val 16829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>
              <a:gd name="adj" fmla="val 17699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>
              <a:gd name="adj" fmla="val 15008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>
              <a:gd name="adj" fmla="val 14085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>
              <a:gd name="adj" fmla="val 13193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>
              <a:gd name="adj" fmla="val 15008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>
              <a:gd name="adj" fmla="val 15922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>
              <a:gd name="adj" fmla="val 15012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>
              <a:gd name="adj" fmla="val 13181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>
              <a:gd name="adj" fmla="val 16828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>
              <a:gd name="adj" fmla="val 15012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>
              <a:gd name="adj" fmla="val 11298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>
              <a:gd name="adj" fmla="val 14056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>
              <a:gd name="adj" fmla="val 15720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>
              <a:gd name="adj" fmla="val 13132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>
              <a:gd name="adj" fmla="val 13178"/>
            </a:avLst>
          </a:prstGeom>
          <a:gradFill flip="none" rotWithShape="1">
            <a:gsLst>
              <a:gs pos="0">
                <a:srgbClr val="CC00C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561249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18750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43000">
                <a:srgbClr val="FF99CC">
                  <a:alpha val="65000"/>
                </a:srgbClr>
              </a:gs>
              <a:gs pos="50000">
                <a:srgbClr val="8C1C77">
                  <a:shade val="67500"/>
                  <a:satMod val="115000"/>
                </a:srgbClr>
              </a:gs>
              <a:gs pos="100000">
                <a:srgbClr val="8C1C77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4" y="2214560"/>
            <a:ext cx="4786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¿Podemos concebir lo que sería la humanidad si no conociera las flores?</a:t>
            </a:r>
            <a:r>
              <a:rPr lang="es-PE" dirty="0" smtClean="0">
                <a:solidFill>
                  <a:schemeClr val="bg1"/>
                </a:solidFill>
              </a:rPr>
              <a:t/>
            </a:r>
            <a:br>
              <a:rPr lang="es-PE" dirty="0" smtClean="0">
                <a:solidFill>
                  <a:schemeClr val="bg1"/>
                </a:solidFill>
              </a:rPr>
            </a:br>
            <a:endParaRPr lang="es-PE" sz="1200" dirty="0" smtClean="0">
              <a:solidFill>
                <a:schemeClr val="bg1"/>
              </a:solidFill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-Maurice </a:t>
            </a:r>
            <a:r>
              <a:rPr lang="es-PE" sz="1200" dirty="0" err="1" smtClean="0">
                <a:solidFill>
                  <a:schemeClr val="bg1"/>
                </a:solidFill>
              </a:rPr>
              <a:t>Maeterlinck</a:t>
            </a:r>
            <a:r>
              <a:rPr lang="es-PE" sz="1200" dirty="0" smtClean="0">
                <a:solidFill>
                  <a:schemeClr val="bg1"/>
                </a:solidFill>
              </a:rPr>
              <a:t>-</a:t>
            </a:r>
            <a:endParaRPr lang="es-PE" sz="12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002060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19294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5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C000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11680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2885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642974" y="-714398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2143122"/>
            <a:ext cx="47863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flor es breve, pero la alegría que regala en un minuto es una de esas cosas que no tienen un comienzo o un final.</a:t>
            </a:r>
            <a:r>
              <a:rPr lang="es-PE" dirty="0" smtClean="0">
                <a:solidFill>
                  <a:schemeClr val="bg1"/>
                </a:solidFill>
              </a:rPr>
              <a:t/>
            </a:r>
            <a:br>
              <a:rPr lang="es-PE" dirty="0" smtClean="0">
                <a:solidFill>
                  <a:schemeClr val="bg1"/>
                </a:solidFill>
              </a:rPr>
            </a:br>
            <a:endParaRPr lang="es-PE" dirty="0" smtClean="0">
              <a:solidFill>
                <a:schemeClr val="bg1"/>
              </a:solidFill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-Paul </a:t>
            </a:r>
            <a:r>
              <a:rPr lang="es-PE" sz="1200" dirty="0" err="1" smtClean="0">
                <a:solidFill>
                  <a:schemeClr val="bg1"/>
                </a:solidFill>
              </a:rPr>
              <a:t>Claudel</a:t>
            </a:r>
            <a:r>
              <a:rPr lang="es-PE" sz="1200" dirty="0" smtClean="0">
                <a:solidFill>
                  <a:schemeClr val="bg1"/>
                </a:solidFill>
              </a:rPr>
              <a:t>-</a:t>
            </a:r>
            <a:endParaRPr lang="es-PE" sz="12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53222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10068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6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nRrUkLI-h943s1zBl8Ko_9e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2143122"/>
            <a:ext cx="47863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</a:rPr>
              <a:t>Las flores siempre hacen que la gente sea mejor, más feliz y más útil; </a:t>
            </a:r>
            <a:r>
              <a:rPr lang="es-PE" dirty="0" smtClean="0">
                <a:solidFill>
                  <a:schemeClr val="bg1"/>
                </a:solidFill>
              </a:rPr>
              <a:t> son </a:t>
            </a:r>
            <a:r>
              <a:rPr lang="es-PE" dirty="0" smtClean="0">
                <a:solidFill>
                  <a:schemeClr val="bg1"/>
                </a:solidFill>
              </a:rPr>
              <a:t>el sol, la comida y la medicina para el alma.</a:t>
            </a:r>
            <a:br>
              <a:rPr lang="es-PE" dirty="0" smtClean="0">
                <a:solidFill>
                  <a:schemeClr val="bg1"/>
                </a:solidFill>
              </a:rPr>
            </a:br>
            <a:endParaRPr lang="es-PE" dirty="0" smtClean="0">
              <a:solidFill>
                <a:schemeClr val="bg1"/>
              </a:solidFill>
            </a:endParaRPr>
          </a:p>
          <a:p>
            <a:r>
              <a:rPr lang="es-PE" sz="1200" dirty="0" smtClean="0">
                <a:solidFill>
                  <a:schemeClr val="bg1"/>
                </a:solidFill>
              </a:rPr>
              <a:t>-</a:t>
            </a:r>
            <a:r>
              <a:rPr lang="es-PE" sz="1200" dirty="0" err="1" smtClean="0">
                <a:solidFill>
                  <a:schemeClr val="bg1"/>
                </a:solidFill>
              </a:rPr>
              <a:t>Luther</a:t>
            </a:r>
            <a:r>
              <a:rPr lang="es-PE" sz="1200" dirty="0" smtClean="0">
                <a:solidFill>
                  <a:schemeClr val="bg1"/>
                </a:solidFill>
              </a:rPr>
              <a:t> </a:t>
            </a:r>
            <a:r>
              <a:rPr lang="es-PE" sz="1200" dirty="0" err="1" smtClean="0">
                <a:solidFill>
                  <a:schemeClr val="bg1"/>
                </a:solidFill>
              </a:rPr>
              <a:t>Burbank</a:t>
            </a:r>
            <a:r>
              <a:rPr lang="es-PE" sz="1200" dirty="0" smtClean="0">
                <a:solidFill>
                  <a:schemeClr val="bg1"/>
                </a:solidFill>
              </a:rPr>
              <a:t>-</a:t>
            </a:r>
            <a:endParaRPr lang="es-PE" sz="12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2A7FF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97858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63000">
                <a:srgbClr val="3C1A56"/>
              </a:gs>
              <a:gs pos="50000">
                <a:srgbClr val="E2A7FF">
                  <a:shade val="67500"/>
                  <a:satMod val="115000"/>
                </a:srgbClr>
              </a:gs>
              <a:gs pos="100000">
                <a:srgbClr val="E2A7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g-gif-update (6)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 rot="20971504">
            <a:off x="6429388" y="3857634"/>
            <a:ext cx="1847850" cy="752475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714412" y="-1285902"/>
            <a:ext cx="10572824" cy="7215238"/>
          </a:xfrm>
          <a:prstGeom prst="rect">
            <a:avLst/>
          </a:prstGeom>
          <a:gradFill flip="none" rotWithShape="1">
            <a:gsLst>
              <a:gs pos="85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4000"/>
                            </p:stCondLst>
                            <p:childTnLst>
                              <p:par>
                                <p:cTn id="27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NA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NATURA</Template>
  <TotalTime>0</TotalTime>
  <Words>262</Words>
  <Application>Microsoft Office PowerPoint</Application>
  <PresentationFormat>Presentación en pantalla (16:9)</PresentationFormat>
  <Paragraphs>30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Presentación2 NATURA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455</cp:revision>
  <dcterms:created xsi:type="dcterms:W3CDTF">2018-08-21T01:31:12Z</dcterms:created>
  <dcterms:modified xsi:type="dcterms:W3CDTF">2018-08-31T00:41:16Z</dcterms:modified>
</cp:coreProperties>
</file>