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9"/>
  </p:notesMasterIdLst>
  <p:sldIdLst>
    <p:sldId id="273" r:id="rId3"/>
    <p:sldId id="308" r:id="rId4"/>
    <p:sldId id="286" r:id="rId5"/>
    <p:sldId id="293" r:id="rId6"/>
    <p:sldId id="295" r:id="rId7"/>
    <p:sldId id="298" r:id="rId8"/>
    <p:sldId id="291" r:id="rId9"/>
    <p:sldId id="267" r:id="rId10"/>
    <p:sldId id="258" r:id="rId11"/>
    <p:sldId id="299" r:id="rId12"/>
    <p:sldId id="292" r:id="rId13"/>
    <p:sldId id="294" r:id="rId14"/>
    <p:sldId id="285" r:id="rId15"/>
    <p:sldId id="300" r:id="rId16"/>
    <p:sldId id="261" r:id="rId17"/>
    <p:sldId id="290" r:id="rId18"/>
    <p:sldId id="265" r:id="rId19"/>
    <p:sldId id="301" r:id="rId20"/>
    <p:sldId id="287" r:id="rId21"/>
    <p:sldId id="288" r:id="rId22"/>
    <p:sldId id="263" r:id="rId23"/>
    <p:sldId id="302" r:id="rId24"/>
    <p:sldId id="257" r:id="rId25"/>
    <p:sldId id="289" r:id="rId26"/>
    <p:sldId id="264" r:id="rId27"/>
    <p:sldId id="303" r:id="rId28"/>
    <p:sldId id="270" r:id="rId29"/>
    <p:sldId id="260" r:id="rId30"/>
    <p:sldId id="268" r:id="rId31"/>
    <p:sldId id="304" r:id="rId32"/>
    <p:sldId id="266" r:id="rId33"/>
    <p:sldId id="274" r:id="rId34"/>
    <p:sldId id="262" r:id="rId35"/>
    <p:sldId id="305" r:id="rId36"/>
    <p:sldId id="271" r:id="rId37"/>
    <p:sldId id="272" r:id="rId38"/>
    <p:sldId id="276" r:id="rId39"/>
    <p:sldId id="306" r:id="rId40"/>
    <p:sldId id="275" r:id="rId41"/>
    <p:sldId id="277" r:id="rId42"/>
    <p:sldId id="278" r:id="rId43"/>
    <p:sldId id="307" r:id="rId44"/>
    <p:sldId id="279" r:id="rId45"/>
    <p:sldId id="282" r:id="rId46"/>
    <p:sldId id="284" r:id="rId47"/>
    <p:sldId id="296" r:id="rId48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szY4cKPyG+eHmj15LGG+A" hashData="vHZsVtVZVC3bkl3O4ccI3mInX0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B3EB"/>
    <a:srgbClr val="CC3300"/>
    <a:srgbClr val="541400"/>
    <a:srgbClr val="0F282F"/>
    <a:srgbClr val="580C53"/>
    <a:srgbClr val="C39BE1"/>
    <a:srgbClr val="452103"/>
    <a:srgbClr val="2E3A12"/>
    <a:srgbClr val="2F1444"/>
    <a:srgbClr val="00361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1983" autoAdjust="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AF4E4A-5E34-40CF-9002-6151BC201E5F}" type="datetimeFigureOut">
              <a:rPr lang="es-PE" smtClean="0"/>
              <a:pPr/>
              <a:t>19/11/2018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C6B2C3-63A2-45EF-8C6E-F934E9B3778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C6B2C3-63A2-45EF-8C6E-F934E9B37783}" type="slidenum">
              <a:rPr lang="es-PE" smtClean="0"/>
              <a:pPr/>
              <a:t>1</a:t>
            </a:fld>
            <a:endParaRPr lang="es-P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C6B2C3-63A2-45EF-8C6E-F934E9B37783}" type="slidenum">
              <a:rPr lang="es-PE" smtClean="0"/>
              <a:pPr/>
              <a:t>29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FFB49-02A0-4034-85AE-7FCB9806ED03}" type="datetimeFigureOut">
              <a:rPr lang="es-PE" smtClean="0"/>
              <a:pPr/>
              <a:t>19/11/2018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9FEF7-D3B5-46F8-9246-BB24496F2F2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FFB49-02A0-4034-85AE-7FCB9806ED03}" type="datetimeFigureOut">
              <a:rPr lang="es-PE" smtClean="0"/>
              <a:pPr/>
              <a:t>19/11/2018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9FEF7-D3B5-46F8-9246-BB24496F2F2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FFB49-02A0-4034-85AE-7FCB9806ED03}" type="datetimeFigureOut">
              <a:rPr lang="es-PE" smtClean="0"/>
              <a:pPr/>
              <a:t>19/11/2018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9FEF7-D3B5-46F8-9246-BB24496F2F2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FFB49-02A0-4034-85AE-7FCB9806ED03}" type="datetimeFigureOut">
              <a:rPr lang="es-PE" smtClean="0"/>
              <a:pPr/>
              <a:t>19/11/2018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9FEF7-D3B5-46F8-9246-BB24496F2F2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FFB49-02A0-4034-85AE-7FCB9806ED03}" type="datetimeFigureOut">
              <a:rPr lang="es-PE" smtClean="0"/>
              <a:pPr/>
              <a:t>19/11/2018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9FEF7-D3B5-46F8-9246-BB24496F2F2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FFB49-02A0-4034-85AE-7FCB9806ED03}" type="datetimeFigureOut">
              <a:rPr lang="es-PE" smtClean="0"/>
              <a:pPr/>
              <a:t>19/11/2018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9FEF7-D3B5-46F8-9246-BB24496F2F2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FFB49-02A0-4034-85AE-7FCB9806ED03}" type="datetimeFigureOut">
              <a:rPr lang="es-PE" smtClean="0"/>
              <a:pPr/>
              <a:t>19/11/2018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9FEF7-D3B5-46F8-9246-BB24496F2F2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FFB49-02A0-4034-85AE-7FCB9806ED03}" type="datetimeFigureOut">
              <a:rPr lang="es-PE" smtClean="0"/>
              <a:pPr/>
              <a:t>19/11/2018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9FEF7-D3B5-46F8-9246-BB24496F2F2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FFB49-02A0-4034-85AE-7FCB9806ED03}" type="datetimeFigureOut">
              <a:rPr lang="es-PE" smtClean="0"/>
              <a:pPr/>
              <a:t>19/11/2018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9FEF7-D3B5-46F8-9246-BB24496F2F2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FFB49-02A0-4034-85AE-7FCB9806ED03}" type="datetimeFigureOut">
              <a:rPr lang="es-PE" smtClean="0"/>
              <a:pPr/>
              <a:t>19/11/2018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9FEF7-D3B5-46F8-9246-BB24496F2F2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FFB49-02A0-4034-85AE-7FCB9806ED03}" type="datetimeFigureOut">
              <a:rPr lang="es-PE" smtClean="0"/>
              <a:pPr/>
              <a:t>19/11/2018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9FEF7-D3B5-46F8-9246-BB24496F2F2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4FFB49-02A0-4034-85AE-7FCB9806ED03}" type="datetimeFigureOut">
              <a:rPr lang="es-PE" smtClean="0"/>
              <a:pPr/>
              <a:t>19/11/2018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B9FEF7-D3B5-46F8-9246-BB24496F2F2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image" Target="../media/image69.png"/><Relationship Id="rId18" Type="http://schemas.openxmlformats.org/officeDocument/2006/relationships/image" Target="../media/image7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5.png"/><Relationship Id="rId11" Type="http://schemas.openxmlformats.org/officeDocument/2006/relationships/image" Target="../media/image6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4.png"/><Relationship Id="rId9" Type="http://schemas.openxmlformats.org/officeDocument/2006/relationships/image" Target="../media/image6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800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3004681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14 Rectángulo"/>
          <p:cNvSpPr/>
          <p:nvPr/>
        </p:nvSpPr>
        <p:spPr>
          <a:xfrm rot="3349274" flipV="1">
            <a:off x="-311387" y="2556720"/>
            <a:ext cx="6183718" cy="131980"/>
          </a:xfrm>
          <a:prstGeom prst="rect">
            <a:avLst/>
          </a:prstGeom>
          <a:blipFill>
            <a:blip r:embed="rId5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7452514">
            <a:off x="3186207" y="2482831"/>
            <a:ext cx="6200607" cy="103840"/>
          </a:xfrm>
          <a:prstGeom prst="rect">
            <a:avLst/>
          </a:prstGeom>
          <a:blipFill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4036008">
            <a:off x="799716" y="2489646"/>
            <a:ext cx="5480261" cy="144601"/>
          </a:xfrm>
          <a:prstGeom prst="rect">
            <a:avLst/>
          </a:prstGeom>
          <a:blipFill>
            <a:blip r:embed="rId5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6718118">
            <a:off x="2890588" y="2428380"/>
            <a:ext cx="5462653" cy="136293"/>
          </a:xfrm>
          <a:prstGeom prst="rect">
            <a:avLst/>
          </a:prstGeom>
          <a:blipFill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7068883" flipV="1">
            <a:off x="3081948" y="2488648"/>
            <a:ext cx="5709988" cy="129852"/>
          </a:xfrm>
          <a:prstGeom prst="rect">
            <a:avLst/>
          </a:prstGeom>
          <a:blipFill>
            <a:blip r:embed="rId5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3719052">
            <a:off x="306666" y="2494275"/>
            <a:ext cx="5733042" cy="125542"/>
          </a:xfrm>
          <a:prstGeom prst="rect">
            <a:avLst/>
          </a:prstGeom>
          <a:blipFill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4550680" flipV="1">
            <a:off x="1264021" y="2497969"/>
            <a:ext cx="5318968" cy="144043"/>
          </a:xfrm>
          <a:prstGeom prst="rect">
            <a:avLst/>
          </a:prstGeom>
          <a:blipFill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5237414">
            <a:off x="1995821" y="2392836"/>
            <a:ext cx="4985432" cy="148501"/>
          </a:xfrm>
          <a:prstGeom prst="rect">
            <a:avLst/>
          </a:prstGeom>
          <a:blipFill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4920458">
            <a:off x="1640752" y="2464274"/>
            <a:ext cx="5138464" cy="124625"/>
          </a:xfrm>
          <a:prstGeom prst="rect">
            <a:avLst/>
          </a:prstGeom>
          <a:blipFill>
            <a:blip r:embed="rId5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6332863">
            <a:off x="2557595" y="2500006"/>
            <a:ext cx="5433992" cy="156796"/>
          </a:xfrm>
          <a:prstGeom prst="rect">
            <a:avLst/>
          </a:prstGeom>
          <a:blipFill>
            <a:blip r:embed="rId5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5598467">
            <a:off x="2318564" y="2350154"/>
            <a:ext cx="4904115" cy="142642"/>
          </a:xfrm>
          <a:prstGeom prst="rect">
            <a:avLst/>
          </a:prstGeom>
          <a:blipFill>
            <a:blip r:embed="rId5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5949232">
            <a:off x="2390928" y="2516798"/>
            <a:ext cx="5214375" cy="141054"/>
          </a:xfrm>
          <a:prstGeom prst="rect">
            <a:avLst/>
          </a:prstGeom>
          <a:blipFill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1" name="30 Imagen" descr="cooltext305933689339795.png"/>
          <p:cNvPicPr>
            <a:picLocks noChangeAspect="1"/>
          </p:cNvPicPr>
          <p:nvPr/>
        </p:nvPicPr>
        <p:blipFill>
          <a:blip r:embed="rId6">
            <a:duotone>
              <a:prstClr val="black"/>
              <a:srgbClr val="FF000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714348" y="4357700"/>
            <a:ext cx="2337969" cy="357190"/>
          </a:xfrm>
          <a:prstGeom prst="rect">
            <a:avLst/>
          </a:prstGeom>
        </p:spPr>
      </p:pic>
      <p:pic>
        <p:nvPicPr>
          <p:cNvPr id="28" name="27 Imagen" descr="Cool Text - En 306227175059335.png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1214414" y="142858"/>
            <a:ext cx="785818" cy="785818"/>
          </a:xfrm>
          <a:prstGeom prst="rect">
            <a:avLst/>
          </a:prstGeom>
        </p:spPr>
      </p:pic>
      <p:pic>
        <p:nvPicPr>
          <p:cNvPr id="32" name="31 Imagen" descr="Cool Text - Armona 306227196064113.png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285720" y="714362"/>
            <a:ext cx="2571736" cy="832032"/>
          </a:xfrm>
          <a:prstGeom prst="rect">
            <a:avLst/>
          </a:prstGeom>
        </p:spPr>
      </p:pic>
      <p:pic>
        <p:nvPicPr>
          <p:cNvPr id="33" name="32 Imagen" descr="Cool Text - Con 306227228264943.png"/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642910" y="1500180"/>
            <a:ext cx="1071569" cy="785817"/>
          </a:xfrm>
          <a:prstGeom prst="rect">
            <a:avLst/>
          </a:prstGeom>
        </p:spPr>
      </p:pic>
      <p:pic>
        <p:nvPicPr>
          <p:cNvPr id="34" name="33 Imagen" descr="Cool Text - El 306227239530771.png"/>
          <p:cNvPicPr>
            <a:picLocks noChangeAspect="1"/>
          </p:cNvPicPr>
          <p:nvPr/>
        </p:nvPicPr>
        <p:blipFill>
          <a:blip r:embed="rId10">
            <a:lum contrast="40000"/>
          </a:blip>
          <a:stretch>
            <a:fillRect/>
          </a:stretch>
        </p:blipFill>
        <p:spPr>
          <a:xfrm>
            <a:off x="1857356" y="1571618"/>
            <a:ext cx="600441" cy="571504"/>
          </a:xfrm>
          <a:prstGeom prst="rect">
            <a:avLst/>
          </a:prstGeom>
        </p:spPr>
      </p:pic>
      <p:pic>
        <p:nvPicPr>
          <p:cNvPr id="35" name="34 Imagen" descr="Cool Text - Universo 306227255483063.png"/>
          <p:cNvPicPr>
            <a:picLocks noChangeAspect="1"/>
          </p:cNvPicPr>
          <p:nvPr/>
        </p:nvPicPr>
        <p:blipFill>
          <a:blip r:embed="rId11">
            <a:lum contrast="40000"/>
          </a:blip>
          <a:stretch>
            <a:fillRect/>
          </a:stretch>
        </p:blipFill>
        <p:spPr>
          <a:xfrm>
            <a:off x="285720" y="2143122"/>
            <a:ext cx="2643206" cy="944684"/>
          </a:xfrm>
          <a:prstGeom prst="rect">
            <a:avLst/>
          </a:prstGeom>
        </p:spPr>
      </p:pic>
      <p:pic>
        <p:nvPicPr>
          <p:cNvPr id="36" name="35 Imagen" descr="Cool Text - Y 306227271639835.png"/>
          <p:cNvPicPr>
            <a:picLocks noChangeAspect="1"/>
          </p:cNvPicPr>
          <p:nvPr/>
        </p:nvPicPr>
        <p:blipFill>
          <a:blip r:embed="rId12">
            <a:lum contrast="40000"/>
          </a:blip>
          <a:stretch>
            <a:fillRect/>
          </a:stretch>
        </p:blipFill>
        <p:spPr>
          <a:xfrm>
            <a:off x="928662" y="3071816"/>
            <a:ext cx="610795" cy="642942"/>
          </a:xfrm>
          <a:prstGeom prst="rect">
            <a:avLst/>
          </a:prstGeom>
        </p:spPr>
      </p:pic>
      <p:pic>
        <p:nvPicPr>
          <p:cNvPr id="37" name="36 Imagen" descr="Cool Text - Su 306227285158716.png"/>
          <p:cNvPicPr>
            <a:picLocks noChangeAspect="1"/>
          </p:cNvPicPr>
          <p:nvPr/>
        </p:nvPicPr>
        <p:blipFill>
          <a:blip r:embed="rId13">
            <a:lum contrast="40000"/>
          </a:blip>
          <a:stretch>
            <a:fillRect/>
          </a:stretch>
        </p:blipFill>
        <p:spPr>
          <a:xfrm>
            <a:off x="1500166" y="3071816"/>
            <a:ext cx="708955" cy="571504"/>
          </a:xfrm>
          <a:prstGeom prst="rect">
            <a:avLst/>
          </a:prstGeom>
        </p:spPr>
      </p:pic>
      <p:pic>
        <p:nvPicPr>
          <p:cNvPr id="38" name="37 Imagen" descr="Cool Text - Naturaleza 306227304767718.png"/>
          <p:cNvPicPr>
            <a:picLocks noChangeAspect="1"/>
          </p:cNvPicPr>
          <p:nvPr/>
        </p:nvPicPr>
        <p:blipFill>
          <a:blip r:embed="rId14">
            <a:lum contrast="40000"/>
          </a:blip>
          <a:stretch>
            <a:fillRect/>
          </a:stretch>
        </p:blipFill>
        <p:spPr>
          <a:xfrm>
            <a:off x="0" y="3643320"/>
            <a:ext cx="3071802" cy="777872"/>
          </a:xfrm>
          <a:prstGeom prst="rect">
            <a:avLst/>
          </a:prstGeom>
        </p:spPr>
      </p:pic>
      <p:pic>
        <p:nvPicPr>
          <p:cNvPr id="39" name="38 Imagen" descr="stock-photo-213004681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1000">
    <p:sndAc>
      <p:stSnd loop="1">
        <p:snd r:embed="rId3" name="Ernesto Cortazar - Emmanuell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4000"/>
                            </p:stCondLst>
                            <p:childTnLst>
                              <p:par>
                                <p:cTn id="20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6000"/>
                            </p:stCondLst>
                            <p:childTnLst>
                              <p:par>
                                <p:cTn id="21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8000"/>
                            </p:stCondLst>
                            <p:childTnLst>
                              <p:par>
                                <p:cTn id="21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14000"/>
                            </p:stCondLst>
                            <p:childTnLst>
                              <p:par>
                                <p:cTn id="23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16000"/>
                            </p:stCondLst>
                            <p:childTnLst>
                              <p:par>
                                <p:cTn id="24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18000"/>
                            </p:stCondLst>
                            <p:childTnLst>
                              <p:par>
                                <p:cTn id="24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20000"/>
                            </p:stCondLst>
                            <p:childTnLst>
                              <p:par>
                                <p:cTn id="25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3000">
              <a:schemeClr val="tx1"/>
            </a:gs>
            <a:gs pos="50000">
              <a:srgbClr val="CC3300">
                <a:shade val="67500"/>
                <a:satMod val="115000"/>
              </a:srgbClr>
            </a:gs>
            <a:gs pos="100000">
              <a:srgbClr val="CC33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0a0324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960546">
            <a:off x="791385" y="228829"/>
            <a:ext cx="2938225" cy="4969954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643307" y="1285866"/>
            <a:ext cx="514353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FFFF00"/>
                </a:solidFill>
              </a:rPr>
              <a:t>Para que podamos sentirnos más felices y en plenitud es muy importante conectarnos con nosotros mismos, con nuestros deseos y con lo que más nos gusta hacer. Ya  que de ese modo estamos sintonizando con una frecuencia más elevada que es la que nos va a encaminar a la Armonía y la Creación</a:t>
            </a:r>
          </a:p>
          <a:p>
            <a:pPr algn="ctr"/>
            <a:endParaRPr lang="es-PE" dirty="0">
              <a:solidFill>
                <a:srgbClr val="FFC0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gradFill flip="none" rotWithShape="1">
            <a:gsLst>
              <a:gs pos="71000">
                <a:srgbClr val="00B05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2">
                <a:lumMod val="40000"/>
                <a:lumOff val="60000"/>
                <a:shade val="67500"/>
                <a:satMod val="115000"/>
              </a:schemeClr>
            </a:gs>
            <a:gs pos="100000">
              <a:schemeClr val="accent2">
                <a:lumMod val="40000"/>
                <a:lumOff val="6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25945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256"/>
            <a:ext cx="9144000" cy="5144756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1571604" y="285734"/>
            <a:ext cx="142876" cy="4500594"/>
          </a:xfrm>
          <a:prstGeom prst="rect">
            <a:avLst/>
          </a:prstGeom>
          <a:noFill/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286644" y="285734"/>
            <a:ext cx="142876" cy="4500594"/>
          </a:xfrm>
          <a:prstGeom prst="rect">
            <a:avLst/>
          </a:prstGeom>
          <a:noFill/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857356" y="571486"/>
            <a:ext cx="142876" cy="392909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072330" y="642924"/>
            <a:ext cx="142876" cy="392909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071670" y="857238"/>
            <a:ext cx="142876" cy="3429024"/>
          </a:xfrm>
          <a:prstGeom prst="rect">
            <a:avLst/>
          </a:prstGeom>
          <a:noFill/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786578" y="928676"/>
            <a:ext cx="142876" cy="3429024"/>
          </a:xfrm>
          <a:prstGeom prst="rect">
            <a:avLst/>
          </a:prstGeom>
          <a:noFill/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357422" y="1071552"/>
            <a:ext cx="142876" cy="3071834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572264" y="1142990"/>
            <a:ext cx="142876" cy="3071834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643174" y="1357304"/>
            <a:ext cx="142876" cy="2643206"/>
          </a:xfrm>
          <a:prstGeom prst="rect">
            <a:avLst/>
          </a:prstGeom>
          <a:noFill/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6286512" y="1428742"/>
            <a:ext cx="142876" cy="2643206"/>
          </a:xfrm>
          <a:prstGeom prst="rect">
            <a:avLst/>
          </a:prstGeom>
          <a:noFill/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928926" y="1643056"/>
            <a:ext cx="142876" cy="214314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072198" y="1714494"/>
            <a:ext cx="142876" cy="214314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214678" y="1857370"/>
            <a:ext cx="142876" cy="1785950"/>
          </a:xfrm>
          <a:prstGeom prst="rect">
            <a:avLst/>
          </a:prstGeom>
          <a:noFill/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857884" y="1928808"/>
            <a:ext cx="142876" cy="1785950"/>
          </a:xfrm>
          <a:prstGeom prst="rect">
            <a:avLst/>
          </a:prstGeom>
          <a:noFill/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500430" y="2071684"/>
            <a:ext cx="142876" cy="142876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643570" y="2071684"/>
            <a:ext cx="142876" cy="142876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3786182" y="2214560"/>
            <a:ext cx="142876" cy="1143008"/>
          </a:xfrm>
          <a:prstGeom prst="rect">
            <a:avLst/>
          </a:prstGeom>
          <a:noFill/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429256" y="2214560"/>
            <a:ext cx="142876" cy="1143008"/>
          </a:xfrm>
          <a:prstGeom prst="rect">
            <a:avLst/>
          </a:prstGeom>
          <a:noFill/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4071934" y="2285998"/>
            <a:ext cx="142876" cy="928694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214942" y="2285998"/>
            <a:ext cx="142876" cy="928694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4357686" y="2357436"/>
            <a:ext cx="142876" cy="714380"/>
          </a:xfrm>
          <a:prstGeom prst="rect">
            <a:avLst/>
          </a:prstGeom>
          <a:noFill/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5000628" y="2357436"/>
            <a:ext cx="142876" cy="714380"/>
          </a:xfrm>
          <a:prstGeom prst="rect">
            <a:avLst/>
          </a:prstGeom>
          <a:noFill/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572000" y="2428874"/>
            <a:ext cx="142876" cy="571504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786314" y="2428874"/>
            <a:ext cx="142876" cy="571504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1285852" y="285734"/>
            <a:ext cx="142876" cy="4500594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7572396" y="285734"/>
            <a:ext cx="142876" cy="4500594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1000100" y="285734"/>
            <a:ext cx="142876" cy="4500594"/>
          </a:xfrm>
          <a:prstGeom prst="rect">
            <a:avLst/>
          </a:prstGeom>
          <a:noFill/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7858148" y="285734"/>
            <a:ext cx="142876" cy="4500594"/>
          </a:xfrm>
          <a:prstGeom prst="rect">
            <a:avLst/>
          </a:prstGeom>
          <a:noFill/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714348" y="285734"/>
            <a:ext cx="142876" cy="4500594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8072462" y="285734"/>
            <a:ext cx="142876" cy="4500594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8286776" y="285734"/>
            <a:ext cx="142876" cy="4500594"/>
          </a:xfrm>
          <a:prstGeom prst="rect">
            <a:avLst/>
          </a:prstGeom>
          <a:noFill/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428596" y="285734"/>
            <a:ext cx="142876" cy="4500594"/>
          </a:xfrm>
          <a:prstGeom prst="rect">
            <a:avLst/>
          </a:prstGeom>
          <a:noFill/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gradFill flip="none" rotWithShape="1">
            <a:gsLst>
              <a:gs pos="71000">
                <a:srgbClr val="00B05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5" fill="hold">
                            <p:stCondLst>
                              <p:cond delay="2000"/>
                            </p:stCondLst>
                            <p:childTnLst>
                              <p:par>
                                <p:cTn id="29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8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0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6000">
              <a:srgbClr val="003200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06314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3 Anillo"/>
          <p:cNvSpPr/>
          <p:nvPr/>
        </p:nvSpPr>
        <p:spPr>
          <a:xfrm>
            <a:off x="1643042" y="0"/>
            <a:ext cx="5929354" cy="642924"/>
          </a:xfrm>
          <a:prstGeom prst="donut">
            <a:avLst/>
          </a:prstGeom>
          <a:noFill/>
          <a:ln w="3175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1643042" y="4500576"/>
            <a:ext cx="5929354" cy="642924"/>
          </a:xfrm>
          <a:prstGeom prst="donut">
            <a:avLst/>
          </a:prstGeom>
          <a:noFill/>
          <a:ln w="3175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643042" y="285734"/>
            <a:ext cx="5929354" cy="642924"/>
          </a:xfrm>
          <a:prstGeom prst="donut">
            <a:avLst/>
          </a:prstGeom>
          <a:gradFill>
            <a:gsLst>
              <a:gs pos="36000">
                <a:srgbClr val="005C2A"/>
              </a:gs>
              <a:gs pos="50000">
                <a:srgbClr val="E7D3AB">
                  <a:shade val="67500"/>
                  <a:satMod val="115000"/>
                </a:srgbClr>
              </a:gs>
              <a:gs pos="100000">
                <a:srgbClr val="E7D3AB">
                  <a:shade val="100000"/>
                  <a:satMod val="115000"/>
                </a:srgbClr>
              </a:gs>
            </a:gsLst>
            <a:lin ang="16200000" scaled="1"/>
          </a:gradFill>
          <a:ln w="3175">
            <a:solidFill>
              <a:srgbClr val="92D050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643042" y="4214824"/>
            <a:ext cx="5929354" cy="642924"/>
          </a:xfrm>
          <a:prstGeom prst="donut">
            <a:avLst/>
          </a:prstGeom>
          <a:gradFill>
            <a:gsLst>
              <a:gs pos="36000">
                <a:srgbClr val="005C2A"/>
              </a:gs>
              <a:gs pos="50000">
                <a:srgbClr val="E7D3AB">
                  <a:shade val="67500"/>
                  <a:satMod val="115000"/>
                </a:srgbClr>
              </a:gs>
              <a:gs pos="100000">
                <a:srgbClr val="E7D3AB">
                  <a:shade val="100000"/>
                  <a:satMod val="115000"/>
                </a:srgbClr>
              </a:gs>
            </a:gsLst>
            <a:lin ang="16200000" scaled="1"/>
          </a:gradFill>
          <a:ln w="3175">
            <a:solidFill>
              <a:srgbClr val="92D050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643042" y="642924"/>
            <a:ext cx="5929354" cy="642924"/>
          </a:xfrm>
          <a:prstGeom prst="donut">
            <a:avLst/>
          </a:prstGeom>
          <a:noFill/>
          <a:ln w="3175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643042" y="3929072"/>
            <a:ext cx="5929354" cy="642924"/>
          </a:xfrm>
          <a:prstGeom prst="donut">
            <a:avLst/>
          </a:prstGeom>
          <a:noFill/>
          <a:ln w="3175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643042" y="928676"/>
            <a:ext cx="5929354" cy="642924"/>
          </a:xfrm>
          <a:prstGeom prst="donut">
            <a:avLst/>
          </a:prstGeom>
          <a:gradFill>
            <a:gsLst>
              <a:gs pos="36000">
                <a:srgbClr val="005C2A"/>
              </a:gs>
              <a:gs pos="50000">
                <a:srgbClr val="E7D3AB">
                  <a:shade val="67500"/>
                  <a:satMod val="115000"/>
                </a:srgbClr>
              </a:gs>
              <a:gs pos="100000">
                <a:srgbClr val="E7D3AB">
                  <a:shade val="100000"/>
                  <a:satMod val="115000"/>
                </a:srgbClr>
              </a:gs>
            </a:gsLst>
            <a:lin ang="16200000" scaled="1"/>
          </a:gradFill>
          <a:ln w="3175">
            <a:solidFill>
              <a:srgbClr val="92D050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643042" y="3643320"/>
            <a:ext cx="5929354" cy="642924"/>
          </a:xfrm>
          <a:prstGeom prst="donut">
            <a:avLst/>
          </a:prstGeom>
          <a:gradFill>
            <a:gsLst>
              <a:gs pos="36000">
                <a:srgbClr val="005C2A"/>
              </a:gs>
              <a:gs pos="50000">
                <a:srgbClr val="E7D3AB">
                  <a:shade val="67500"/>
                  <a:satMod val="115000"/>
                </a:srgbClr>
              </a:gs>
              <a:gs pos="100000">
                <a:srgbClr val="E7D3AB">
                  <a:shade val="100000"/>
                  <a:satMod val="115000"/>
                </a:srgbClr>
              </a:gs>
            </a:gsLst>
            <a:lin ang="16200000" scaled="1"/>
          </a:gradFill>
          <a:ln w="3175">
            <a:solidFill>
              <a:srgbClr val="92D050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1643042" y="1285866"/>
            <a:ext cx="5929354" cy="642924"/>
          </a:xfrm>
          <a:prstGeom prst="donut">
            <a:avLst/>
          </a:prstGeom>
          <a:noFill/>
          <a:ln w="3175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1643042" y="3286130"/>
            <a:ext cx="5929354" cy="642924"/>
          </a:xfrm>
          <a:prstGeom prst="donut">
            <a:avLst/>
          </a:prstGeom>
          <a:noFill/>
          <a:ln w="3175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1643042" y="1571618"/>
            <a:ext cx="5929354" cy="642924"/>
          </a:xfrm>
          <a:prstGeom prst="donut">
            <a:avLst/>
          </a:prstGeom>
          <a:gradFill>
            <a:gsLst>
              <a:gs pos="36000">
                <a:srgbClr val="005C2A"/>
              </a:gs>
              <a:gs pos="50000">
                <a:srgbClr val="E7D3AB">
                  <a:shade val="67500"/>
                  <a:satMod val="115000"/>
                </a:srgbClr>
              </a:gs>
              <a:gs pos="100000">
                <a:srgbClr val="E7D3AB">
                  <a:shade val="100000"/>
                  <a:satMod val="115000"/>
                </a:srgbClr>
              </a:gs>
            </a:gsLst>
            <a:lin ang="16200000" scaled="1"/>
          </a:gradFill>
          <a:ln w="3175">
            <a:solidFill>
              <a:srgbClr val="92D050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1643042" y="3000378"/>
            <a:ext cx="5929354" cy="642924"/>
          </a:xfrm>
          <a:prstGeom prst="donut">
            <a:avLst/>
          </a:prstGeom>
          <a:gradFill>
            <a:gsLst>
              <a:gs pos="36000">
                <a:srgbClr val="005C2A"/>
              </a:gs>
              <a:gs pos="50000">
                <a:srgbClr val="E7D3AB">
                  <a:shade val="67500"/>
                  <a:satMod val="115000"/>
                </a:srgbClr>
              </a:gs>
              <a:gs pos="100000">
                <a:srgbClr val="E7D3AB">
                  <a:shade val="100000"/>
                  <a:satMod val="115000"/>
                </a:srgbClr>
              </a:gs>
            </a:gsLst>
            <a:lin ang="16200000" scaled="1"/>
          </a:gradFill>
          <a:ln w="3175">
            <a:solidFill>
              <a:srgbClr val="92D050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1643042" y="1928808"/>
            <a:ext cx="5929354" cy="642924"/>
          </a:xfrm>
          <a:prstGeom prst="donut">
            <a:avLst/>
          </a:prstGeom>
          <a:noFill/>
          <a:ln w="3175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1643042" y="2643188"/>
            <a:ext cx="5929354" cy="642924"/>
          </a:xfrm>
          <a:prstGeom prst="donut">
            <a:avLst/>
          </a:prstGeom>
          <a:noFill/>
          <a:ln w="3175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gradFill flip="none" rotWithShape="1">
            <a:gsLst>
              <a:gs pos="71000">
                <a:srgbClr val="00B05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000"/>
                            </p:stCondLst>
                            <p:childTnLst>
                              <p:par>
                                <p:cTn id="120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rgbClr val="005C2A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560616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5158153"/>
          </a:xfrm>
          <a:prstGeom prst="rect">
            <a:avLst/>
          </a:prstGeom>
        </p:spPr>
      </p:pic>
      <p:sp>
        <p:nvSpPr>
          <p:cNvPr id="3" name="2 Luna"/>
          <p:cNvSpPr/>
          <p:nvPr/>
        </p:nvSpPr>
        <p:spPr>
          <a:xfrm>
            <a:off x="3714744" y="0"/>
            <a:ext cx="857256" cy="1285866"/>
          </a:xfrm>
          <a:prstGeom prst="moon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0800000">
            <a:off x="4572000" y="0"/>
            <a:ext cx="857256" cy="1285866"/>
          </a:xfrm>
          <a:prstGeom prst="moon">
            <a:avLst/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3714744" y="1285866"/>
            <a:ext cx="857256" cy="1285866"/>
          </a:xfrm>
          <a:prstGeom prst="moon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0800000">
            <a:off x="4572000" y="1285866"/>
            <a:ext cx="857256" cy="1285866"/>
          </a:xfrm>
          <a:prstGeom prst="moon">
            <a:avLst/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3714744" y="2571750"/>
            <a:ext cx="857256" cy="1285866"/>
          </a:xfrm>
          <a:prstGeom prst="moon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>
            <a:off x="4572000" y="2571750"/>
            <a:ext cx="857256" cy="1285866"/>
          </a:xfrm>
          <a:prstGeom prst="moon">
            <a:avLst/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3714744" y="3857634"/>
            <a:ext cx="857256" cy="1285866"/>
          </a:xfrm>
          <a:prstGeom prst="moon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0800000">
            <a:off x="4572000" y="3857634"/>
            <a:ext cx="857256" cy="1285866"/>
          </a:xfrm>
          <a:prstGeom prst="moon">
            <a:avLst/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1857356" y="0"/>
            <a:ext cx="857256" cy="1285866"/>
          </a:xfrm>
          <a:prstGeom prst="moon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>
            <a:off x="2714612" y="0"/>
            <a:ext cx="857256" cy="1285866"/>
          </a:xfrm>
          <a:prstGeom prst="moon">
            <a:avLst/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1857356" y="1285866"/>
            <a:ext cx="857256" cy="1285866"/>
          </a:xfrm>
          <a:prstGeom prst="moon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0800000">
            <a:off x="2714612" y="1285866"/>
            <a:ext cx="857256" cy="1285866"/>
          </a:xfrm>
          <a:prstGeom prst="moon">
            <a:avLst/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1857356" y="2571750"/>
            <a:ext cx="857256" cy="1285866"/>
          </a:xfrm>
          <a:prstGeom prst="moon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0800000">
            <a:off x="2714612" y="2571750"/>
            <a:ext cx="857256" cy="1285866"/>
          </a:xfrm>
          <a:prstGeom prst="moon">
            <a:avLst/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1857356" y="3857634"/>
            <a:ext cx="857256" cy="1285866"/>
          </a:xfrm>
          <a:prstGeom prst="moon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0800000">
            <a:off x="2714612" y="3857634"/>
            <a:ext cx="857256" cy="1285866"/>
          </a:xfrm>
          <a:prstGeom prst="moon">
            <a:avLst/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5500694" y="0"/>
            <a:ext cx="857256" cy="1285866"/>
          </a:xfrm>
          <a:prstGeom prst="moon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0800000">
            <a:off x="6357950" y="0"/>
            <a:ext cx="857256" cy="1285866"/>
          </a:xfrm>
          <a:prstGeom prst="moon">
            <a:avLst/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5500694" y="1285866"/>
            <a:ext cx="857256" cy="1285866"/>
          </a:xfrm>
          <a:prstGeom prst="moon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0800000">
            <a:off x="6357950" y="1285866"/>
            <a:ext cx="857256" cy="1285866"/>
          </a:xfrm>
          <a:prstGeom prst="moon">
            <a:avLst/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>
            <a:off x="5500694" y="2571750"/>
            <a:ext cx="857256" cy="1285866"/>
          </a:xfrm>
          <a:prstGeom prst="moon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0800000">
            <a:off x="6357950" y="2571750"/>
            <a:ext cx="857256" cy="1285866"/>
          </a:xfrm>
          <a:prstGeom prst="moon">
            <a:avLst/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>
            <a:off x="5500694" y="3857634"/>
            <a:ext cx="857256" cy="1285866"/>
          </a:xfrm>
          <a:prstGeom prst="moon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0800000">
            <a:off x="6357950" y="3857634"/>
            <a:ext cx="857256" cy="1285866"/>
          </a:xfrm>
          <a:prstGeom prst="moon">
            <a:avLst/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gradFill flip="none" rotWithShape="1">
            <a:gsLst>
              <a:gs pos="71000">
                <a:srgbClr val="00B05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2000"/>
                            </p:stCondLst>
                            <p:childTnLst>
                              <p:par>
                                <p:cTn id="184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3615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e2e4d3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4810" y="142858"/>
            <a:ext cx="4809173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14282" y="1571618"/>
            <a:ext cx="42862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/>
              <a:t>Es importante  seguir este proceso en conexión con la naturaleza, ya que ella está repleta de energía, belleza y amor; y su frecuencia vibratoria es de las más elevadas y está directamente conectada con el flujo de la creación y manifestación.</a:t>
            </a:r>
          </a:p>
          <a:p>
            <a:pPr algn="ctr"/>
            <a:endParaRPr lang="es-PE" b="1" dirty="0"/>
          </a:p>
        </p:txBody>
      </p:sp>
      <p:sp>
        <p:nvSpPr>
          <p:cNvPr id="4" name="3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gradFill flip="none" rotWithShape="1">
            <a:gsLst>
              <a:gs pos="71000">
                <a:srgbClr val="00B05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000">
              <a:schemeClr val="tx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33680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1767" cy="5143500"/>
          </a:xfrm>
          <a:prstGeom prst="rect">
            <a:avLst/>
          </a:prstGeom>
        </p:spPr>
      </p:pic>
      <p:pic>
        <p:nvPicPr>
          <p:cNvPr id="4" name="3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rcRect l="12903" r="16129"/>
          <a:stretch>
            <a:fillRect/>
          </a:stretch>
        </p:blipFill>
        <p:spPr>
          <a:xfrm>
            <a:off x="3929058" y="857238"/>
            <a:ext cx="1285884" cy="1594489"/>
          </a:xfrm>
          <a:prstGeom prst="rect">
            <a:avLst/>
          </a:prstGeom>
        </p:spPr>
      </p:pic>
      <p:pic>
        <p:nvPicPr>
          <p:cNvPr id="5" name="4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rcRect l="12903" r="16129"/>
          <a:stretch>
            <a:fillRect/>
          </a:stretch>
        </p:blipFill>
        <p:spPr>
          <a:xfrm rot="6087086">
            <a:off x="4838079" y="1919992"/>
            <a:ext cx="1285884" cy="1594489"/>
          </a:xfrm>
          <a:prstGeom prst="rect">
            <a:avLst/>
          </a:prstGeom>
        </p:spPr>
      </p:pic>
      <p:pic>
        <p:nvPicPr>
          <p:cNvPr id="6" name="5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rcRect l="12903" r="16129"/>
          <a:stretch>
            <a:fillRect/>
          </a:stretch>
        </p:blipFill>
        <p:spPr>
          <a:xfrm rot="11603823">
            <a:off x="3810530" y="2984776"/>
            <a:ext cx="1285884" cy="1594489"/>
          </a:xfrm>
          <a:prstGeom prst="rect">
            <a:avLst/>
          </a:prstGeom>
        </p:spPr>
      </p:pic>
      <p:pic>
        <p:nvPicPr>
          <p:cNvPr id="7" name="6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rcRect l="12903" r="16129"/>
          <a:stretch>
            <a:fillRect/>
          </a:stretch>
        </p:blipFill>
        <p:spPr>
          <a:xfrm rot="16625714">
            <a:off x="2799348" y="1939495"/>
            <a:ext cx="1285884" cy="1594489"/>
          </a:xfrm>
          <a:prstGeom prst="rect">
            <a:avLst/>
          </a:prstGeom>
        </p:spPr>
      </p:pic>
      <p:pic>
        <p:nvPicPr>
          <p:cNvPr id="8" name="7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rcRect l="12903" r="16129"/>
          <a:stretch>
            <a:fillRect/>
          </a:stretch>
        </p:blipFill>
        <p:spPr>
          <a:xfrm rot="18346743">
            <a:off x="3103759" y="1114342"/>
            <a:ext cx="1285884" cy="1617660"/>
          </a:xfrm>
          <a:prstGeom prst="rect">
            <a:avLst/>
          </a:prstGeom>
        </p:spPr>
      </p:pic>
      <p:pic>
        <p:nvPicPr>
          <p:cNvPr id="9" name="8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rcRect l="12903" r="16129"/>
          <a:stretch>
            <a:fillRect/>
          </a:stretch>
        </p:blipFill>
        <p:spPr>
          <a:xfrm rot="14927906">
            <a:off x="2976034" y="2662253"/>
            <a:ext cx="1285884" cy="1594489"/>
          </a:xfrm>
          <a:prstGeom prst="rect">
            <a:avLst/>
          </a:prstGeom>
        </p:spPr>
      </p:pic>
      <p:pic>
        <p:nvPicPr>
          <p:cNvPr id="10" name="9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rcRect l="12903" r="16129"/>
          <a:stretch>
            <a:fillRect/>
          </a:stretch>
        </p:blipFill>
        <p:spPr>
          <a:xfrm rot="4025568">
            <a:off x="4699374" y="1105427"/>
            <a:ext cx="1285884" cy="1594489"/>
          </a:xfrm>
          <a:prstGeom prst="rect">
            <a:avLst/>
          </a:prstGeom>
        </p:spPr>
      </p:pic>
      <p:pic>
        <p:nvPicPr>
          <p:cNvPr id="11" name="10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rcRect l="12903" r="16129"/>
          <a:stretch>
            <a:fillRect/>
          </a:stretch>
        </p:blipFill>
        <p:spPr>
          <a:xfrm rot="7702932">
            <a:off x="4596023" y="2773512"/>
            <a:ext cx="1285884" cy="1594489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gradFill flip="none" rotWithShape="1">
            <a:gsLst>
              <a:gs pos="71000">
                <a:srgbClr val="00B05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chemeClr val="tx1"/>
            </a:gs>
            <a:gs pos="50000">
              <a:srgbClr val="92D050">
                <a:shade val="67500"/>
                <a:satMod val="115000"/>
              </a:srgbClr>
            </a:gs>
            <a:gs pos="100000">
              <a:srgbClr val="92D050">
                <a:shade val="100000"/>
                <a:satMod val="115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8675785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5400000">
            <a:off x="3652245" y="-1937765"/>
            <a:ext cx="1768073" cy="5643602"/>
          </a:xfrm>
          <a:prstGeom prst="moon">
            <a:avLst>
              <a:gd name="adj" fmla="val 12308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6200000">
            <a:off x="3652245" y="1437663"/>
            <a:ext cx="1768073" cy="5643602"/>
          </a:xfrm>
          <a:prstGeom prst="moon">
            <a:avLst>
              <a:gd name="adj" fmla="val 12308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5400000">
            <a:off x="3652245" y="-1669890"/>
            <a:ext cx="1768073" cy="5643602"/>
          </a:xfrm>
          <a:prstGeom prst="moon">
            <a:avLst>
              <a:gd name="adj" fmla="val 12308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3652245" y="1169770"/>
            <a:ext cx="1768073" cy="5643602"/>
          </a:xfrm>
          <a:prstGeom prst="moon">
            <a:avLst>
              <a:gd name="adj" fmla="val 12308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200000">
            <a:off x="3652245" y="901878"/>
            <a:ext cx="1768073" cy="5643602"/>
          </a:xfrm>
          <a:prstGeom prst="moon">
            <a:avLst>
              <a:gd name="adj" fmla="val 12308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>
            <a:off x="3652245" y="-1401998"/>
            <a:ext cx="1768073" cy="5643602"/>
          </a:xfrm>
          <a:prstGeom prst="moon">
            <a:avLst>
              <a:gd name="adj" fmla="val 12308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5400000">
            <a:off x="3652245" y="-1134087"/>
            <a:ext cx="1768073" cy="5643602"/>
          </a:xfrm>
          <a:prstGeom prst="moon">
            <a:avLst>
              <a:gd name="adj" fmla="val 12308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5400000">
            <a:off x="3652245" y="-866213"/>
            <a:ext cx="1768073" cy="5643602"/>
          </a:xfrm>
          <a:prstGeom prst="moon">
            <a:avLst>
              <a:gd name="adj" fmla="val 12308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5400000">
            <a:off x="3652245" y="-598320"/>
            <a:ext cx="1768073" cy="5643602"/>
          </a:xfrm>
          <a:prstGeom prst="moon">
            <a:avLst>
              <a:gd name="adj" fmla="val 12308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6200000">
            <a:off x="3652245" y="633985"/>
            <a:ext cx="1768073" cy="5643602"/>
          </a:xfrm>
          <a:prstGeom prst="moon">
            <a:avLst>
              <a:gd name="adj" fmla="val 12308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6200000">
            <a:off x="3652245" y="366093"/>
            <a:ext cx="1768073" cy="5643602"/>
          </a:xfrm>
          <a:prstGeom prst="moon">
            <a:avLst>
              <a:gd name="adj" fmla="val 12308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6200000">
            <a:off x="3652245" y="98200"/>
            <a:ext cx="1768073" cy="5643602"/>
          </a:xfrm>
          <a:prstGeom prst="moon">
            <a:avLst>
              <a:gd name="adj" fmla="val 12308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gradFill flip="none" rotWithShape="1">
            <a:gsLst>
              <a:gs pos="71000">
                <a:srgbClr val="00B05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600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xels-photo-906002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540172" flipV="1">
            <a:off x="-208678" y="1057081"/>
            <a:ext cx="4758726" cy="120718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60905">
            <a:off x="4741544" y="3709374"/>
            <a:ext cx="4758726" cy="98703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757805" flipV="1">
            <a:off x="-310100" y="3792401"/>
            <a:ext cx="4846698" cy="115935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940036" flipV="1">
            <a:off x="4801382" y="1072285"/>
            <a:ext cx="4570240" cy="126545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757805">
            <a:off x="-274070" y="3685586"/>
            <a:ext cx="4399814" cy="134375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540172" flipV="1">
            <a:off x="-183442" y="1255709"/>
            <a:ext cx="4509793" cy="128773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940036" flipV="1">
            <a:off x="5066937" y="1174167"/>
            <a:ext cx="4444646" cy="149200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60905">
            <a:off x="5126352" y="3508681"/>
            <a:ext cx="4300895" cy="125519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757805" flipV="1">
            <a:off x="-264981" y="3464825"/>
            <a:ext cx="4258355" cy="133305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540172" flipV="1">
            <a:off x="-166423" y="1418017"/>
            <a:ext cx="3976154" cy="137513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36912" flipV="1">
            <a:off x="5409955" y="3288881"/>
            <a:ext cx="3976154" cy="137513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936588" flipV="1">
            <a:off x="5603764" y="1342258"/>
            <a:ext cx="3717600" cy="13199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gradFill flip="none" rotWithShape="1">
            <a:gsLst>
              <a:gs pos="71000">
                <a:srgbClr val="00B05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8000">
              <a:srgbClr val="2F1444"/>
            </a:gs>
            <a:gs pos="50000">
              <a:srgbClr val="C39BE1">
                <a:shade val="67500"/>
                <a:satMod val="115000"/>
              </a:srgbClr>
            </a:gs>
            <a:gs pos="100000">
              <a:srgbClr val="C39BE1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d70310b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610739">
            <a:off x="5792322" y="-183925"/>
            <a:ext cx="2539603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571473" y="1357304"/>
            <a:ext cx="521497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FFFF00"/>
                </a:solidFill>
              </a:rPr>
              <a:t>Vibrar en armonía con sus lagos y mares, con el cielo y la tierra, con sus colores, sus texturas, sus aromas, la frescura de su brisa, </a:t>
            </a:r>
            <a:r>
              <a:rPr lang="es-PE" b="1" dirty="0" err="1" smtClean="0">
                <a:solidFill>
                  <a:srgbClr val="FFFF00"/>
                </a:solidFill>
              </a:rPr>
              <a:t>etc</a:t>
            </a:r>
            <a:r>
              <a:rPr lang="es-PE" b="1" dirty="0" smtClean="0">
                <a:solidFill>
                  <a:srgbClr val="FFFF00"/>
                </a:solidFill>
              </a:rPr>
              <a:t>, es estar en la misma frecuencia de creación y en armonía con Las Leyes del Universo, es decir con la Ley de Atracción.</a:t>
            </a:r>
          </a:p>
          <a:p>
            <a:pPr algn="ctr"/>
            <a:endParaRPr lang="es-PE" b="1" dirty="0">
              <a:solidFill>
                <a:srgbClr val="FFFF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gradFill flip="none" rotWithShape="1">
            <a:gsLst>
              <a:gs pos="71000">
                <a:srgbClr val="00B05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C9900">
                <a:shade val="67500"/>
                <a:satMod val="115000"/>
              </a:srgbClr>
            </a:gs>
            <a:gs pos="100000">
              <a:srgbClr val="CC99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25637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5151455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 rot="3349274" flipV="1">
            <a:off x="-311387" y="2556720"/>
            <a:ext cx="6183718" cy="13198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7452514">
            <a:off x="3186207" y="2482831"/>
            <a:ext cx="6200607" cy="1038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4036008">
            <a:off x="799716" y="2489646"/>
            <a:ext cx="5480261" cy="144601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6718118">
            <a:off x="2890588" y="2428380"/>
            <a:ext cx="5462653" cy="136293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7068883" flipV="1">
            <a:off x="3081948" y="2488648"/>
            <a:ext cx="5709988" cy="12985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3719052">
            <a:off x="306666" y="2494275"/>
            <a:ext cx="5733042" cy="12554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4550680" flipV="1">
            <a:off x="1264021" y="2497969"/>
            <a:ext cx="5318968" cy="144043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5237414">
            <a:off x="1995821" y="2392836"/>
            <a:ext cx="4985432" cy="148501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4920458">
            <a:off x="1640752" y="2464274"/>
            <a:ext cx="5138464" cy="124625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6332863">
            <a:off x="2557595" y="2500006"/>
            <a:ext cx="5433992" cy="15679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5598467">
            <a:off x="2318564" y="2350154"/>
            <a:ext cx="4904115" cy="14264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5949232">
            <a:off x="2390928" y="2516798"/>
            <a:ext cx="5214375" cy="14105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gradFill flip="none" rotWithShape="1">
            <a:gsLst>
              <a:gs pos="71000">
                <a:srgbClr val="00B05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rgbClr val="002E15"/>
            </a:gs>
            <a:gs pos="50000">
              <a:srgbClr val="005C2A">
                <a:tint val="44500"/>
                <a:satMod val="160000"/>
              </a:srgbClr>
            </a:gs>
            <a:gs pos="100000">
              <a:srgbClr val="005C2A">
                <a:tint val="23500"/>
                <a:satMod val="160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87172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29881" cy="5143500"/>
          </a:xfrm>
          <a:prstGeom prst="rect">
            <a:avLst/>
          </a:prstGeom>
        </p:spPr>
      </p:pic>
      <p:sp>
        <p:nvSpPr>
          <p:cNvPr id="4" name="3 Combinar"/>
          <p:cNvSpPr/>
          <p:nvPr/>
        </p:nvSpPr>
        <p:spPr>
          <a:xfrm rot="16200000">
            <a:off x="625080" y="303598"/>
            <a:ext cx="3321843" cy="4572000"/>
          </a:xfrm>
          <a:prstGeom prst="flowChartMerge">
            <a:avLst/>
          </a:prstGeom>
          <a:gradFill flip="none" rotWithShape="1">
            <a:gsLst>
              <a:gs pos="5000">
                <a:srgbClr val="00E66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mbinar"/>
          <p:cNvSpPr/>
          <p:nvPr/>
        </p:nvSpPr>
        <p:spPr>
          <a:xfrm rot="5400000">
            <a:off x="5197080" y="303598"/>
            <a:ext cx="3321843" cy="4572000"/>
          </a:xfrm>
          <a:prstGeom prst="flowChartMerge">
            <a:avLst/>
          </a:prstGeom>
          <a:gradFill flip="none" rotWithShape="1">
            <a:gsLst>
              <a:gs pos="5000">
                <a:srgbClr val="00E66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6200000">
            <a:off x="232171" y="696507"/>
            <a:ext cx="3321843" cy="3786182"/>
          </a:xfrm>
          <a:prstGeom prst="flowChartMerge">
            <a:avLst/>
          </a:prstGeom>
          <a:gradFill flip="none" rotWithShape="1">
            <a:gsLst>
              <a:gs pos="5000">
                <a:srgbClr val="00E66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5400000">
            <a:off x="5554270" y="660788"/>
            <a:ext cx="3321843" cy="3857620"/>
          </a:xfrm>
          <a:prstGeom prst="flowChartMerge">
            <a:avLst/>
          </a:prstGeom>
          <a:gradFill flip="none" rotWithShape="1">
            <a:gsLst>
              <a:gs pos="5000">
                <a:srgbClr val="00E66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6200000">
            <a:off x="-160739" y="1089416"/>
            <a:ext cx="3321843" cy="3000364"/>
          </a:xfrm>
          <a:prstGeom prst="flowChartMerge">
            <a:avLst/>
          </a:prstGeom>
          <a:gradFill flip="none" rotWithShape="1">
            <a:gsLst>
              <a:gs pos="5000">
                <a:srgbClr val="00E66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5400000">
            <a:off x="5947179" y="1053697"/>
            <a:ext cx="3321843" cy="3071802"/>
          </a:xfrm>
          <a:prstGeom prst="flowChartMerge">
            <a:avLst/>
          </a:prstGeom>
          <a:gradFill flip="none" rotWithShape="1">
            <a:gsLst>
              <a:gs pos="5000">
                <a:srgbClr val="00E66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16200000">
            <a:off x="-517929" y="1446606"/>
            <a:ext cx="3321843" cy="2285984"/>
          </a:xfrm>
          <a:prstGeom prst="flowChartMerge">
            <a:avLst/>
          </a:prstGeom>
          <a:gradFill flip="none" rotWithShape="1">
            <a:gsLst>
              <a:gs pos="5000">
                <a:srgbClr val="00E66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5400000">
            <a:off x="6268638" y="1375180"/>
            <a:ext cx="3321867" cy="2428860"/>
          </a:xfrm>
          <a:prstGeom prst="flowChartMerge">
            <a:avLst/>
          </a:prstGeom>
          <a:gradFill flip="none" rotWithShape="1">
            <a:gsLst>
              <a:gs pos="5000">
                <a:srgbClr val="00E66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16200000">
            <a:off x="-875119" y="1803796"/>
            <a:ext cx="3321843" cy="1571604"/>
          </a:xfrm>
          <a:prstGeom prst="flowChartMerge">
            <a:avLst/>
          </a:prstGeom>
          <a:gradFill flip="none" rotWithShape="1">
            <a:gsLst>
              <a:gs pos="5000">
                <a:srgbClr val="00E66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5400000">
            <a:off x="6590109" y="1696651"/>
            <a:ext cx="3321867" cy="1785918"/>
          </a:xfrm>
          <a:prstGeom prst="flowChartMerge">
            <a:avLst/>
          </a:prstGeom>
          <a:gradFill flip="none" rotWithShape="1">
            <a:gsLst>
              <a:gs pos="5000">
                <a:srgbClr val="00E66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16200000">
            <a:off x="-1196590" y="2125267"/>
            <a:ext cx="3321843" cy="928662"/>
          </a:xfrm>
          <a:prstGeom prst="flowChartMerge">
            <a:avLst/>
          </a:prstGeom>
          <a:gradFill flip="none" rotWithShape="1">
            <a:gsLst>
              <a:gs pos="5000">
                <a:srgbClr val="00E66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5400000">
            <a:off x="6911580" y="2018122"/>
            <a:ext cx="3321867" cy="1142976"/>
          </a:xfrm>
          <a:prstGeom prst="flowChartMerge">
            <a:avLst/>
          </a:prstGeom>
          <a:gradFill flip="none" rotWithShape="1">
            <a:gsLst>
              <a:gs pos="5000">
                <a:srgbClr val="00E66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16200000">
            <a:off x="-1410904" y="2393160"/>
            <a:ext cx="3321843" cy="500034"/>
          </a:xfrm>
          <a:prstGeom prst="flowChartMerge">
            <a:avLst/>
          </a:prstGeom>
          <a:gradFill flip="none" rotWithShape="1">
            <a:gsLst>
              <a:gs pos="5000">
                <a:srgbClr val="00E66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5400000">
            <a:off x="7197332" y="2303874"/>
            <a:ext cx="3321867" cy="571472"/>
          </a:xfrm>
          <a:prstGeom prst="flowChartMerge">
            <a:avLst/>
          </a:prstGeom>
          <a:gradFill flip="none" rotWithShape="1">
            <a:gsLst>
              <a:gs pos="5000">
                <a:srgbClr val="00E66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gradFill flip="none" rotWithShape="1">
            <a:gsLst>
              <a:gs pos="71000">
                <a:srgbClr val="00B05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3000"/>
                            </p:stCondLst>
                            <p:childTnLst>
                              <p:par>
                                <p:cTn id="13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chemeClr val="tx1"/>
            </a:gs>
            <a:gs pos="50000">
              <a:srgbClr val="CC9900">
                <a:shade val="67500"/>
                <a:satMod val="115000"/>
              </a:srgbClr>
            </a:gs>
            <a:gs pos="100000">
              <a:srgbClr val="CC990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08611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628"/>
            <a:ext cx="9142885" cy="5144128"/>
          </a:xfrm>
          <a:prstGeom prst="rect">
            <a:avLst/>
          </a:prstGeom>
        </p:spPr>
      </p:pic>
      <p:sp>
        <p:nvSpPr>
          <p:cNvPr id="4" name="3 Elipse"/>
          <p:cNvSpPr/>
          <p:nvPr/>
        </p:nvSpPr>
        <p:spPr>
          <a:xfrm>
            <a:off x="4000496" y="21429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4786314" y="428610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5357818" y="92867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643570" y="1428742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5715008" y="2071684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572132" y="2643188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5286380" y="3214692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4857752" y="3571882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4429124" y="3714758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3357554" y="357172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2857488" y="57148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2500298" y="92867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2214546" y="128586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2143108" y="1785932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2214546" y="235743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2500298" y="2928940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2928926" y="342900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Elipse"/>
          <p:cNvSpPr/>
          <p:nvPr/>
        </p:nvSpPr>
        <p:spPr>
          <a:xfrm>
            <a:off x="3714744" y="3714758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gradFill flip="none" rotWithShape="1">
            <a:gsLst>
              <a:gs pos="71000">
                <a:srgbClr val="00B05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rgbClr val="2E3A12"/>
            </a:gs>
            <a:gs pos="50000">
              <a:schemeClr val="accent3">
                <a:lumMod val="75000"/>
                <a:shade val="67500"/>
                <a:satMod val="115000"/>
              </a:schemeClr>
            </a:gs>
            <a:gs pos="100000">
              <a:schemeClr val="accent3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9ab20a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623295">
            <a:off x="5074762" y="28569"/>
            <a:ext cx="3954066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57158" y="2000246"/>
            <a:ext cx="45720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Pero ¿ porqué es importante conectarse con el universo y su naturaleza para sentirnos más felices?</a:t>
            </a:r>
          </a:p>
          <a:p>
            <a:pPr algn="ctr"/>
            <a:endParaRPr lang="es-PE" b="1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gradFill flip="none" rotWithShape="1">
            <a:gsLst>
              <a:gs pos="71000">
                <a:srgbClr val="00B05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674799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9339625">
            <a:off x="-232386" y="1763261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9339625">
            <a:off x="339085" y="1763260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339625">
            <a:off x="839184" y="1763262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339625">
            <a:off x="1410655" y="1763261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339625">
            <a:off x="1910756" y="1763260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339625">
            <a:off x="2482227" y="1763260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339625">
            <a:off x="2982326" y="1763261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339625">
            <a:off x="3553797" y="1763260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339625">
            <a:off x="4053860" y="1763260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339625">
            <a:off x="4625331" y="1763260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339625">
            <a:off x="5125430" y="1763261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339625">
            <a:off x="5696901" y="1763260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339625">
            <a:off x="6197002" y="1763260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339625">
            <a:off x="6768473" y="1763259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080535">
            <a:off x="-237031" y="3107396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080535">
            <a:off x="334442" y="3107396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3080535">
            <a:off x="834508" y="3107396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3080535">
            <a:off x="1406012" y="3107396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3080535">
            <a:off x="1977516" y="3107397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3080535">
            <a:off x="2549021" y="3107396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3080535">
            <a:off x="3049118" y="3107397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3080535">
            <a:off x="3620590" y="3107396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3080535">
            <a:off x="4120689" y="3107397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3080535">
            <a:off x="4692161" y="3107396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080535">
            <a:off x="5192228" y="3107396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080535">
            <a:off x="5835169" y="3107396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080535">
            <a:off x="6335235" y="3107396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080535">
            <a:off x="6906739" y="3107396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gradFill flip="none" rotWithShape="1">
            <a:gsLst>
              <a:gs pos="71000">
                <a:srgbClr val="00B05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000"/>
                            </p:stCondLst>
                            <p:childTnLst>
                              <p:par>
                                <p:cTn id="120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E0000"/>
            </a:gs>
            <a:gs pos="50000">
              <a:schemeClr val="accent1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1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42248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"/>
            <a:ext cx="9144001" cy="5144757"/>
          </a:xfrm>
          <a:prstGeom prst="rect">
            <a:avLst/>
          </a:prstGeom>
        </p:spPr>
      </p:pic>
      <p:sp>
        <p:nvSpPr>
          <p:cNvPr id="4" name="3 Triángulo rectángulo"/>
          <p:cNvSpPr/>
          <p:nvPr/>
        </p:nvSpPr>
        <p:spPr>
          <a:xfrm>
            <a:off x="4572000" y="0"/>
            <a:ext cx="1428760" cy="910817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>
            <a:off x="3071802" y="0"/>
            <a:ext cx="1428760" cy="910817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3071802" y="482188"/>
            <a:ext cx="1428760" cy="910817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572000" y="482188"/>
            <a:ext cx="1428760" cy="910817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3071802" y="964395"/>
            <a:ext cx="1428760" cy="910817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72000" y="964395"/>
            <a:ext cx="1428760" cy="910817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4572000" y="1393023"/>
            <a:ext cx="1428760" cy="910817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3071802" y="1393023"/>
            <a:ext cx="1428760" cy="910817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3071802" y="1821651"/>
            <a:ext cx="1428760" cy="910817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572000" y="1821651"/>
            <a:ext cx="1428760" cy="910817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3071802" y="2196700"/>
            <a:ext cx="1428760" cy="910817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572000" y="2196700"/>
            <a:ext cx="1428760" cy="910817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4572000" y="2571750"/>
            <a:ext cx="1428760" cy="910817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3071802" y="2571750"/>
            <a:ext cx="1428760" cy="910817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3071802" y="2946799"/>
            <a:ext cx="1428760" cy="910817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572000" y="2946799"/>
            <a:ext cx="1428760" cy="910817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3071802" y="3268270"/>
            <a:ext cx="1428760" cy="910817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572000" y="3268270"/>
            <a:ext cx="1428760" cy="910817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4572000" y="3643320"/>
            <a:ext cx="1428760" cy="910817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3071802" y="3643320"/>
            <a:ext cx="1428760" cy="910817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3071802" y="3964791"/>
            <a:ext cx="1428760" cy="910817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572000" y="3964791"/>
            <a:ext cx="1428760" cy="910817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4572000" y="4393419"/>
            <a:ext cx="1428760" cy="910817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H="1">
            <a:off x="3071802" y="4393419"/>
            <a:ext cx="1428760" cy="910817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-285784" y="-214332"/>
            <a:ext cx="9644130" cy="5857916"/>
          </a:xfrm>
          <a:prstGeom prst="rect">
            <a:avLst/>
          </a:prstGeom>
          <a:gradFill flip="none" rotWithShape="1">
            <a:gsLst>
              <a:gs pos="71000">
                <a:srgbClr val="00B05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2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3000">
              <a:schemeClr val="accent2">
                <a:lumMod val="50000"/>
              </a:schemeClr>
            </a:gs>
            <a:gs pos="50000">
              <a:schemeClr val="accent6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6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507255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4572000" y="0"/>
            <a:ext cx="1714512" cy="5143500"/>
          </a:xfrm>
          <a:prstGeom prst="moon">
            <a:avLst>
              <a:gd name="adj" fmla="val 12299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2928926" y="0"/>
            <a:ext cx="1571636" cy="5143500"/>
          </a:xfrm>
          <a:prstGeom prst="moon">
            <a:avLst>
              <a:gd name="adj" fmla="val 13888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2643174" y="267875"/>
            <a:ext cx="1571636" cy="4607733"/>
          </a:xfrm>
          <a:prstGeom prst="moon">
            <a:avLst>
              <a:gd name="adj" fmla="val 13888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4857752" y="214296"/>
            <a:ext cx="1714512" cy="4661330"/>
          </a:xfrm>
          <a:prstGeom prst="moon">
            <a:avLst>
              <a:gd name="adj" fmla="val 13219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5143504" y="535767"/>
            <a:ext cx="1714512" cy="4179123"/>
          </a:xfrm>
          <a:prstGeom prst="moon">
            <a:avLst>
              <a:gd name="adj" fmla="val 13219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2357422" y="535767"/>
            <a:ext cx="1571636" cy="4125545"/>
          </a:xfrm>
          <a:prstGeom prst="moon">
            <a:avLst>
              <a:gd name="adj" fmla="val 13888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2071670" y="857238"/>
            <a:ext cx="1571636" cy="3589760"/>
          </a:xfrm>
          <a:prstGeom prst="moon">
            <a:avLst>
              <a:gd name="adj" fmla="val 13888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1785918" y="1071552"/>
            <a:ext cx="1571636" cy="3107553"/>
          </a:xfrm>
          <a:prstGeom prst="moon">
            <a:avLst>
              <a:gd name="adj" fmla="val 13888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5429256" y="910817"/>
            <a:ext cx="1571636" cy="3536181"/>
          </a:xfrm>
          <a:prstGeom prst="moon">
            <a:avLst>
              <a:gd name="adj" fmla="val 13219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5715008" y="1125131"/>
            <a:ext cx="1428760" cy="3107553"/>
          </a:xfrm>
          <a:prstGeom prst="moon">
            <a:avLst>
              <a:gd name="adj" fmla="val 1211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gradFill flip="none" rotWithShape="1">
            <a:gsLst>
              <a:gs pos="71000">
                <a:srgbClr val="00B05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000"/>
                            </p:stCondLst>
                            <p:childTnLst>
                              <p:par>
                                <p:cTn id="98" presetID="3" presetClass="exit" presetSubtype="1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9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0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0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0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2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4000">
              <a:srgbClr val="452103"/>
            </a:gs>
            <a:gs pos="50000">
              <a:schemeClr val="accent6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6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3aa27bc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904859">
            <a:off x="636693" y="-58920"/>
            <a:ext cx="2463767" cy="5400037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000365" y="1785932"/>
            <a:ext cx="478634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/>
              <a:t>Recordemos que TODO ES ENERGÍA, y para atraer lo que deseamos tenemos que disfrutar de las pequeñas cosas de la vida y esas pequeñas cosas se encuentran en toda la naturaleza. Ella es energía pura de amor</a:t>
            </a:r>
            <a:endParaRPr lang="es-PE" b="1" dirty="0"/>
          </a:p>
        </p:txBody>
      </p:sp>
      <p:sp>
        <p:nvSpPr>
          <p:cNvPr id="4" name="3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gradFill flip="none" rotWithShape="1">
            <a:gsLst>
              <a:gs pos="71000">
                <a:srgbClr val="00B05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CCCC">
                <a:shade val="67500"/>
                <a:satMod val="115000"/>
              </a:srgbClr>
            </a:gs>
            <a:gs pos="100000">
              <a:srgbClr val="FFCCCC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907623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5143500"/>
          </a:xfrm>
          <a:prstGeom prst="rect">
            <a:avLst/>
          </a:prstGeom>
        </p:spPr>
      </p:pic>
      <p:sp>
        <p:nvSpPr>
          <p:cNvPr id="4" name="3 Medio marco"/>
          <p:cNvSpPr/>
          <p:nvPr/>
        </p:nvSpPr>
        <p:spPr>
          <a:xfrm>
            <a:off x="1071570" y="428628"/>
            <a:ext cx="2714612" cy="1821651"/>
          </a:xfrm>
          <a:prstGeom prst="halfFrame">
            <a:avLst>
              <a:gd name="adj1" fmla="val 5887"/>
              <a:gd name="adj2" fmla="val 6540"/>
            </a:avLst>
          </a:prstGeom>
          <a:solidFill>
            <a:srgbClr val="FFCC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>
            <a:off x="1571604" y="803660"/>
            <a:ext cx="2714612" cy="1714512"/>
          </a:xfrm>
          <a:prstGeom prst="halfFrame">
            <a:avLst>
              <a:gd name="adj1" fmla="val 6821"/>
              <a:gd name="adj2" fmla="val 7751"/>
            </a:avLst>
          </a:prstGeom>
          <a:solidFill>
            <a:srgbClr val="CC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>
            <a:off x="2071670" y="1178709"/>
            <a:ext cx="2571768" cy="1553777"/>
          </a:xfrm>
          <a:prstGeom prst="halfFrame">
            <a:avLst>
              <a:gd name="adj1" fmla="val 6661"/>
              <a:gd name="adj2" fmla="val 7174"/>
            </a:avLst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5400000">
            <a:off x="5625699" y="250027"/>
            <a:ext cx="1607355" cy="2714620"/>
          </a:xfrm>
          <a:prstGeom prst="halfFrame">
            <a:avLst>
              <a:gd name="adj1" fmla="val 7876"/>
              <a:gd name="adj2" fmla="val 6884"/>
            </a:avLst>
          </a:prstGeom>
          <a:solidFill>
            <a:srgbClr val="FFCC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flipH="1">
            <a:off x="5572132" y="482188"/>
            <a:ext cx="2643174" cy="1660934"/>
          </a:xfrm>
          <a:prstGeom prst="halfFrame">
            <a:avLst>
              <a:gd name="adj1" fmla="val 6611"/>
              <a:gd name="adj2" fmla="val 6612"/>
            </a:avLst>
          </a:prstGeom>
          <a:solidFill>
            <a:srgbClr val="63320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flipH="1">
            <a:off x="4929190" y="1178709"/>
            <a:ext cx="2357454" cy="1553777"/>
          </a:xfrm>
          <a:prstGeom prst="halfFrame">
            <a:avLst>
              <a:gd name="adj1" fmla="val 6661"/>
              <a:gd name="adj2" fmla="val 7687"/>
            </a:avLst>
          </a:prstGeom>
          <a:solidFill>
            <a:srgbClr val="CC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6200000">
            <a:off x="1357290" y="2232420"/>
            <a:ext cx="2143116" cy="2714620"/>
          </a:xfrm>
          <a:prstGeom prst="halfFrame">
            <a:avLst>
              <a:gd name="adj1" fmla="val 4556"/>
              <a:gd name="adj2" fmla="val 4556"/>
            </a:avLst>
          </a:prstGeom>
          <a:solidFill>
            <a:srgbClr val="63320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6200000" flipV="1">
            <a:off x="5790638" y="2192509"/>
            <a:ext cx="2196695" cy="2633706"/>
          </a:xfrm>
          <a:prstGeom prst="halfFrame">
            <a:avLst>
              <a:gd name="adj1" fmla="val 4464"/>
              <a:gd name="adj2" fmla="val 5986"/>
            </a:avLst>
          </a:prstGeom>
          <a:solidFill>
            <a:srgbClr val="FFCC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 flipV="1">
            <a:off x="5594183" y="2031773"/>
            <a:ext cx="1660910" cy="2848020"/>
          </a:xfrm>
          <a:prstGeom prst="halfFrame">
            <a:avLst>
              <a:gd name="adj1" fmla="val 7205"/>
              <a:gd name="adj2" fmla="val 6110"/>
            </a:avLst>
          </a:prstGeom>
          <a:solidFill>
            <a:srgbClr val="CC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6200000">
            <a:off x="2107389" y="2250279"/>
            <a:ext cx="1500198" cy="2571768"/>
          </a:xfrm>
          <a:prstGeom prst="halfFrame">
            <a:avLst>
              <a:gd name="adj1" fmla="val 7286"/>
              <a:gd name="adj2" fmla="val 6802"/>
            </a:avLst>
          </a:prstGeom>
          <a:solidFill>
            <a:srgbClr val="FFCC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>
            <a:off x="2884277" y="2205630"/>
            <a:ext cx="1017992" cy="2500330"/>
          </a:xfrm>
          <a:prstGeom prst="halfFrame">
            <a:avLst>
              <a:gd name="adj1" fmla="val 10086"/>
              <a:gd name="adj2" fmla="val 10438"/>
            </a:avLst>
          </a:prstGeom>
          <a:solidFill>
            <a:srgbClr val="CC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 rot="16200000" flipV="1">
            <a:off x="5491776" y="2169899"/>
            <a:ext cx="1017968" cy="2571768"/>
          </a:xfrm>
          <a:prstGeom prst="halfFrame">
            <a:avLst>
              <a:gd name="adj1" fmla="val 8625"/>
              <a:gd name="adj2" fmla="val 11045"/>
            </a:avLst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gradFill flip="none" rotWithShape="1">
            <a:gsLst>
              <a:gs pos="71000">
                <a:srgbClr val="00B05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000">
              <a:schemeClr val="tx2">
                <a:lumMod val="75000"/>
              </a:schemeClr>
            </a:gs>
            <a:gs pos="50000">
              <a:schemeClr val="tx2">
                <a:lumMod val="40000"/>
                <a:lumOff val="60000"/>
                <a:shade val="67500"/>
                <a:satMod val="115000"/>
              </a:schemeClr>
            </a:gs>
            <a:gs pos="100000">
              <a:schemeClr val="tx2">
                <a:lumMod val="40000"/>
                <a:lumOff val="6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01828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4654"/>
            <a:ext cx="9144000" cy="5158154"/>
          </a:xfrm>
          <a:prstGeom prst="rect">
            <a:avLst/>
          </a:prstGeom>
        </p:spPr>
      </p:pic>
      <p:sp>
        <p:nvSpPr>
          <p:cNvPr id="4" name="3 Onda"/>
          <p:cNvSpPr/>
          <p:nvPr/>
        </p:nvSpPr>
        <p:spPr>
          <a:xfrm>
            <a:off x="2428860" y="-36"/>
            <a:ext cx="2357422" cy="821555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flipH="1">
            <a:off x="4357686" y="-71474"/>
            <a:ext cx="2143140" cy="89299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>
            <a:off x="2357422" y="571468"/>
            <a:ext cx="2357422" cy="821555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flipH="1">
            <a:off x="4357686" y="500030"/>
            <a:ext cx="2143140" cy="89299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>
            <a:off x="2357422" y="1214428"/>
            <a:ext cx="2357422" cy="821555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flipH="1">
            <a:off x="4357686" y="1142990"/>
            <a:ext cx="2143140" cy="89299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>
            <a:off x="2357422" y="1857352"/>
            <a:ext cx="2357422" cy="821555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flipH="1">
            <a:off x="4357686" y="1785914"/>
            <a:ext cx="2143140" cy="89299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>
            <a:off x="2357422" y="2500312"/>
            <a:ext cx="2357422" cy="821555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flipH="1">
            <a:off x="4357686" y="2428874"/>
            <a:ext cx="2143140" cy="89299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>
            <a:off x="2357422" y="3143236"/>
            <a:ext cx="2357422" cy="821555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flipH="1">
            <a:off x="4357686" y="3071798"/>
            <a:ext cx="2143140" cy="89299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>
            <a:off x="2357422" y="3786196"/>
            <a:ext cx="2357422" cy="821555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flipH="1">
            <a:off x="4357686" y="3714758"/>
            <a:ext cx="2143140" cy="89299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>
            <a:off x="2357422" y="4429120"/>
            <a:ext cx="2357422" cy="821555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flipH="1">
            <a:off x="4357686" y="4357682"/>
            <a:ext cx="2143140" cy="89299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gradFill flip="none" rotWithShape="1">
            <a:gsLst>
              <a:gs pos="71000">
                <a:srgbClr val="00B05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">
              <a:schemeClr val="bg1"/>
            </a:gs>
            <a:gs pos="50000">
              <a:srgbClr val="996633">
                <a:shade val="67500"/>
                <a:satMod val="115000"/>
              </a:srgbClr>
            </a:gs>
            <a:gs pos="100000">
              <a:srgbClr val="996633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781893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unname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/>
          </a:blip>
          <a:stretch>
            <a:fillRect/>
          </a:stretch>
        </p:blipFill>
        <p:spPr>
          <a:xfrm>
            <a:off x="2714612" y="571486"/>
            <a:ext cx="4000528" cy="3946761"/>
          </a:xfrm>
          <a:prstGeom prst="donut">
            <a:avLst/>
          </a:prstGeom>
        </p:spPr>
      </p:pic>
      <p:pic>
        <p:nvPicPr>
          <p:cNvPr id="5" name="4 Imagen" descr="unname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3242833">
            <a:off x="2875465" y="717864"/>
            <a:ext cx="3700458" cy="3818456"/>
          </a:xfrm>
          <a:prstGeom prst="donu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gradFill flip="none" rotWithShape="1">
            <a:gsLst>
              <a:gs pos="71000">
                <a:srgbClr val="00B05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80C53"/>
            </a:gs>
            <a:gs pos="50000">
              <a:srgbClr val="FFB3EB">
                <a:shade val="67500"/>
                <a:satMod val="115000"/>
              </a:srgbClr>
            </a:gs>
            <a:gs pos="100000">
              <a:srgbClr val="FFB3EB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5c648cc.png"/>
          <p:cNvPicPr>
            <a:picLocks noChangeAspect="1"/>
          </p:cNvPicPr>
          <p:nvPr/>
        </p:nvPicPr>
        <p:blipFill>
          <a:blip r:embed="rId2"/>
          <a:srcRect l="12663"/>
          <a:stretch>
            <a:fillRect/>
          </a:stretch>
        </p:blipFill>
        <p:spPr>
          <a:xfrm>
            <a:off x="0" y="0"/>
            <a:ext cx="3941885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286116" y="2143122"/>
            <a:ext cx="50006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/>
              <a:t>Según investigaciones, los entornos verdes favorecen el bienestar psicológico, mejoran nuestra atención, reducen la agresividad y favorecen la pronta recuperación de cualquier dolencia o enfermedad.</a:t>
            </a:r>
            <a:endParaRPr lang="es-PE" b="1" dirty="0"/>
          </a:p>
        </p:txBody>
      </p:sp>
      <p:sp>
        <p:nvSpPr>
          <p:cNvPr id="4" name="3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gradFill flip="none" rotWithShape="1">
            <a:gsLst>
              <a:gs pos="71000">
                <a:srgbClr val="00B05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0070C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xels-photo-258145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143108" y="69393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0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143108" y="337267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267874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143108" y="712335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642942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143108" y="980209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910816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143108" y="1248120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1178727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143108" y="1515994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1446601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143108" y="1891062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1821669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143108" y="2158936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2089543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143108" y="2426847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2357454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143108" y="2694721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2625328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143108" y="3016192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2946799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143108" y="3337663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3268270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071670" y="3551995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3482602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071670" y="3819870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3750477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071670" y="4087762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4018369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000232" y="4302076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4232683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5" name="34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gradFill flip="none" rotWithShape="1">
            <a:gsLst>
              <a:gs pos="71000">
                <a:srgbClr val="00B05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8000">
              <a:schemeClr val="tx1"/>
            </a:gs>
            <a:gs pos="50000">
              <a:schemeClr val="accent6">
                <a:lumMod val="50000"/>
                <a:shade val="67500"/>
                <a:satMod val="115000"/>
              </a:schemeClr>
            </a:gs>
            <a:gs pos="100000">
              <a:schemeClr val="accent6">
                <a:lumMod val="5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51208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5151456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1571604" y="285734"/>
            <a:ext cx="142876" cy="45005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286644" y="285734"/>
            <a:ext cx="142876" cy="45005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857356" y="571486"/>
            <a:ext cx="142876" cy="392909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072330" y="642924"/>
            <a:ext cx="142876" cy="392909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071670" y="857238"/>
            <a:ext cx="142876" cy="342902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786578" y="928676"/>
            <a:ext cx="142876" cy="342902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357422" y="1071552"/>
            <a:ext cx="142876" cy="3071834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572264" y="1142990"/>
            <a:ext cx="142876" cy="3071834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643174" y="1357304"/>
            <a:ext cx="142876" cy="264320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6286512" y="1428742"/>
            <a:ext cx="142876" cy="264320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928926" y="1643056"/>
            <a:ext cx="142876" cy="214314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072198" y="1714494"/>
            <a:ext cx="142876" cy="214314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214678" y="1857370"/>
            <a:ext cx="142876" cy="178595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857884" y="1928808"/>
            <a:ext cx="142876" cy="178595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500430" y="2071684"/>
            <a:ext cx="142876" cy="142876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643570" y="2071684"/>
            <a:ext cx="142876" cy="142876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3786182" y="2214560"/>
            <a:ext cx="142876" cy="114300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429256" y="2214560"/>
            <a:ext cx="142876" cy="114300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4071934" y="2285998"/>
            <a:ext cx="142876" cy="928694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214942" y="2285998"/>
            <a:ext cx="142876" cy="928694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4357686" y="2357436"/>
            <a:ext cx="142876" cy="71438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5000628" y="2357436"/>
            <a:ext cx="142876" cy="71438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572000" y="2428874"/>
            <a:ext cx="142876" cy="571504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786314" y="2428874"/>
            <a:ext cx="142876" cy="571504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1285852" y="285734"/>
            <a:ext cx="142876" cy="4500594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7572396" y="285734"/>
            <a:ext cx="142876" cy="4500594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1000100" y="285734"/>
            <a:ext cx="142876" cy="45005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7858148" y="285734"/>
            <a:ext cx="142876" cy="45005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714348" y="285734"/>
            <a:ext cx="142876" cy="4500594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8072462" y="285734"/>
            <a:ext cx="142876" cy="4500594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8286776" y="285734"/>
            <a:ext cx="142876" cy="45005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428596" y="285734"/>
            <a:ext cx="142876" cy="45005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gradFill flip="none" rotWithShape="1">
            <a:gsLst>
              <a:gs pos="71000">
                <a:srgbClr val="00B05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5" fill="hold">
                            <p:stCondLst>
                              <p:cond delay="2000"/>
                            </p:stCondLst>
                            <p:childTnLst>
                              <p:par>
                                <p:cTn id="29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8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0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8000">
              <a:schemeClr val="tx1"/>
            </a:gs>
            <a:gs pos="50000">
              <a:schemeClr val="accent6">
                <a:lumMod val="50000"/>
                <a:shade val="67500"/>
                <a:satMod val="115000"/>
              </a:schemeClr>
            </a:gs>
            <a:gs pos="100000">
              <a:schemeClr val="accent6">
                <a:lumMod val="50000"/>
                <a:shade val="100000"/>
                <a:satMod val="115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156583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>
            <a:off x="1643042" y="0"/>
            <a:ext cx="5929354" cy="642924"/>
          </a:xfrm>
          <a:prstGeom prst="donu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E7D3AB">
                  <a:shade val="67500"/>
                  <a:satMod val="115000"/>
                </a:srgbClr>
              </a:gs>
              <a:gs pos="100000">
                <a:srgbClr val="E7D3AB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1643042" y="4500576"/>
            <a:ext cx="5929354" cy="642924"/>
          </a:xfrm>
          <a:prstGeom prst="donu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E7D3AB">
                  <a:shade val="67500"/>
                  <a:satMod val="115000"/>
                </a:srgbClr>
              </a:gs>
              <a:gs pos="100000">
                <a:srgbClr val="E7D3A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643042" y="285734"/>
            <a:ext cx="5929354" cy="642924"/>
          </a:xfrm>
          <a:prstGeom prst="donu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E7D3AB">
                  <a:shade val="67500"/>
                  <a:satMod val="115000"/>
                </a:srgbClr>
              </a:gs>
              <a:gs pos="100000">
                <a:srgbClr val="E7D3AB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643042" y="4214824"/>
            <a:ext cx="5929354" cy="642924"/>
          </a:xfrm>
          <a:prstGeom prst="donu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E7D3AB">
                  <a:shade val="67500"/>
                  <a:satMod val="115000"/>
                </a:srgbClr>
              </a:gs>
              <a:gs pos="100000">
                <a:srgbClr val="E7D3A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643042" y="642924"/>
            <a:ext cx="5929354" cy="642924"/>
          </a:xfrm>
          <a:prstGeom prst="donu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E7D3AB">
                  <a:shade val="67500"/>
                  <a:satMod val="115000"/>
                </a:srgbClr>
              </a:gs>
              <a:gs pos="100000">
                <a:srgbClr val="E7D3AB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643042" y="3929072"/>
            <a:ext cx="5929354" cy="642924"/>
          </a:xfrm>
          <a:prstGeom prst="donu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E7D3AB">
                  <a:shade val="67500"/>
                  <a:satMod val="115000"/>
                </a:srgbClr>
              </a:gs>
              <a:gs pos="100000">
                <a:srgbClr val="E7D3A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643042" y="928676"/>
            <a:ext cx="5929354" cy="642924"/>
          </a:xfrm>
          <a:prstGeom prst="donu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E7D3AB">
                  <a:shade val="67500"/>
                  <a:satMod val="115000"/>
                </a:srgbClr>
              </a:gs>
              <a:gs pos="100000">
                <a:srgbClr val="E7D3AB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643042" y="3643320"/>
            <a:ext cx="5929354" cy="642924"/>
          </a:xfrm>
          <a:prstGeom prst="donu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E7D3AB">
                  <a:shade val="67500"/>
                  <a:satMod val="115000"/>
                </a:srgbClr>
              </a:gs>
              <a:gs pos="100000">
                <a:srgbClr val="E7D3A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1643042" y="1285866"/>
            <a:ext cx="5929354" cy="642924"/>
          </a:xfrm>
          <a:prstGeom prst="donu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E7D3AB">
                  <a:shade val="67500"/>
                  <a:satMod val="115000"/>
                </a:srgbClr>
              </a:gs>
              <a:gs pos="100000">
                <a:srgbClr val="E7D3AB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1643042" y="3286130"/>
            <a:ext cx="5929354" cy="642924"/>
          </a:xfrm>
          <a:prstGeom prst="donu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E7D3AB">
                  <a:shade val="67500"/>
                  <a:satMod val="115000"/>
                </a:srgbClr>
              </a:gs>
              <a:gs pos="100000">
                <a:srgbClr val="E7D3A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1643042" y="1571618"/>
            <a:ext cx="5929354" cy="642924"/>
          </a:xfrm>
          <a:prstGeom prst="donu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E7D3AB">
                  <a:shade val="67500"/>
                  <a:satMod val="115000"/>
                </a:srgbClr>
              </a:gs>
              <a:gs pos="100000">
                <a:srgbClr val="E7D3AB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1643042" y="3000378"/>
            <a:ext cx="5929354" cy="642924"/>
          </a:xfrm>
          <a:prstGeom prst="donu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E7D3AB">
                  <a:shade val="67500"/>
                  <a:satMod val="115000"/>
                </a:srgbClr>
              </a:gs>
              <a:gs pos="100000">
                <a:srgbClr val="E7D3A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1643042" y="1928808"/>
            <a:ext cx="5929354" cy="642924"/>
          </a:xfrm>
          <a:prstGeom prst="donu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E7D3AB">
                  <a:shade val="67500"/>
                  <a:satMod val="115000"/>
                </a:srgbClr>
              </a:gs>
              <a:gs pos="100000">
                <a:srgbClr val="E7D3AB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1643042" y="2643188"/>
            <a:ext cx="5929354" cy="642924"/>
          </a:xfrm>
          <a:prstGeom prst="donu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E7D3AB">
                  <a:shade val="67500"/>
                  <a:satMod val="115000"/>
                </a:srgbClr>
              </a:gs>
              <a:gs pos="100000">
                <a:srgbClr val="E7D3A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gradFill flip="none" rotWithShape="1">
            <a:gsLst>
              <a:gs pos="71000">
                <a:srgbClr val="00B05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000"/>
                            </p:stCondLst>
                            <p:childTnLst>
                              <p:par>
                                <p:cTn id="120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6">
                <a:lumMod val="50000"/>
                <a:shade val="67500"/>
                <a:satMod val="115000"/>
              </a:schemeClr>
            </a:gs>
            <a:gs pos="100000">
              <a:schemeClr val="accent6">
                <a:lumMod val="5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0a0324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0"/>
            <a:ext cx="2938225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286116" y="1714494"/>
            <a:ext cx="492922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FFFF00"/>
                </a:solidFill>
              </a:rPr>
              <a:t>Esto se debe a que en la naturaleza  existe energía vital pura del universo, son esas pequeñas partículas de energía que limpian, curan y nutren todo nuestro organismo, como nuestro cuerpo físico y nuestro aura que es nuestro cuerpo emocional</a:t>
            </a:r>
            <a:endParaRPr lang="es-PE" b="1" dirty="0">
              <a:solidFill>
                <a:srgbClr val="FFFF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gradFill flip="none" rotWithShape="1">
            <a:gsLst>
              <a:gs pos="71000">
                <a:srgbClr val="00B05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2000">
              <a:schemeClr val="tx1"/>
            </a:gs>
            <a:gs pos="50000">
              <a:srgbClr val="CC9900">
                <a:shade val="67500"/>
                <a:satMod val="115000"/>
              </a:srgbClr>
            </a:gs>
            <a:gs pos="100000">
              <a:srgbClr val="CC99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000144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3349274" flipV="1">
            <a:off x="-311387" y="2556720"/>
            <a:ext cx="6183718" cy="131980"/>
          </a:xfrm>
          <a:prstGeom prst="rect">
            <a:avLst/>
          </a:prstGeom>
          <a:gradFill flip="none" rotWithShape="1">
            <a:gsLst>
              <a:gs pos="25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7452514">
            <a:off x="3186207" y="2482831"/>
            <a:ext cx="6200607" cy="103840"/>
          </a:xfrm>
          <a:prstGeom prst="rect">
            <a:avLst/>
          </a:prstGeom>
          <a:gradFill flip="none" rotWithShape="1">
            <a:gsLst>
              <a:gs pos="25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4036008">
            <a:off x="799716" y="2489646"/>
            <a:ext cx="5480261" cy="144601"/>
          </a:xfrm>
          <a:prstGeom prst="rect">
            <a:avLst/>
          </a:prstGeom>
          <a:gradFill flip="none" rotWithShape="1">
            <a:gsLst>
              <a:gs pos="25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6718118">
            <a:off x="2890588" y="2428380"/>
            <a:ext cx="5462653" cy="136293"/>
          </a:xfrm>
          <a:prstGeom prst="rect">
            <a:avLst/>
          </a:prstGeom>
          <a:gradFill flip="none" rotWithShape="1">
            <a:gsLst>
              <a:gs pos="25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7068883" flipV="1">
            <a:off x="3081948" y="2488648"/>
            <a:ext cx="5709988" cy="129852"/>
          </a:xfrm>
          <a:prstGeom prst="rect">
            <a:avLst/>
          </a:prstGeom>
          <a:gradFill flip="none" rotWithShape="1">
            <a:gsLst>
              <a:gs pos="25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3719052">
            <a:off x="306666" y="2494275"/>
            <a:ext cx="5733042" cy="125542"/>
          </a:xfrm>
          <a:prstGeom prst="rect">
            <a:avLst/>
          </a:prstGeom>
          <a:gradFill flip="none" rotWithShape="1">
            <a:gsLst>
              <a:gs pos="25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4550680" flipV="1">
            <a:off x="1264021" y="2497969"/>
            <a:ext cx="5318968" cy="144043"/>
          </a:xfrm>
          <a:prstGeom prst="rect">
            <a:avLst/>
          </a:prstGeom>
          <a:gradFill flip="none" rotWithShape="1">
            <a:gsLst>
              <a:gs pos="25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5237414">
            <a:off x="1995821" y="2392836"/>
            <a:ext cx="4985432" cy="148501"/>
          </a:xfrm>
          <a:prstGeom prst="rect">
            <a:avLst/>
          </a:prstGeom>
          <a:gradFill flip="none" rotWithShape="1">
            <a:gsLst>
              <a:gs pos="25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4920458">
            <a:off x="1640752" y="2464274"/>
            <a:ext cx="5138464" cy="124625"/>
          </a:xfrm>
          <a:prstGeom prst="rect">
            <a:avLst/>
          </a:prstGeom>
          <a:gradFill flip="none" rotWithShape="1">
            <a:gsLst>
              <a:gs pos="25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6332863">
            <a:off x="2557595" y="2500006"/>
            <a:ext cx="5433992" cy="156796"/>
          </a:xfrm>
          <a:prstGeom prst="rect">
            <a:avLst/>
          </a:prstGeom>
          <a:gradFill flip="none" rotWithShape="1">
            <a:gsLst>
              <a:gs pos="25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5598467">
            <a:off x="2318564" y="2350154"/>
            <a:ext cx="4904115" cy="142642"/>
          </a:xfrm>
          <a:prstGeom prst="rect">
            <a:avLst/>
          </a:prstGeom>
          <a:gradFill flip="none" rotWithShape="1">
            <a:gsLst>
              <a:gs pos="25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5949232">
            <a:off x="2390928" y="2516798"/>
            <a:ext cx="5214375" cy="141054"/>
          </a:xfrm>
          <a:prstGeom prst="rect">
            <a:avLst/>
          </a:prstGeom>
          <a:gradFill flip="none" rotWithShape="1">
            <a:gsLst>
              <a:gs pos="25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gradFill flip="none" rotWithShape="1">
            <a:gsLst>
              <a:gs pos="71000">
                <a:srgbClr val="00B05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chemeClr val="tx1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214029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2903" r="16129"/>
          <a:stretch>
            <a:fillRect/>
          </a:stretch>
        </p:blipFill>
        <p:spPr>
          <a:xfrm>
            <a:off x="3929058" y="857238"/>
            <a:ext cx="1285884" cy="1594489"/>
          </a:xfrm>
          <a:prstGeom prst="rect">
            <a:avLst/>
          </a:prstGeom>
        </p:spPr>
      </p:pic>
      <p:pic>
        <p:nvPicPr>
          <p:cNvPr id="4" name="3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2903" r="16129"/>
          <a:stretch>
            <a:fillRect/>
          </a:stretch>
        </p:blipFill>
        <p:spPr>
          <a:xfrm rot="6087086">
            <a:off x="4838079" y="1919992"/>
            <a:ext cx="1285884" cy="1594489"/>
          </a:xfrm>
          <a:prstGeom prst="rect">
            <a:avLst/>
          </a:prstGeom>
        </p:spPr>
      </p:pic>
      <p:pic>
        <p:nvPicPr>
          <p:cNvPr id="5" name="4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2903" r="16129"/>
          <a:stretch>
            <a:fillRect/>
          </a:stretch>
        </p:blipFill>
        <p:spPr>
          <a:xfrm rot="11603823">
            <a:off x="3810530" y="2984776"/>
            <a:ext cx="1285884" cy="1594489"/>
          </a:xfrm>
          <a:prstGeom prst="rect">
            <a:avLst/>
          </a:prstGeom>
        </p:spPr>
      </p:pic>
      <p:pic>
        <p:nvPicPr>
          <p:cNvPr id="6" name="5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2903" r="16129"/>
          <a:stretch>
            <a:fillRect/>
          </a:stretch>
        </p:blipFill>
        <p:spPr>
          <a:xfrm rot="16625714">
            <a:off x="2799348" y="1939495"/>
            <a:ext cx="1285884" cy="1594489"/>
          </a:xfrm>
          <a:prstGeom prst="rect">
            <a:avLst/>
          </a:prstGeom>
        </p:spPr>
      </p:pic>
      <p:pic>
        <p:nvPicPr>
          <p:cNvPr id="7" name="6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40000" contrast="40000"/>
          </a:blip>
          <a:srcRect l="12903" r="16129"/>
          <a:stretch>
            <a:fillRect/>
          </a:stretch>
        </p:blipFill>
        <p:spPr>
          <a:xfrm rot="18346743">
            <a:off x="3103759" y="1114342"/>
            <a:ext cx="1285884" cy="1617660"/>
          </a:xfrm>
          <a:prstGeom prst="rect">
            <a:avLst/>
          </a:prstGeom>
        </p:spPr>
      </p:pic>
      <p:pic>
        <p:nvPicPr>
          <p:cNvPr id="8" name="7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40000" contrast="40000"/>
          </a:blip>
          <a:srcRect l="12903" r="16129"/>
          <a:stretch>
            <a:fillRect/>
          </a:stretch>
        </p:blipFill>
        <p:spPr>
          <a:xfrm rot="14927906">
            <a:off x="2976034" y="2662253"/>
            <a:ext cx="1285884" cy="1594489"/>
          </a:xfrm>
          <a:prstGeom prst="rect">
            <a:avLst/>
          </a:prstGeom>
        </p:spPr>
      </p:pic>
      <p:pic>
        <p:nvPicPr>
          <p:cNvPr id="9" name="8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40000" contrast="40000"/>
          </a:blip>
          <a:srcRect l="12903" r="16129"/>
          <a:stretch>
            <a:fillRect/>
          </a:stretch>
        </p:blipFill>
        <p:spPr>
          <a:xfrm rot="4025568">
            <a:off x="4699374" y="1105427"/>
            <a:ext cx="1285884" cy="1594489"/>
          </a:xfrm>
          <a:prstGeom prst="rect">
            <a:avLst/>
          </a:prstGeom>
        </p:spPr>
      </p:pic>
      <p:pic>
        <p:nvPicPr>
          <p:cNvPr id="10" name="9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40000" contrast="40000"/>
          </a:blip>
          <a:srcRect l="12903" r="16129"/>
          <a:stretch>
            <a:fillRect/>
          </a:stretch>
        </p:blipFill>
        <p:spPr>
          <a:xfrm rot="7702932">
            <a:off x="4596023" y="2773512"/>
            <a:ext cx="1285884" cy="1594489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gradFill flip="none" rotWithShape="1">
            <a:gsLst>
              <a:gs pos="71000">
                <a:srgbClr val="00B05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chemeClr val="tx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93471939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17 Rectángulo"/>
          <p:cNvSpPr/>
          <p:nvPr/>
        </p:nvSpPr>
        <p:spPr>
          <a:xfrm rot="1540172" flipV="1">
            <a:off x="-208678" y="1057081"/>
            <a:ext cx="4758726" cy="120718"/>
          </a:xfrm>
          <a:prstGeom prst="rect">
            <a:avLst/>
          </a:prstGeom>
          <a:blipFill>
            <a:blip r:embed="rId4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960905">
            <a:off x="4741544" y="3709374"/>
            <a:ext cx="4758726" cy="98703"/>
          </a:xfrm>
          <a:prstGeom prst="rect">
            <a:avLst/>
          </a:prstGeom>
          <a:blipFill>
            <a:blip r:embed="rId4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9757805" flipV="1">
            <a:off x="-310100" y="3792401"/>
            <a:ext cx="4846698" cy="115935"/>
          </a:xfrm>
          <a:prstGeom prst="rect">
            <a:avLst/>
          </a:prstGeom>
          <a:blipFill>
            <a:blip r:embed="rId4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9940036" flipV="1">
            <a:off x="4801382" y="1072285"/>
            <a:ext cx="4570240" cy="126545"/>
          </a:xfrm>
          <a:prstGeom prst="rect">
            <a:avLst/>
          </a:prstGeom>
          <a:blipFill>
            <a:blip r:embed="rId4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9757805">
            <a:off x="-274070" y="3685586"/>
            <a:ext cx="4399814" cy="134375"/>
          </a:xfrm>
          <a:prstGeom prst="rect">
            <a:avLst/>
          </a:prstGeom>
          <a:blipFill>
            <a:blip r:embed="rId4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540172" flipV="1">
            <a:off x="-183442" y="1255709"/>
            <a:ext cx="4509793" cy="128773"/>
          </a:xfrm>
          <a:prstGeom prst="rect">
            <a:avLst/>
          </a:prstGeom>
          <a:blipFill>
            <a:blip r:embed="rId4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9940036" flipV="1">
            <a:off x="5066937" y="1174167"/>
            <a:ext cx="4444646" cy="149200"/>
          </a:xfrm>
          <a:prstGeom prst="rect">
            <a:avLst/>
          </a:prstGeom>
          <a:blipFill>
            <a:blip r:embed="rId4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960905">
            <a:off x="5126352" y="3508681"/>
            <a:ext cx="4300895" cy="125519"/>
          </a:xfrm>
          <a:prstGeom prst="rect">
            <a:avLst/>
          </a:prstGeom>
          <a:blipFill>
            <a:blip r:embed="rId4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9757805" flipV="1">
            <a:off x="-264981" y="3464825"/>
            <a:ext cx="4258355" cy="133305"/>
          </a:xfrm>
          <a:prstGeom prst="rect">
            <a:avLst/>
          </a:prstGeom>
          <a:blipFill>
            <a:blip r:embed="rId4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540172" flipV="1">
            <a:off x="-166423" y="1418017"/>
            <a:ext cx="3976154" cy="137513"/>
          </a:xfrm>
          <a:prstGeom prst="rect">
            <a:avLst/>
          </a:prstGeom>
          <a:blipFill>
            <a:blip r:embed="rId4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836912" flipV="1">
            <a:off x="5409955" y="3288881"/>
            <a:ext cx="3976154" cy="137513"/>
          </a:xfrm>
          <a:prstGeom prst="rect">
            <a:avLst/>
          </a:prstGeom>
          <a:blipFill>
            <a:blip r:embed="rId4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9936588" flipV="1">
            <a:off x="5603764" y="1342258"/>
            <a:ext cx="3717600" cy="131996"/>
          </a:xfrm>
          <a:prstGeom prst="rect">
            <a:avLst/>
          </a:prstGeom>
          <a:blipFill>
            <a:blip r:embed="rId4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gradFill flip="none" rotWithShape="1">
            <a:gsLst>
              <a:gs pos="71000">
                <a:srgbClr val="00B05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1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2">
                <a:lumMod val="75000"/>
                <a:shade val="67500"/>
                <a:satMod val="115000"/>
              </a:schemeClr>
            </a:gs>
            <a:gs pos="100000">
              <a:schemeClr val="accent2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898c88f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681702">
            <a:off x="5460587" y="-119968"/>
            <a:ext cx="2938225" cy="5325134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928662" y="642924"/>
            <a:ext cx="414340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FFC000"/>
                </a:solidFill>
              </a:rPr>
              <a:t>la conexión con la naturaleza nos influye en la vida diaria y nuestra felicidad!</a:t>
            </a:r>
          </a:p>
          <a:p>
            <a:r>
              <a:rPr lang="es-PE" b="1" dirty="0" smtClean="0">
                <a:solidFill>
                  <a:srgbClr val="FFC000"/>
                </a:solidFill>
              </a:rPr>
              <a:t> 1- Mejora el animo y la autoestima. Genera bienestar y comodidad.</a:t>
            </a:r>
          </a:p>
          <a:p>
            <a:endParaRPr lang="es-PE" b="1" dirty="0" smtClean="0">
              <a:solidFill>
                <a:srgbClr val="FFC000"/>
              </a:solidFill>
            </a:endParaRPr>
          </a:p>
          <a:p>
            <a:r>
              <a:rPr lang="es-PE" b="1" dirty="0" smtClean="0">
                <a:solidFill>
                  <a:srgbClr val="FFC000"/>
                </a:solidFill>
              </a:rPr>
              <a:t> 2- Baja los niveles de depresión y ansiedad.</a:t>
            </a:r>
          </a:p>
          <a:p>
            <a:endParaRPr lang="es-PE" b="1" dirty="0" smtClean="0">
              <a:solidFill>
                <a:srgbClr val="FFC000"/>
              </a:solidFill>
            </a:endParaRPr>
          </a:p>
          <a:p>
            <a:r>
              <a:rPr lang="es-PE" b="1" dirty="0" smtClean="0">
                <a:solidFill>
                  <a:srgbClr val="FFC000"/>
                </a:solidFill>
              </a:rPr>
              <a:t> 3- Limpia la mente. Elimina pensamientos negativos, y nutre con pensamientos positivos.</a:t>
            </a:r>
          </a:p>
          <a:p>
            <a:endParaRPr lang="es-PE" b="1" dirty="0">
              <a:solidFill>
                <a:srgbClr val="FFC0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gradFill flip="none" rotWithShape="1">
            <a:gsLst>
              <a:gs pos="71000">
                <a:srgbClr val="00B05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7953101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571604" y="285734"/>
            <a:ext cx="142876" cy="4500594"/>
          </a:xfrm>
          <a:prstGeom prst="rect">
            <a:avLst/>
          </a:prstGeom>
          <a:noFill/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7286644" y="285734"/>
            <a:ext cx="142876" cy="4500594"/>
          </a:xfrm>
          <a:prstGeom prst="rect">
            <a:avLst/>
          </a:prstGeom>
          <a:noFill/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1857356" y="571486"/>
            <a:ext cx="142876" cy="3929090"/>
          </a:xfrm>
          <a:prstGeom prst="rect">
            <a:avLst/>
          </a:prstGeom>
          <a:solidFill>
            <a:srgbClr val="663300"/>
          </a:soli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072330" y="642924"/>
            <a:ext cx="142876" cy="3929090"/>
          </a:xfrm>
          <a:prstGeom prst="rect">
            <a:avLst/>
          </a:prstGeom>
          <a:solidFill>
            <a:srgbClr val="663300"/>
          </a:soli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071670" y="857238"/>
            <a:ext cx="142876" cy="3429024"/>
          </a:xfrm>
          <a:prstGeom prst="rect">
            <a:avLst/>
          </a:prstGeom>
          <a:noFill/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786578" y="928676"/>
            <a:ext cx="142876" cy="3429024"/>
          </a:xfrm>
          <a:prstGeom prst="rect">
            <a:avLst/>
          </a:prstGeom>
          <a:noFill/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357422" y="1071552"/>
            <a:ext cx="142876" cy="3071834"/>
          </a:xfrm>
          <a:prstGeom prst="rect">
            <a:avLst/>
          </a:prstGeom>
          <a:solidFill>
            <a:srgbClr val="996633"/>
          </a:soli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6572264" y="1142990"/>
            <a:ext cx="142876" cy="3071834"/>
          </a:xfrm>
          <a:prstGeom prst="rect">
            <a:avLst/>
          </a:prstGeom>
          <a:solidFill>
            <a:srgbClr val="996633"/>
          </a:soli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643174" y="1357304"/>
            <a:ext cx="142876" cy="2643206"/>
          </a:xfrm>
          <a:prstGeom prst="rect">
            <a:avLst/>
          </a:prstGeom>
          <a:noFill/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286512" y="1428742"/>
            <a:ext cx="142876" cy="2643206"/>
          </a:xfrm>
          <a:prstGeom prst="rect">
            <a:avLst/>
          </a:prstGeom>
          <a:noFill/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928926" y="1643056"/>
            <a:ext cx="142876" cy="2143140"/>
          </a:xfrm>
          <a:prstGeom prst="rect">
            <a:avLst/>
          </a:prstGeom>
          <a:solidFill>
            <a:srgbClr val="663300"/>
          </a:soli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072198" y="1714494"/>
            <a:ext cx="142876" cy="2143140"/>
          </a:xfrm>
          <a:prstGeom prst="rect">
            <a:avLst/>
          </a:prstGeom>
          <a:solidFill>
            <a:srgbClr val="663300"/>
          </a:soli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214678" y="1857370"/>
            <a:ext cx="142876" cy="1785950"/>
          </a:xfrm>
          <a:prstGeom prst="rect">
            <a:avLst/>
          </a:prstGeom>
          <a:noFill/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857884" y="1928808"/>
            <a:ext cx="142876" cy="1785950"/>
          </a:xfrm>
          <a:prstGeom prst="rect">
            <a:avLst/>
          </a:prstGeom>
          <a:noFill/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500430" y="2071684"/>
            <a:ext cx="142876" cy="1428760"/>
          </a:xfrm>
          <a:prstGeom prst="rect">
            <a:avLst/>
          </a:prstGeom>
          <a:solidFill>
            <a:srgbClr val="996633"/>
          </a:soli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643570" y="2071684"/>
            <a:ext cx="142876" cy="1428760"/>
          </a:xfrm>
          <a:prstGeom prst="rect">
            <a:avLst/>
          </a:prstGeom>
          <a:solidFill>
            <a:srgbClr val="996633"/>
          </a:soli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786182" y="2214560"/>
            <a:ext cx="142876" cy="1143008"/>
          </a:xfrm>
          <a:prstGeom prst="rect">
            <a:avLst/>
          </a:prstGeom>
          <a:noFill/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429256" y="2214560"/>
            <a:ext cx="142876" cy="1143008"/>
          </a:xfrm>
          <a:prstGeom prst="rect">
            <a:avLst/>
          </a:prstGeom>
          <a:noFill/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4071934" y="2285998"/>
            <a:ext cx="142876" cy="928694"/>
          </a:xfrm>
          <a:prstGeom prst="rect">
            <a:avLst/>
          </a:prstGeom>
          <a:solidFill>
            <a:srgbClr val="663300"/>
          </a:soli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214942" y="2285998"/>
            <a:ext cx="142876" cy="928694"/>
          </a:xfrm>
          <a:prstGeom prst="rect">
            <a:avLst/>
          </a:prstGeom>
          <a:solidFill>
            <a:srgbClr val="663300"/>
          </a:soli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4357686" y="2357436"/>
            <a:ext cx="142876" cy="714380"/>
          </a:xfrm>
          <a:prstGeom prst="rect">
            <a:avLst/>
          </a:prstGeom>
          <a:noFill/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000628" y="2357436"/>
            <a:ext cx="142876" cy="714380"/>
          </a:xfrm>
          <a:prstGeom prst="rect">
            <a:avLst/>
          </a:prstGeom>
          <a:noFill/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572000" y="2428874"/>
            <a:ext cx="142876" cy="571504"/>
          </a:xfrm>
          <a:prstGeom prst="rect">
            <a:avLst/>
          </a:prstGeom>
          <a:solidFill>
            <a:srgbClr val="996633"/>
          </a:soli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786314" y="2428874"/>
            <a:ext cx="142876" cy="571504"/>
          </a:xfrm>
          <a:prstGeom prst="rect">
            <a:avLst/>
          </a:prstGeom>
          <a:solidFill>
            <a:srgbClr val="996633"/>
          </a:soli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1285852" y="285734"/>
            <a:ext cx="142876" cy="4500594"/>
          </a:xfrm>
          <a:prstGeom prst="rect">
            <a:avLst/>
          </a:prstGeom>
          <a:solidFill>
            <a:srgbClr val="996633"/>
          </a:soli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7572396" y="285734"/>
            <a:ext cx="142876" cy="4500594"/>
          </a:xfrm>
          <a:prstGeom prst="rect">
            <a:avLst/>
          </a:prstGeom>
          <a:solidFill>
            <a:srgbClr val="996633"/>
          </a:soli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1000100" y="285734"/>
            <a:ext cx="142876" cy="4500594"/>
          </a:xfrm>
          <a:prstGeom prst="rect">
            <a:avLst/>
          </a:prstGeom>
          <a:noFill/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7858148" y="285734"/>
            <a:ext cx="142876" cy="4500594"/>
          </a:xfrm>
          <a:prstGeom prst="rect">
            <a:avLst/>
          </a:prstGeom>
          <a:noFill/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714348" y="285734"/>
            <a:ext cx="142876" cy="4500594"/>
          </a:xfrm>
          <a:prstGeom prst="rect">
            <a:avLst/>
          </a:prstGeom>
          <a:solidFill>
            <a:srgbClr val="663300"/>
          </a:soli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8072462" y="285734"/>
            <a:ext cx="142876" cy="4500594"/>
          </a:xfrm>
          <a:prstGeom prst="rect">
            <a:avLst/>
          </a:prstGeom>
          <a:solidFill>
            <a:srgbClr val="663300"/>
          </a:soli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8286776" y="285734"/>
            <a:ext cx="142876" cy="4500594"/>
          </a:xfrm>
          <a:prstGeom prst="rect">
            <a:avLst/>
          </a:prstGeom>
          <a:noFill/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428596" y="285734"/>
            <a:ext cx="142876" cy="4500594"/>
          </a:xfrm>
          <a:prstGeom prst="rect">
            <a:avLst/>
          </a:prstGeom>
          <a:noFill/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gradFill flip="none" rotWithShape="1">
            <a:gsLst>
              <a:gs pos="71000">
                <a:srgbClr val="00B05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5" fill="hold">
                            <p:stCondLst>
                              <p:cond delay="2000"/>
                            </p:stCondLst>
                            <p:childTnLst>
                              <p:par>
                                <p:cTn id="29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8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0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5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8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rgbClr val="002060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430242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>
            <a:off x="1643042" y="0"/>
            <a:ext cx="5929354" cy="642924"/>
          </a:xfrm>
          <a:prstGeom prst="donut">
            <a:avLst/>
          </a:prstGeom>
          <a:noFill/>
          <a:ln w="3175">
            <a:solidFill>
              <a:srgbClr val="00206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1643042" y="4500576"/>
            <a:ext cx="5929354" cy="642924"/>
          </a:xfrm>
          <a:prstGeom prst="donut">
            <a:avLst/>
          </a:prstGeom>
          <a:noFill/>
          <a:ln w="3175">
            <a:solidFill>
              <a:srgbClr val="00206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643042" y="285734"/>
            <a:ext cx="5929354" cy="642924"/>
          </a:xfrm>
          <a:prstGeom prst="donu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tx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002060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643042" y="4214824"/>
            <a:ext cx="5929354" cy="642924"/>
          </a:xfrm>
          <a:prstGeom prst="donu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tx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002060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643042" y="642924"/>
            <a:ext cx="5929354" cy="642924"/>
          </a:xfrm>
          <a:prstGeom prst="donut">
            <a:avLst/>
          </a:prstGeom>
          <a:noFill/>
          <a:ln w="3175">
            <a:solidFill>
              <a:srgbClr val="00206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643042" y="3929072"/>
            <a:ext cx="5929354" cy="642924"/>
          </a:xfrm>
          <a:prstGeom prst="donut">
            <a:avLst/>
          </a:prstGeom>
          <a:noFill/>
          <a:ln w="3175">
            <a:solidFill>
              <a:srgbClr val="00206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643042" y="928676"/>
            <a:ext cx="5929354" cy="642924"/>
          </a:xfrm>
          <a:prstGeom prst="donu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tx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002060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643042" y="3643320"/>
            <a:ext cx="5929354" cy="642924"/>
          </a:xfrm>
          <a:prstGeom prst="donu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tx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002060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1643042" y="1285866"/>
            <a:ext cx="5929354" cy="642924"/>
          </a:xfrm>
          <a:prstGeom prst="donut">
            <a:avLst/>
          </a:prstGeom>
          <a:noFill/>
          <a:ln w="3175">
            <a:solidFill>
              <a:srgbClr val="00206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1643042" y="3286130"/>
            <a:ext cx="5929354" cy="642924"/>
          </a:xfrm>
          <a:prstGeom prst="donut">
            <a:avLst/>
          </a:prstGeom>
          <a:noFill/>
          <a:ln w="3175">
            <a:solidFill>
              <a:srgbClr val="00206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1643042" y="1571618"/>
            <a:ext cx="5929354" cy="642924"/>
          </a:xfrm>
          <a:prstGeom prst="donu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tx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002060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1643042" y="3000378"/>
            <a:ext cx="5929354" cy="642924"/>
          </a:xfrm>
          <a:prstGeom prst="donu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tx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002060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1643042" y="1928808"/>
            <a:ext cx="5929354" cy="642924"/>
          </a:xfrm>
          <a:prstGeom prst="donut">
            <a:avLst/>
          </a:prstGeom>
          <a:noFill/>
          <a:ln w="3175">
            <a:solidFill>
              <a:srgbClr val="00206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1643042" y="2643188"/>
            <a:ext cx="5929354" cy="642924"/>
          </a:xfrm>
          <a:prstGeom prst="donut">
            <a:avLst/>
          </a:prstGeom>
          <a:noFill/>
          <a:ln w="3175">
            <a:solidFill>
              <a:srgbClr val="00206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gradFill flip="none" rotWithShape="1">
            <a:gsLst>
              <a:gs pos="71000">
                <a:srgbClr val="00B05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000"/>
                            </p:stCondLst>
                            <p:childTnLst>
                              <p:par>
                                <p:cTn id="120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3325276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3714744" y="0"/>
            <a:ext cx="857256" cy="1285866"/>
          </a:xfrm>
          <a:prstGeom prst="moon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0800000">
            <a:off x="4572000" y="0"/>
            <a:ext cx="857256" cy="1285866"/>
          </a:xfrm>
          <a:prstGeom prst="moon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3714744" y="1285866"/>
            <a:ext cx="857256" cy="1285866"/>
          </a:xfrm>
          <a:prstGeom prst="moon">
            <a:avLst/>
          </a:prstGeom>
          <a:blipFill>
            <a:blip r:embed="rId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0800000">
            <a:off x="4572000" y="1285866"/>
            <a:ext cx="857256" cy="1285866"/>
          </a:xfrm>
          <a:prstGeom prst="moon">
            <a:avLst/>
          </a:prstGeom>
          <a:blipFill>
            <a:blip r:embed="rId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3714744" y="2571750"/>
            <a:ext cx="857256" cy="1285866"/>
          </a:xfrm>
          <a:prstGeom prst="moon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>
            <a:off x="4572000" y="2571750"/>
            <a:ext cx="857256" cy="1285866"/>
          </a:xfrm>
          <a:prstGeom prst="moon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3714744" y="3857634"/>
            <a:ext cx="857256" cy="1285866"/>
          </a:xfrm>
          <a:prstGeom prst="moon">
            <a:avLst/>
          </a:prstGeom>
          <a:blipFill>
            <a:blip r:embed="rId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0800000">
            <a:off x="4572000" y="3857634"/>
            <a:ext cx="857256" cy="1285866"/>
          </a:xfrm>
          <a:prstGeom prst="moon">
            <a:avLst/>
          </a:prstGeom>
          <a:blipFill>
            <a:blip r:embed="rId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1857356" y="0"/>
            <a:ext cx="857256" cy="1285866"/>
          </a:xfrm>
          <a:prstGeom prst="moon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>
            <a:off x="2714612" y="0"/>
            <a:ext cx="857256" cy="1285866"/>
          </a:xfrm>
          <a:prstGeom prst="moon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1857356" y="1285866"/>
            <a:ext cx="857256" cy="1285866"/>
          </a:xfrm>
          <a:prstGeom prst="moon">
            <a:avLst/>
          </a:prstGeom>
          <a:blipFill>
            <a:blip r:embed="rId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0800000">
            <a:off x="2714612" y="1285866"/>
            <a:ext cx="857256" cy="1285866"/>
          </a:xfrm>
          <a:prstGeom prst="moon">
            <a:avLst/>
          </a:prstGeom>
          <a:blipFill>
            <a:blip r:embed="rId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1857356" y="2571750"/>
            <a:ext cx="857256" cy="1285866"/>
          </a:xfrm>
          <a:prstGeom prst="moon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0800000">
            <a:off x="2714612" y="2571750"/>
            <a:ext cx="857256" cy="1285866"/>
          </a:xfrm>
          <a:prstGeom prst="moon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1857356" y="3857634"/>
            <a:ext cx="857256" cy="1285866"/>
          </a:xfrm>
          <a:prstGeom prst="moon">
            <a:avLst/>
          </a:prstGeom>
          <a:blipFill>
            <a:blip r:embed="rId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0800000">
            <a:off x="2714612" y="3857634"/>
            <a:ext cx="857256" cy="1285866"/>
          </a:xfrm>
          <a:prstGeom prst="moon">
            <a:avLst/>
          </a:prstGeom>
          <a:blipFill>
            <a:blip r:embed="rId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5500694" y="0"/>
            <a:ext cx="857256" cy="1285866"/>
          </a:xfrm>
          <a:prstGeom prst="moon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0800000">
            <a:off x="6357950" y="0"/>
            <a:ext cx="857256" cy="1285866"/>
          </a:xfrm>
          <a:prstGeom prst="moon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5500694" y="1285866"/>
            <a:ext cx="857256" cy="1285866"/>
          </a:xfrm>
          <a:prstGeom prst="moon">
            <a:avLst/>
          </a:prstGeom>
          <a:blipFill>
            <a:blip r:embed="rId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0800000">
            <a:off x="6357950" y="1285866"/>
            <a:ext cx="857256" cy="1285866"/>
          </a:xfrm>
          <a:prstGeom prst="moon">
            <a:avLst/>
          </a:prstGeom>
          <a:blipFill>
            <a:blip r:embed="rId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>
            <a:off x="5500694" y="2571750"/>
            <a:ext cx="857256" cy="1285866"/>
          </a:xfrm>
          <a:prstGeom prst="moon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0800000">
            <a:off x="6357950" y="2571750"/>
            <a:ext cx="857256" cy="1285866"/>
          </a:xfrm>
          <a:prstGeom prst="moon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>
            <a:off x="5500694" y="3857634"/>
            <a:ext cx="857256" cy="1285866"/>
          </a:xfrm>
          <a:prstGeom prst="moon">
            <a:avLst/>
          </a:prstGeom>
          <a:blipFill>
            <a:blip r:embed="rId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0800000">
            <a:off x="6357950" y="3857634"/>
            <a:ext cx="857256" cy="1285866"/>
          </a:xfrm>
          <a:prstGeom prst="moon">
            <a:avLst/>
          </a:prstGeom>
          <a:blipFill>
            <a:blip r:embed="rId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gradFill flip="none" rotWithShape="1">
            <a:gsLst>
              <a:gs pos="71000">
                <a:srgbClr val="00B05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2000"/>
                            </p:stCondLst>
                            <p:childTnLst>
                              <p:par>
                                <p:cTn id="184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3222ea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780309">
            <a:off x="5655725" y="39339"/>
            <a:ext cx="3497580" cy="5336037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642910" y="1714494"/>
            <a:ext cx="535785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chemeClr val="bg1"/>
                </a:solidFill>
              </a:rPr>
              <a:t>Ya mencionamos lo importante que es la conexión con nosotros mismo, con nuestro ser interior; y esto se refiere a que debemos conocernos, saber nuestros gustos y nuestras preferencias, escuchar nuestro corazón y hacer lo que sentimos.</a:t>
            </a:r>
            <a:br>
              <a:rPr lang="es-PE" b="1" dirty="0" smtClean="0">
                <a:solidFill>
                  <a:schemeClr val="bg1"/>
                </a:solidFill>
              </a:rPr>
            </a:br>
            <a:endParaRPr lang="es-PE" b="1" dirty="0">
              <a:solidFill>
                <a:schemeClr val="bg1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gradFill flip="none" rotWithShape="1">
            <a:gsLst>
              <a:gs pos="71000">
                <a:srgbClr val="00B05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8000">
              <a:srgbClr val="663300"/>
            </a:gs>
            <a:gs pos="50000">
              <a:schemeClr val="accent6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6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055689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ombinar"/>
          <p:cNvSpPr/>
          <p:nvPr/>
        </p:nvSpPr>
        <p:spPr>
          <a:xfrm rot="16200000">
            <a:off x="625080" y="303598"/>
            <a:ext cx="3321843" cy="4572000"/>
          </a:xfrm>
          <a:prstGeom prst="flowChartMerge">
            <a:avLst/>
          </a:prstGeom>
          <a:gradFill flip="none" rotWithShape="1">
            <a:gsLst>
              <a:gs pos="14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mbinar"/>
          <p:cNvSpPr/>
          <p:nvPr/>
        </p:nvSpPr>
        <p:spPr>
          <a:xfrm rot="5400000">
            <a:off x="5197080" y="303598"/>
            <a:ext cx="3321843" cy="4572000"/>
          </a:xfrm>
          <a:prstGeom prst="flowChartMerge">
            <a:avLst/>
          </a:prstGeom>
          <a:gradFill flip="none" rotWithShape="1">
            <a:gsLst>
              <a:gs pos="14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6200000">
            <a:off x="232171" y="696507"/>
            <a:ext cx="3321843" cy="3786182"/>
          </a:xfrm>
          <a:prstGeom prst="flowChartMerge">
            <a:avLst/>
          </a:prstGeom>
          <a:gradFill flip="none" rotWithShape="1">
            <a:gsLst>
              <a:gs pos="14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5400000">
            <a:off x="5554270" y="660788"/>
            <a:ext cx="3321843" cy="3857620"/>
          </a:xfrm>
          <a:prstGeom prst="flowChartMerge">
            <a:avLst/>
          </a:prstGeom>
          <a:gradFill flip="none" rotWithShape="1">
            <a:gsLst>
              <a:gs pos="14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6200000">
            <a:off x="-160739" y="1089416"/>
            <a:ext cx="3321843" cy="3000364"/>
          </a:xfrm>
          <a:prstGeom prst="flowChartMerge">
            <a:avLst/>
          </a:prstGeom>
          <a:gradFill flip="none" rotWithShape="1">
            <a:gsLst>
              <a:gs pos="14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5400000">
            <a:off x="5947179" y="1053697"/>
            <a:ext cx="3321843" cy="3071802"/>
          </a:xfrm>
          <a:prstGeom prst="flowChartMerge">
            <a:avLst/>
          </a:prstGeom>
          <a:gradFill flip="none" rotWithShape="1">
            <a:gsLst>
              <a:gs pos="14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16200000">
            <a:off x="-517929" y="1446606"/>
            <a:ext cx="3321843" cy="2285984"/>
          </a:xfrm>
          <a:prstGeom prst="flowChartMerge">
            <a:avLst/>
          </a:prstGeom>
          <a:gradFill flip="none" rotWithShape="1">
            <a:gsLst>
              <a:gs pos="14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5400000">
            <a:off x="6268638" y="1375180"/>
            <a:ext cx="3321867" cy="2428860"/>
          </a:xfrm>
          <a:prstGeom prst="flowChartMerge">
            <a:avLst/>
          </a:prstGeom>
          <a:gradFill flip="none" rotWithShape="1">
            <a:gsLst>
              <a:gs pos="14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16200000">
            <a:off x="-875119" y="1803796"/>
            <a:ext cx="3321843" cy="1571604"/>
          </a:xfrm>
          <a:prstGeom prst="flowChartMerge">
            <a:avLst/>
          </a:prstGeom>
          <a:gradFill flip="none" rotWithShape="1">
            <a:gsLst>
              <a:gs pos="14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5400000">
            <a:off x="6590109" y="1696651"/>
            <a:ext cx="3321867" cy="1785918"/>
          </a:xfrm>
          <a:prstGeom prst="flowChartMerge">
            <a:avLst/>
          </a:prstGeom>
          <a:gradFill flip="none" rotWithShape="1">
            <a:gsLst>
              <a:gs pos="14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16200000">
            <a:off x="-1196590" y="2125267"/>
            <a:ext cx="3321843" cy="928662"/>
          </a:xfrm>
          <a:prstGeom prst="flowChartMerge">
            <a:avLst/>
          </a:prstGeom>
          <a:gradFill flip="none" rotWithShape="1">
            <a:gsLst>
              <a:gs pos="14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5400000">
            <a:off x="6911580" y="2018122"/>
            <a:ext cx="3321867" cy="1142976"/>
          </a:xfrm>
          <a:prstGeom prst="flowChartMerge">
            <a:avLst/>
          </a:prstGeom>
          <a:gradFill flip="none" rotWithShape="1">
            <a:gsLst>
              <a:gs pos="14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16200000">
            <a:off x="-1410904" y="2393160"/>
            <a:ext cx="3321843" cy="500034"/>
          </a:xfrm>
          <a:prstGeom prst="flowChartMerge">
            <a:avLst/>
          </a:prstGeom>
          <a:gradFill flip="none" rotWithShape="1">
            <a:gsLst>
              <a:gs pos="14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5400000">
            <a:off x="7197332" y="2303874"/>
            <a:ext cx="3321867" cy="571472"/>
          </a:xfrm>
          <a:prstGeom prst="flowChartMerge">
            <a:avLst/>
          </a:prstGeom>
          <a:gradFill flip="none" rotWithShape="1">
            <a:gsLst>
              <a:gs pos="1400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gradFill flip="none" rotWithShape="1">
            <a:gsLst>
              <a:gs pos="71000">
                <a:srgbClr val="00B05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2000"/>
                            </p:stCondLst>
                            <p:childTnLst>
                              <p:par>
                                <p:cTn id="13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">
              <a:srgbClr val="002060"/>
            </a:gs>
            <a:gs pos="50000">
              <a:srgbClr val="0070C0">
                <a:shade val="67500"/>
                <a:satMod val="115000"/>
              </a:srgbClr>
            </a:gs>
            <a:gs pos="100000">
              <a:srgbClr val="0070C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26424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Elipse"/>
          <p:cNvSpPr/>
          <p:nvPr/>
        </p:nvSpPr>
        <p:spPr>
          <a:xfrm>
            <a:off x="4000496" y="21429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4786314" y="428610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5357818" y="92867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5643570" y="1428742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715008" y="2071684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5572132" y="2643188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286380" y="3214692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4857752" y="3571882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4429124" y="3714758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3357554" y="357172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2857488" y="57148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2500298" y="92867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2214546" y="128586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2143108" y="1785932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2214546" y="235743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2500298" y="2928940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2928926" y="342900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3714744" y="3714758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gradFill flip="none" rotWithShape="1">
            <a:gsLst>
              <a:gs pos="71000">
                <a:srgbClr val="00B05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chemeClr val="accent3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63837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9339625">
            <a:off x="-232386" y="1763261"/>
            <a:ext cx="2857488" cy="160736"/>
          </a:xfrm>
          <a:prstGeom prst="rect">
            <a:avLst/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9339625">
            <a:off x="339085" y="1763260"/>
            <a:ext cx="2857488" cy="160736"/>
          </a:xfrm>
          <a:prstGeom prst="rect">
            <a:avLst/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339625">
            <a:off x="839184" y="1763262"/>
            <a:ext cx="2857488" cy="160736"/>
          </a:xfrm>
          <a:prstGeom prst="rect">
            <a:avLst/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339625">
            <a:off x="1410655" y="1763261"/>
            <a:ext cx="2857488" cy="160736"/>
          </a:xfrm>
          <a:prstGeom prst="rect">
            <a:avLst/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339625">
            <a:off x="1910756" y="1763260"/>
            <a:ext cx="2857488" cy="160736"/>
          </a:xfrm>
          <a:prstGeom prst="rect">
            <a:avLst/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339625">
            <a:off x="2482227" y="1763260"/>
            <a:ext cx="2857488" cy="160736"/>
          </a:xfrm>
          <a:prstGeom prst="rect">
            <a:avLst/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339625">
            <a:off x="2982326" y="1763261"/>
            <a:ext cx="2857488" cy="160736"/>
          </a:xfrm>
          <a:prstGeom prst="rect">
            <a:avLst/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339625">
            <a:off x="3553797" y="1763260"/>
            <a:ext cx="2857488" cy="160736"/>
          </a:xfrm>
          <a:prstGeom prst="rect">
            <a:avLst/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339625">
            <a:off x="4053860" y="1763260"/>
            <a:ext cx="2857488" cy="160736"/>
          </a:xfrm>
          <a:prstGeom prst="rect">
            <a:avLst/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339625">
            <a:off x="4625331" y="1763260"/>
            <a:ext cx="2857488" cy="160736"/>
          </a:xfrm>
          <a:prstGeom prst="rect">
            <a:avLst/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339625">
            <a:off x="5125430" y="1763261"/>
            <a:ext cx="2857488" cy="160736"/>
          </a:xfrm>
          <a:prstGeom prst="rect">
            <a:avLst/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339625">
            <a:off x="5696901" y="1763260"/>
            <a:ext cx="2857488" cy="160736"/>
          </a:xfrm>
          <a:prstGeom prst="rect">
            <a:avLst/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339625">
            <a:off x="6197002" y="1763260"/>
            <a:ext cx="2857488" cy="160736"/>
          </a:xfrm>
          <a:prstGeom prst="rect">
            <a:avLst/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339625">
            <a:off x="6768473" y="1763259"/>
            <a:ext cx="2857488" cy="160736"/>
          </a:xfrm>
          <a:prstGeom prst="rect">
            <a:avLst/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080535">
            <a:off x="-237031" y="3107396"/>
            <a:ext cx="2857488" cy="160736"/>
          </a:xfrm>
          <a:prstGeom prst="rect">
            <a:avLst/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080535">
            <a:off x="334442" y="3107396"/>
            <a:ext cx="2857488" cy="160736"/>
          </a:xfrm>
          <a:prstGeom prst="rect">
            <a:avLst/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3080535">
            <a:off x="834508" y="3107396"/>
            <a:ext cx="2857488" cy="160736"/>
          </a:xfrm>
          <a:prstGeom prst="rect">
            <a:avLst/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3080535">
            <a:off x="1406012" y="3107396"/>
            <a:ext cx="2857488" cy="160736"/>
          </a:xfrm>
          <a:prstGeom prst="rect">
            <a:avLst/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3080535">
            <a:off x="1977516" y="3107397"/>
            <a:ext cx="2857488" cy="160736"/>
          </a:xfrm>
          <a:prstGeom prst="rect">
            <a:avLst/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3080535">
            <a:off x="2549021" y="3107396"/>
            <a:ext cx="2857488" cy="160736"/>
          </a:xfrm>
          <a:prstGeom prst="rect">
            <a:avLst/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3080535">
            <a:off x="3049118" y="3107397"/>
            <a:ext cx="2857488" cy="160736"/>
          </a:xfrm>
          <a:prstGeom prst="rect">
            <a:avLst/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3080535">
            <a:off x="3620590" y="3107396"/>
            <a:ext cx="2857488" cy="160736"/>
          </a:xfrm>
          <a:prstGeom prst="rect">
            <a:avLst/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3080535">
            <a:off x="4120689" y="3107397"/>
            <a:ext cx="2857488" cy="160736"/>
          </a:xfrm>
          <a:prstGeom prst="rect">
            <a:avLst/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3080535">
            <a:off x="4692161" y="3107396"/>
            <a:ext cx="2857488" cy="160736"/>
          </a:xfrm>
          <a:prstGeom prst="rect">
            <a:avLst/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080535">
            <a:off x="5192228" y="3107396"/>
            <a:ext cx="2857488" cy="160736"/>
          </a:xfrm>
          <a:prstGeom prst="rect">
            <a:avLst/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080535">
            <a:off x="5835169" y="3107396"/>
            <a:ext cx="2857488" cy="160736"/>
          </a:xfrm>
          <a:prstGeom prst="rect">
            <a:avLst/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080535">
            <a:off x="6335235" y="3107396"/>
            <a:ext cx="2857488" cy="160736"/>
          </a:xfrm>
          <a:prstGeom prst="rect">
            <a:avLst/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080535">
            <a:off x="6906739" y="3107396"/>
            <a:ext cx="2857488" cy="160736"/>
          </a:xfrm>
          <a:prstGeom prst="rect">
            <a:avLst/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gradFill flip="none" rotWithShape="1">
            <a:gsLst>
              <a:gs pos="71000">
                <a:srgbClr val="00B05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000"/>
                            </p:stCondLst>
                            <p:childTnLst>
                              <p:par>
                                <p:cTn id="120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4000">
              <a:srgbClr val="0F282F"/>
            </a:gs>
            <a:gs pos="50000">
              <a:schemeClr val="accent5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5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172f49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170181">
            <a:off x="36815" y="-72918"/>
            <a:ext cx="3752302" cy="5408724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714744" y="1071552"/>
            <a:ext cx="507209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chemeClr val="bg1"/>
                </a:solidFill>
              </a:rPr>
              <a:t>Cuando empezamos a preguntarnos qué es lo que nos hace </a:t>
            </a:r>
            <a:r>
              <a:rPr lang="es-PE" b="1" dirty="0" err="1" smtClean="0">
                <a:solidFill>
                  <a:schemeClr val="bg1"/>
                </a:solidFill>
              </a:rPr>
              <a:t>felíz</a:t>
            </a:r>
            <a:r>
              <a:rPr lang="es-PE" b="1" dirty="0" smtClean="0">
                <a:solidFill>
                  <a:schemeClr val="bg1"/>
                </a:solidFill>
              </a:rPr>
              <a:t>? Qué es lo que disfruto hacer? cuales son mis colores favoritos? la comida que más me gusta? que deporte me gustaría realizar? empezar baile, o realizar alguna actividad artística? </a:t>
            </a:r>
            <a:r>
              <a:rPr lang="es-PE" b="1" dirty="0" err="1" smtClean="0">
                <a:solidFill>
                  <a:schemeClr val="bg1"/>
                </a:solidFill>
              </a:rPr>
              <a:t>etc</a:t>
            </a:r>
            <a:r>
              <a:rPr lang="es-PE" b="1" dirty="0" smtClean="0">
                <a:solidFill>
                  <a:schemeClr val="bg1"/>
                </a:solidFill>
              </a:rPr>
              <a:t>; es cuando comenzamos a escuchar nuestro interior y a conectar con nuestro deseos y placeres.</a:t>
            </a:r>
            <a:br>
              <a:rPr lang="es-PE" b="1" dirty="0" smtClean="0">
                <a:solidFill>
                  <a:schemeClr val="bg1"/>
                </a:solidFill>
              </a:rPr>
            </a:br>
            <a:endParaRPr lang="es-PE" b="1" dirty="0">
              <a:solidFill>
                <a:schemeClr val="bg1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gradFill flip="none" rotWithShape="1">
            <a:gsLst>
              <a:gs pos="71000">
                <a:srgbClr val="00B05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996600">
                <a:shade val="67500"/>
                <a:satMod val="115000"/>
              </a:srgbClr>
            </a:gs>
            <a:gs pos="100000">
              <a:srgbClr val="9966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430280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4572000" y="0"/>
            <a:ext cx="1428760" cy="910817"/>
          </a:xfrm>
          <a:prstGeom prst="rtTriangl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>
            <a:off x="3071802" y="0"/>
            <a:ext cx="1428760" cy="910817"/>
          </a:xfrm>
          <a:prstGeom prst="rtTriangl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3071802" y="482188"/>
            <a:ext cx="1428760" cy="910817"/>
          </a:xfrm>
          <a:prstGeom prst="rtTriangl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572000" y="482188"/>
            <a:ext cx="1428760" cy="910817"/>
          </a:xfrm>
          <a:prstGeom prst="rtTriangl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3071802" y="964395"/>
            <a:ext cx="1428760" cy="910817"/>
          </a:xfrm>
          <a:prstGeom prst="rtTriangl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72000" y="964395"/>
            <a:ext cx="1428760" cy="910817"/>
          </a:xfrm>
          <a:prstGeom prst="rtTriangl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4572000" y="1393023"/>
            <a:ext cx="1428760" cy="910817"/>
          </a:xfrm>
          <a:prstGeom prst="rtTriangl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3071802" y="1393023"/>
            <a:ext cx="1428760" cy="910817"/>
          </a:xfrm>
          <a:prstGeom prst="rtTriangl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3071802" y="1821651"/>
            <a:ext cx="1428760" cy="910817"/>
          </a:xfrm>
          <a:prstGeom prst="rtTriangl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572000" y="1821651"/>
            <a:ext cx="1428760" cy="910817"/>
          </a:xfrm>
          <a:prstGeom prst="rtTriangl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3071802" y="2196700"/>
            <a:ext cx="1428760" cy="910817"/>
          </a:xfrm>
          <a:prstGeom prst="rtTriangl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572000" y="2196700"/>
            <a:ext cx="1428760" cy="910817"/>
          </a:xfrm>
          <a:prstGeom prst="rtTriangl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4572000" y="2571750"/>
            <a:ext cx="1428760" cy="910817"/>
          </a:xfrm>
          <a:prstGeom prst="rtTriangl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3071802" y="2571750"/>
            <a:ext cx="1428760" cy="910817"/>
          </a:xfrm>
          <a:prstGeom prst="rtTriangl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3071802" y="2946799"/>
            <a:ext cx="1428760" cy="910817"/>
          </a:xfrm>
          <a:prstGeom prst="rtTriangl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572000" y="2946799"/>
            <a:ext cx="1428760" cy="910817"/>
          </a:xfrm>
          <a:prstGeom prst="rtTriangl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3071802" y="3268270"/>
            <a:ext cx="1428760" cy="910817"/>
          </a:xfrm>
          <a:prstGeom prst="rtTriangl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572000" y="3268270"/>
            <a:ext cx="1428760" cy="910817"/>
          </a:xfrm>
          <a:prstGeom prst="rtTriangl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4572000" y="3643320"/>
            <a:ext cx="1428760" cy="910817"/>
          </a:xfrm>
          <a:prstGeom prst="rtTriangl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3071802" y="3643320"/>
            <a:ext cx="1428760" cy="910817"/>
          </a:xfrm>
          <a:prstGeom prst="rtTriangl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3071802" y="3964791"/>
            <a:ext cx="1428760" cy="910817"/>
          </a:xfrm>
          <a:prstGeom prst="rtTriangl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572000" y="3964791"/>
            <a:ext cx="1428760" cy="910817"/>
          </a:xfrm>
          <a:prstGeom prst="rtTriangl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4572000" y="4393419"/>
            <a:ext cx="1428760" cy="910817"/>
          </a:xfrm>
          <a:prstGeom prst="rtTriangl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H="1">
            <a:off x="3071802" y="4393419"/>
            <a:ext cx="1428760" cy="910817"/>
          </a:xfrm>
          <a:prstGeom prst="rtTriangl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-285784" y="-214332"/>
            <a:ext cx="9644130" cy="6000792"/>
          </a:xfrm>
          <a:prstGeom prst="rect">
            <a:avLst/>
          </a:prstGeom>
          <a:gradFill flip="none" rotWithShape="1">
            <a:gsLst>
              <a:gs pos="71000">
                <a:srgbClr val="00B05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2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392"/>
            </a:gs>
            <a:gs pos="50000">
              <a:srgbClr val="0070C0">
                <a:shade val="67500"/>
                <a:satMod val="115000"/>
              </a:srgbClr>
            </a:gs>
            <a:gs pos="100000">
              <a:srgbClr val="0070C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393545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143108" y="69393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0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143108" y="337267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267874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143108" y="712335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642942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143108" y="980209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910816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143108" y="1248120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1178727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143108" y="1515994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1446601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143108" y="1891062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1821669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143108" y="2158936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2089543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143108" y="2426847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2357454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143108" y="2694721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2625328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143108" y="3016192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2946799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143108" y="3337663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3268270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071670" y="3551995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3482602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071670" y="3819870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3750477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071670" y="4087762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4018369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000232" y="4302076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4232683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6" name="35 Rectángulo"/>
          <p:cNvSpPr/>
          <p:nvPr/>
        </p:nvSpPr>
        <p:spPr>
          <a:xfrm>
            <a:off x="-285784" y="-214332"/>
            <a:ext cx="9644130" cy="5715040"/>
          </a:xfrm>
          <a:prstGeom prst="rect">
            <a:avLst/>
          </a:prstGeom>
          <a:gradFill flip="none" rotWithShape="1">
            <a:gsLst>
              <a:gs pos="71000">
                <a:srgbClr val="00B05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2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057125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3349274" flipV="1">
            <a:off x="-311387" y="2556720"/>
            <a:ext cx="6183718" cy="131980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7452514">
            <a:off x="3186207" y="2482831"/>
            <a:ext cx="6200607" cy="103840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4036008">
            <a:off x="799716" y="2489646"/>
            <a:ext cx="5480261" cy="144601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6718118">
            <a:off x="2890588" y="2428380"/>
            <a:ext cx="5462653" cy="136293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7068883" flipV="1">
            <a:off x="3081948" y="2488648"/>
            <a:ext cx="5709988" cy="129852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3719052">
            <a:off x="306666" y="2494275"/>
            <a:ext cx="5733042" cy="125542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4550680" flipV="1">
            <a:off x="1264021" y="2497969"/>
            <a:ext cx="5318968" cy="144043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5237414">
            <a:off x="1995821" y="2392836"/>
            <a:ext cx="4985432" cy="148501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4920458">
            <a:off x="1640752" y="2464274"/>
            <a:ext cx="5138464" cy="124625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6332863">
            <a:off x="2557595" y="2500006"/>
            <a:ext cx="5433992" cy="156796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5598467">
            <a:off x="2318564" y="2350154"/>
            <a:ext cx="4904115" cy="142642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5949232">
            <a:off x="2390928" y="2516798"/>
            <a:ext cx="5214375" cy="141054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gradFill flip="none" rotWithShape="1">
            <a:gsLst>
              <a:gs pos="71000">
                <a:srgbClr val="00B05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41400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3aa27bc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646652">
            <a:off x="802099" y="222981"/>
            <a:ext cx="2346722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357554" y="1928808"/>
            <a:ext cx="44291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/>
              <a:t>Pero cuando decidimos hacer eso que nos dicta el corazón, solo ahí es cuando  el chip de la felicidad se activa.</a:t>
            </a:r>
          </a:p>
          <a:p>
            <a:pPr algn="ctr"/>
            <a:endParaRPr lang="es-PE" b="1" dirty="0"/>
          </a:p>
        </p:txBody>
      </p:sp>
      <p:sp>
        <p:nvSpPr>
          <p:cNvPr id="4" name="3 CuadroTexto"/>
          <p:cNvSpPr txBox="1"/>
          <p:nvPr/>
        </p:nvSpPr>
        <p:spPr>
          <a:xfrm>
            <a:off x="3500430" y="3857634"/>
            <a:ext cx="18838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200" b="1" dirty="0" smtClean="0"/>
              <a:t>Texto:  M. </a:t>
            </a:r>
            <a:r>
              <a:rPr lang="es-PE" sz="1200" b="1" dirty="0" err="1" smtClean="0"/>
              <a:t>Jorgelina</a:t>
            </a:r>
            <a:r>
              <a:rPr lang="es-PE" sz="1200" b="1" dirty="0" smtClean="0"/>
              <a:t> Garro</a:t>
            </a:r>
          </a:p>
          <a:p>
            <a:endParaRPr lang="es-PE" sz="1200" b="1" dirty="0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gradFill flip="none" rotWithShape="1">
            <a:gsLst>
              <a:gs pos="71000">
                <a:srgbClr val="00B05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D13BD5">
                <a:shade val="67500"/>
                <a:satMod val="115000"/>
              </a:srgbClr>
            </a:gs>
            <a:gs pos="100000">
              <a:srgbClr val="D13BD5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254849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>
            <a:off x="1643042" y="0"/>
            <a:ext cx="5929354" cy="642924"/>
          </a:xfrm>
          <a:prstGeom prst="donut">
            <a:avLst/>
          </a:prstGeom>
          <a:blipFill>
            <a:blip r:embed="rId3">
              <a:duotone>
                <a:prstClr val="black"/>
                <a:srgbClr val="D13BD5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1643042" y="4500576"/>
            <a:ext cx="5929354" cy="642924"/>
          </a:xfrm>
          <a:prstGeom prst="donut">
            <a:avLst/>
          </a:prstGeom>
          <a:blipFill>
            <a:blip r:embed="rId3">
              <a:duotone>
                <a:prstClr val="black"/>
                <a:srgbClr val="D13BD5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643042" y="285734"/>
            <a:ext cx="5929354" cy="642924"/>
          </a:xfrm>
          <a:prstGeom prst="donut">
            <a:avLst/>
          </a:prstGeom>
          <a:blipFill>
            <a:blip r:embed="rId3">
              <a:duotone>
                <a:prstClr val="black"/>
                <a:srgbClr val="D13BD5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643042" y="4214824"/>
            <a:ext cx="5929354" cy="642924"/>
          </a:xfrm>
          <a:prstGeom prst="donut">
            <a:avLst/>
          </a:prstGeom>
          <a:blipFill>
            <a:blip r:embed="rId3">
              <a:duotone>
                <a:prstClr val="black"/>
                <a:srgbClr val="D13BD5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643042" y="642924"/>
            <a:ext cx="5929354" cy="642924"/>
          </a:xfrm>
          <a:prstGeom prst="donut">
            <a:avLst/>
          </a:prstGeom>
          <a:blipFill>
            <a:blip r:embed="rId3">
              <a:duotone>
                <a:prstClr val="black"/>
                <a:srgbClr val="D13BD5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643042" y="3929072"/>
            <a:ext cx="5929354" cy="642924"/>
          </a:xfrm>
          <a:prstGeom prst="donut">
            <a:avLst/>
          </a:prstGeom>
          <a:blipFill>
            <a:blip r:embed="rId3">
              <a:duotone>
                <a:prstClr val="black"/>
                <a:srgbClr val="D13BD5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643042" y="928676"/>
            <a:ext cx="5929354" cy="642924"/>
          </a:xfrm>
          <a:prstGeom prst="donut">
            <a:avLst/>
          </a:prstGeom>
          <a:blipFill>
            <a:blip r:embed="rId3">
              <a:duotone>
                <a:prstClr val="black"/>
                <a:srgbClr val="D13BD5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643042" y="3643320"/>
            <a:ext cx="5929354" cy="642924"/>
          </a:xfrm>
          <a:prstGeom prst="donut">
            <a:avLst/>
          </a:prstGeom>
          <a:blipFill>
            <a:blip r:embed="rId3">
              <a:duotone>
                <a:prstClr val="black"/>
                <a:srgbClr val="D13BD5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1643042" y="1285866"/>
            <a:ext cx="5929354" cy="642924"/>
          </a:xfrm>
          <a:prstGeom prst="donut">
            <a:avLst/>
          </a:prstGeom>
          <a:blipFill>
            <a:blip r:embed="rId3">
              <a:duotone>
                <a:prstClr val="black"/>
                <a:srgbClr val="D13BD5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1643042" y="3286130"/>
            <a:ext cx="5929354" cy="642924"/>
          </a:xfrm>
          <a:prstGeom prst="donut">
            <a:avLst/>
          </a:prstGeom>
          <a:blipFill>
            <a:blip r:embed="rId3">
              <a:duotone>
                <a:prstClr val="black"/>
                <a:srgbClr val="D13BD5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1643042" y="1571618"/>
            <a:ext cx="5929354" cy="642924"/>
          </a:xfrm>
          <a:prstGeom prst="donut">
            <a:avLst/>
          </a:prstGeom>
          <a:blipFill>
            <a:blip r:embed="rId3">
              <a:duotone>
                <a:prstClr val="black"/>
                <a:srgbClr val="D13BD5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1643042" y="3000378"/>
            <a:ext cx="5929354" cy="642924"/>
          </a:xfrm>
          <a:prstGeom prst="donut">
            <a:avLst/>
          </a:prstGeom>
          <a:blipFill>
            <a:blip r:embed="rId3">
              <a:duotone>
                <a:prstClr val="black"/>
                <a:srgbClr val="D13BD5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1643042" y="1928808"/>
            <a:ext cx="5929354" cy="642924"/>
          </a:xfrm>
          <a:prstGeom prst="donut">
            <a:avLst/>
          </a:prstGeom>
          <a:blipFill>
            <a:blip r:embed="rId3">
              <a:duotone>
                <a:prstClr val="black"/>
                <a:srgbClr val="D13BD5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1643042" y="2643188"/>
            <a:ext cx="5929354" cy="642924"/>
          </a:xfrm>
          <a:prstGeom prst="donut">
            <a:avLst/>
          </a:prstGeom>
          <a:blipFill>
            <a:blip r:embed="rId3">
              <a:duotone>
                <a:prstClr val="black"/>
                <a:srgbClr val="D13BD5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gradFill flip="none" rotWithShape="1">
            <a:gsLst>
              <a:gs pos="71000">
                <a:srgbClr val="00B05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000"/>
                            </p:stCondLst>
                            <p:childTnLst>
                              <p:par>
                                <p:cTn id="120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8000">
              <a:srgbClr val="003615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077357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9339625">
            <a:off x="-232386" y="1763261"/>
            <a:ext cx="2857488" cy="160736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339625">
            <a:off x="339085" y="1763260"/>
            <a:ext cx="2857488" cy="160736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339625">
            <a:off x="839184" y="1763262"/>
            <a:ext cx="2857488" cy="160736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339625">
            <a:off x="1410655" y="1763261"/>
            <a:ext cx="2857488" cy="160736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339625">
            <a:off x="1910756" y="1763260"/>
            <a:ext cx="2857488" cy="160736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339625">
            <a:off x="2482227" y="1763260"/>
            <a:ext cx="2857488" cy="160736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339625">
            <a:off x="2982326" y="1763261"/>
            <a:ext cx="2857488" cy="160736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339625">
            <a:off x="3553797" y="1763260"/>
            <a:ext cx="2857488" cy="160736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339625">
            <a:off x="4053860" y="1763260"/>
            <a:ext cx="2857488" cy="160736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339625">
            <a:off x="4625331" y="1763260"/>
            <a:ext cx="2857488" cy="160736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339625">
            <a:off x="5125430" y="1763261"/>
            <a:ext cx="2857488" cy="160736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339625">
            <a:off x="5696901" y="1763260"/>
            <a:ext cx="2857488" cy="160736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339625">
            <a:off x="6197002" y="1763260"/>
            <a:ext cx="2857488" cy="160736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9339625">
            <a:off x="6768473" y="1763259"/>
            <a:ext cx="2857488" cy="160736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080535">
            <a:off x="-237031" y="3107396"/>
            <a:ext cx="2857488" cy="160736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3080535">
            <a:off x="334442" y="3107396"/>
            <a:ext cx="2857488" cy="160736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3080535">
            <a:off x="834508" y="3107396"/>
            <a:ext cx="2857488" cy="160736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3080535">
            <a:off x="1406012" y="3107396"/>
            <a:ext cx="2857488" cy="160736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3080535">
            <a:off x="1977516" y="3107397"/>
            <a:ext cx="2857488" cy="160736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3080535">
            <a:off x="2549021" y="3107396"/>
            <a:ext cx="2857488" cy="160736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3080535">
            <a:off x="3049118" y="3107397"/>
            <a:ext cx="2857488" cy="160736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3080535">
            <a:off x="3620590" y="3107396"/>
            <a:ext cx="2857488" cy="160736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3080535">
            <a:off x="4120689" y="3107397"/>
            <a:ext cx="2857488" cy="160736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080535">
            <a:off x="4692161" y="3107396"/>
            <a:ext cx="2857488" cy="160736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080535">
            <a:off x="5192228" y="3107396"/>
            <a:ext cx="2857488" cy="160736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080535">
            <a:off x="5835169" y="3107396"/>
            <a:ext cx="2857488" cy="160736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080535">
            <a:off x="6335235" y="3107396"/>
            <a:ext cx="2857488" cy="160736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3080535">
            <a:off x="6906739" y="3107396"/>
            <a:ext cx="2857488" cy="160736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gradFill flip="none" rotWithShape="1">
            <a:gsLst>
              <a:gs pos="71000">
                <a:srgbClr val="00B05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000"/>
                            </p:stCondLst>
                            <p:childTnLst>
                              <p:par>
                                <p:cTn id="120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000">
              <a:srgbClr val="091625"/>
            </a:gs>
            <a:gs pos="50000">
              <a:srgbClr val="0070C0">
                <a:shade val="67500"/>
                <a:satMod val="115000"/>
              </a:srgbClr>
            </a:gs>
            <a:gs pos="100000">
              <a:srgbClr val="0070C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oman-972244_19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5400000">
            <a:off x="3652245" y="-1937765"/>
            <a:ext cx="1768073" cy="5643602"/>
          </a:xfrm>
          <a:prstGeom prst="moon">
            <a:avLst>
              <a:gd name="adj" fmla="val 12308"/>
            </a:avLst>
          </a:prstGeom>
          <a:blipFill>
            <a:blip r:embed="rId3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13BD5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6200000">
            <a:off x="3652245" y="1437663"/>
            <a:ext cx="1768073" cy="5643602"/>
          </a:xfrm>
          <a:prstGeom prst="moon">
            <a:avLst>
              <a:gd name="adj" fmla="val 12308"/>
            </a:avLst>
          </a:prstGeom>
          <a:blipFill>
            <a:blip r:embed="rId3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13BD5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5400000">
            <a:off x="3652245" y="-1669890"/>
            <a:ext cx="1768073" cy="5643602"/>
          </a:xfrm>
          <a:prstGeom prst="moon">
            <a:avLst>
              <a:gd name="adj" fmla="val 12308"/>
            </a:avLst>
          </a:prstGeom>
          <a:blipFill>
            <a:blip r:embed="rId3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13BD5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3652245" y="1169770"/>
            <a:ext cx="1768073" cy="5643602"/>
          </a:xfrm>
          <a:prstGeom prst="moon">
            <a:avLst>
              <a:gd name="adj" fmla="val 12308"/>
            </a:avLst>
          </a:prstGeom>
          <a:blipFill>
            <a:blip r:embed="rId3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13BD5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200000">
            <a:off x="3652245" y="901878"/>
            <a:ext cx="1768073" cy="5643602"/>
          </a:xfrm>
          <a:prstGeom prst="moon">
            <a:avLst>
              <a:gd name="adj" fmla="val 12308"/>
            </a:avLst>
          </a:prstGeom>
          <a:blipFill>
            <a:blip r:embed="rId3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13BD5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>
            <a:off x="3652245" y="-1401998"/>
            <a:ext cx="1768073" cy="5643602"/>
          </a:xfrm>
          <a:prstGeom prst="moon">
            <a:avLst>
              <a:gd name="adj" fmla="val 12308"/>
            </a:avLst>
          </a:prstGeom>
          <a:blipFill>
            <a:blip r:embed="rId3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13BD5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5400000">
            <a:off x="3652245" y="-1134087"/>
            <a:ext cx="1768073" cy="5643602"/>
          </a:xfrm>
          <a:prstGeom prst="moon">
            <a:avLst>
              <a:gd name="adj" fmla="val 12308"/>
            </a:avLst>
          </a:prstGeom>
          <a:blipFill>
            <a:blip r:embed="rId3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13BD5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5400000">
            <a:off x="3652245" y="-866213"/>
            <a:ext cx="1768073" cy="5643602"/>
          </a:xfrm>
          <a:prstGeom prst="moon">
            <a:avLst>
              <a:gd name="adj" fmla="val 12308"/>
            </a:avLst>
          </a:prstGeom>
          <a:blipFill>
            <a:blip r:embed="rId3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13BD5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5400000">
            <a:off x="3652245" y="-598320"/>
            <a:ext cx="1768073" cy="5643602"/>
          </a:xfrm>
          <a:prstGeom prst="moon">
            <a:avLst>
              <a:gd name="adj" fmla="val 12308"/>
            </a:avLst>
          </a:prstGeom>
          <a:blipFill>
            <a:blip r:embed="rId3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13BD5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6200000">
            <a:off x="3652245" y="633985"/>
            <a:ext cx="1768073" cy="5643602"/>
          </a:xfrm>
          <a:prstGeom prst="moon">
            <a:avLst>
              <a:gd name="adj" fmla="val 12308"/>
            </a:avLst>
          </a:prstGeom>
          <a:blipFill>
            <a:blip r:embed="rId3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13BD5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6200000">
            <a:off x="3652245" y="366093"/>
            <a:ext cx="1768073" cy="5643602"/>
          </a:xfrm>
          <a:prstGeom prst="moon">
            <a:avLst>
              <a:gd name="adj" fmla="val 12308"/>
            </a:avLst>
          </a:prstGeom>
          <a:blipFill>
            <a:blip r:embed="rId3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13BD5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6200000">
            <a:off x="3652245" y="98200"/>
            <a:ext cx="1768073" cy="5643602"/>
          </a:xfrm>
          <a:prstGeom prst="moon">
            <a:avLst>
              <a:gd name="adj" fmla="val 12308"/>
            </a:avLst>
          </a:prstGeom>
          <a:blipFill>
            <a:blip r:embed="rId3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13BD5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" name="15 Imagen" descr="cooltext30593379045793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747126">
            <a:off x="264715" y="3569104"/>
            <a:ext cx="1875847" cy="1226515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85784" y="-214332"/>
            <a:ext cx="9644130" cy="5572164"/>
          </a:xfrm>
          <a:prstGeom prst="rect">
            <a:avLst/>
          </a:prstGeom>
          <a:gradFill flip="none" rotWithShape="1">
            <a:gsLst>
              <a:gs pos="71000">
                <a:srgbClr val="00B05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5" fill="hold">
                            <p:stCondLst>
                              <p:cond delay="4000"/>
                            </p:stCondLst>
                            <p:childTnLst>
                              <p:par>
                                <p:cTn id="25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7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EN ARMONÍA CON EL UNIVERSO Y SU NATURALEZ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1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EN ARMONÍA CON EL UNIVERSO Y SU NATURALEZA</Template>
  <TotalTime>0</TotalTime>
  <Words>261</Words>
  <Application>Microsoft Office PowerPoint</Application>
  <PresentationFormat>Presentación en pantalla (16:9)</PresentationFormat>
  <Paragraphs>22</Paragraphs>
  <Slides>46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48" baseType="lpstr">
      <vt:lpstr>EN ARMONÍA CON EL UNIVERSO Y SU NATURALEZA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2018-11-19T21:51:45Z</dcterms:created>
  <dcterms:modified xsi:type="dcterms:W3CDTF">2018-11-19T21:55:40Z</dcterms:modified>
</cp:coreProperties>
</file>