
<file path=[Content_Types].xml><?xml version="1.0" encoding="utf-8"?>
<Types xmlns="http://schemas.openxmlformats.org/package/2006/content-types">
  <Override PartName="/ppt/slides/slide29.xml" ContentType="application/vnd.openxmlformats-officedocument.presentationml.slide+xml"/>
  <Override PartName="/ppt/slides/slide47.xml" ContentType="application/vnd.openxmlformats-officedocument.presentationml.slide+xml"/>
  <Override PartName="/ppt/slides/slide58.xml" ContentType="application/vnd.openxmlformats-officedocument.presentationml.slide+xml"/>
  <Override PartName="/ppt/slides/slide4.xml" ContentType="application/vnd.openxmlformats-officedocument.presentationml.slide+xml"/>
  <Override PartName="/ppt/slides/slide18.xml" ContentType="application/vnd.openxmlformats-officedocument.presentationml.slide+xml"/>
  <Override PartName="/ppt/slides/slide36.xml" ContentType="application/vnd.openxmlformats-officedocument.presentationml.slide+xml"/>
  <Override PartName="/ppt/slides/slide54.xml" ContentType="application/vnd.openxmlformats-officedocument.presentationml.slide+xml"/>
  <Override PartName="/ppt/slides/slide65.xml" ContentType="application/vnd.openxmlformats-officedocument.presentationml.slide+xml"/>
  <Override PartName="/ppt/slideLayouts/slideLayout6.xml" ContentType="application/vnd.openxmlformats-officedocument.presentationml.slideLayout+xml"/>
  <Override PartName="/ppt/slides/slide2.xml" ContentType="application/vnd.openxmlformats-officedocument.presentationml.slide+xml"/>
  <Override PartName="/ppt/slides/slide16.xml" ContentType="application/vnd.openxmlformats-officedocument.presentationml.slide+xml"/>
  <Override PartName="/ppt/slides/slide25.xml" ContentType="application/vnd.openxmlformats-officedocument.presentationml.slide+xml"/>
  <Override PartName="/ppt/slides/slide34.xml" ContentType="application/vnd.openxmlformats-officedocument.presentationml.slide+xml"/>
  <Override PartName="/ppt/slides/slide43.xml" ContentType="application/vnd.openxmlformats-officedocument.presentationml.slide+xml"/>
  <Override PartName="/ppt/slides/slide52.xml" ContentType="application/vnd.openxmlformats-officedocument.presentationml.slide+xml"/>
  <Override PartName="/ppt/slides/slide63.xml" ContentType="application/vnd.openxmlformats-officedocument.presentationml.slide+xml"/>
  <Override PartName="/ppt/slides/slide72.xml" ContentType="application/vnd.openxmlformats-officedocument.presentationml.slide+xml"/>
  <Override PartName="/ppt/theme/theme1.xml" ContentType="application/vnd.openxmlformats-officedocument.theme+xml"/>
  <Override PartName="/ppt/slideLayouts/slideLayout2.xml" ContentType="application/vnd.openxmlformats-officedocument.presentationml.slideLayout+xml"/>
  <Default Extension="rels" ContentType="application/vnd.openxmlformats-package.relationships+xml"/>
  <Default Extension="xml" ContentType="application/xml"/>
  <Override PartName="/ppt/slides/slide14.xml" ContentType="application/vnd.openxmlformats-officedocument.presentationml.slide+xml"/>
  <Override PartName="/ppt/slides/slide23.xml" ContentType="application/vnd.openxmlformats-officedocument.presentationml.slide+xml"/>
  <Override PartName="/ppt/slides/slide32.xml" ContentType="application/vnd.openxmlformats-officedocument.presentationml.slide+xml"/>
  <Override PartName="/ppt/slides/slide41.xml" ContentType="application/vnd.openxmlformats-officedocument.presentationml.slide+xml"/>
  <Override PartName="/ppt/slides/slide50.xml" ContentType="application/vnd.openxmlformats-officedocument.presentationml.slide+xml"/>
  <Override PartName="/ppt/slides/slide61.xml" ContentType="application/vnd.openxmlformats-officedocument.presentationml.slide+xml"/>
  <Override PartName="/ppt/slides/slide70.xml" ContentType="application/vnd.openxmlformats-officedocument.presentationml.slide+xml"/>
  <Override PartName="/ppt/notesMasters/notesMaster1.xml" ContentType="application/vnd.openxmlformats-officedocument.presentationml.notesMaster+xml"/>
  <Override PartName="/ppt/slides/slide10.xml" ContentType="application/vnd.openxmlformats-officedocument.presentationml.slide+xml"/>
  <Override PartName="/ppt/slides/slide12.xml" ContentType="application/vnd.openxmlformats-officedocument.presentationml.slide+xml"/>
  <Override PartName="/ppt/slides/slide21.xml" ContentType="application/vnd.openxmlformats-officedocument.presentationml.slide+xml"/>
  <Override PartName="/ppt/slides/slide30.xml" ContentType="application/vnd.openxmlformats-officedocument.presentationml.slide+xml"/>
  <Override PartName="/ppt/tableStyles.xml" ContentType="application/vnd.openxmlformats-officedocument.presentationml.tableStyles+xml"/>
  <Override PartName="/ppt/slideLayouts/slideLayout11.xml" ContentType="application/vnd.openxmlformats-officedocument.presentationml.slideLayout+xml"/>
  <Override PartName="/ppt/slides/slide7.xml" ContentType="application/vnd.openxmlformats-officedocument.presentationml.slide+xml"/>
  <Override PartName="/ppt/slides/slide9.xml" ContentType="application/vnd.openxmlformats-officedocument.presentationml.slide+xml"/>
  <Override PartName="/ppt/slides/slide59.xml" ContentType="application/vnd.openxmlformats-officedocument.presentationml.slide+xml"/>
  <Override PartName="/ppt/slides/slide68.xml" ContentType="application/vnd.openxmlformats-officedocument.presentationml.slide+xml"/>
  <Override PartName="/ppt/viewProps.xml" ContentType="application/vnd.openxmlformats-officedocument.presentationml.viewProps+xml"/>
  <Override PartName="/ppt/slideLayouts/slideLayout9.xml" ContentType="application/vnd.openxmlformats-officedocument.presentationml.slideLayout+xml"/>
  <Override PartName="/ppt/slideMasters/slideMaster2.xml" ContentType="application/vnd.openxmlformats-officedocument.presentationml.slideMaster+xml"/>
  <Override PartName="/ppt/slides/slide5.xml" ContentType="application/vnd.openxmlformats-officedocument.presentationml.slide+xml"/>
  <Override PartName="/ppt/slides/slide19.xml" ContentType="application/vnd.openxmlformats-officedocument.presentationml.slide+xml"/>
  <Override PartName="/ppt/slides/slide28.xml" ContentType="application/vnd.openxmlformats-officedocument.presentationml.slide+xml"/>
  <Override PartName="/ppt/slides/slide39.xml" ContentType="application/vnd.openxmlformats-officedocument.presentationml.slide+xml"/>
  <Override PartName="/ppt/slides/slide48.xml" ContentType="application/vnd.openxmlformats-officedocument.presentationml.slide+xml"/>
  <Override PartName="/ppt/slides/slide57.xml" ContentType="application/vnd.openxmlformats-officedocument.presentationml.slide+xml"/>
  <Override PartName="/ppt/slides/slide66.xml" ContentType="application/vnd.openxmlformats-officedocument.presentationml.slide+xml"/>
  <Override PartName="/ppt/slides/slide75.xml" ContentType="application/vnd.openxmlformats-officedocument.presentationml.slide+xml"/>
  <Override PartName="/ppt/slideLayouts/slideLayout7.xml" ContentType="application/vnd.openxmlformats-officedocument.presentationml.slideLayout+xml"/>
  <Default Extension="png" ContentType="image/png"/>
  <Override PartName="/ppt/notesSlides/notesSlide1.xml" ContentType="application/vnd.openxmlformats-officedocument.presentationml.notesSlide+xml"/>
  <Override PartName="/ppt/slides/slide3.xml" ContentType="application/vnd.openxmlformats-officedocument.presentationml.slide+xml"/>
  <Override PartName="/ppt/slides/slide17.xml" ContentType="application/vnd.openxmlformats-officedocument.presentationml.slide+xml"/>
  <Override PartName="/ppt/slides/slide26.xml" ContentType="application/vnd.openxmlformats-officedocument.presentationml.slide+xml"/>
  <Override PartName="/ppt/slides/slide37.xml" ContentType="application/vnd.openxmlformats-officedocument.presentationml.slide+xml"/>
  <Override PartName="/ppt/slides/slide46.xml" ContentType="application/vnd.openxmlformats-officedocument.presentationml.slide+xml"/>
  <Override PartName="/ppt/slides/slide55.xml" ContentType="application/vnd.openxmlformats-officedocument.presentationml.slide+xml"/>
  <Override PartName="/ppt/slides/slide64.xml" ContentType="application/vnd.openxmlformats-officedocument.presentationml.slide+xml"/>
  <Override PartName="/ppt/slides/slide73.xml" ContentType="application/vnd.openxmlformats-officedocument.presentationml.slide+xml"/>
  <Override PartName="/ppt/presProps.xml" ContentType="application/vnd.openxmlformats-officedocument.presentationml.presProps+xml"/>
  <Override PartName="/ppt/slideLayouts/slideLayout5.xml" ContentType="application/vnd.openxmlformats-officedocument.presentationml.slideLayout+xml"/>
  <Override PartName="/ppt/theme/theme2.xml" ContentType="application/vnd.openxmlformats-officedocument.theme+xml"/>
  <Override PartName="/ppt/slides/slide1.xml" ContentType="application/vnd.openxmlformats-officedocument.presentationml.slide+xml"/>
  <Override PartName="/ppt/slides/slide15.xml" ContentType="application/vnd.openxmlformats-officedocument.presentationml.slide+xml"/>
  <Override PartName="/ppt/slides/slide24.xml" ContentType="application/vnd.openxmlformats-officedocument.presentationml.slide+xml"/>
  <Override PartName="/ppt/slides/slide33.xml" ContentType="application/vnd.openxmlformats-officedocument.presentationml.slide+xml"/>
  <Override PartName="/ppt/slides/slide35.xml" ContentType="application/vnd.openxmlformats-officedocument.presentationml.slide+xml"/>
  <Override PartName="/ppt/slides/slide44.xml" ContentType="application/vnd.openxmlformats-officedocument.presentationml.slide+xml"/>
  <Override PartName="/ppt/slides/slide53.xml" ContentType="application/vnd.openxmlformats-officedocument.presentationml.slide+xml"/>
  <Override PartName="/ppt/slides/slide62.xml" ContentType="application/vnd.openxmlformats-officedocument.presentationml.slide+xml"/>
  <Override PartName="/ppt/slides/slide71.xml" ContentType="application/vnd.openxmlformats-officedocument.presentationml.slide+xml"/>
  <Override PartName="/ppt/slideLayouts/slideLayout3.xml" ContentType="application/vnd.openxmlformats-officedocument.presentationml.slideLayout+xml"/>
  <Default Extension="jpeg" ContentType="image/jpeg"/>
  <Override PartName="/ppt/presentation.xml" ContentType="application/vnd.openxmlformats-officedocument.presentationml.slideshow.main+xml"/>
  <Override PartName="/ppt/slides/slide13.xml" ContentType="application/vnd.openxmlformats-officedocument.presentationml.slide+xml"/>
  <Override PartName="/ppt/slides/slide22.xml" ContentType="application/vnd.openxmlformats-officedocument.presentationml.slide+xml"/>
  <Override PartName="/ppt/slides/slide31.xml" ContentType="application/vnd.openxmlformats-officedocument.presentationml.slide+xml"/>
  <Override PartName="/ppt/slides/slide42.xml" ContentType="application/vnd.openxmlformats-officedocument.presentationml.slide+xml"/>
  <Override PartName="/ppt/slides/slide51.xml" ContentType="application/vnd.openxmlformats-officedocument.presentationml.slide+xml"/>
  <Override PartName="/ppt/slides/slide60.xml" ContentType="application/vnd.openxmlformats-officedocument.presentationml.slide+xml"/>
  <Override PartName="/ppt/slideLayouts/slideLayout1.xml" ContentType="application/vnd.openxmlformats-officedocument.presentationml.slideLayout+xml"/>
  <Default Extension="wav" ContentType="audio/wav"/>
  <Override PartName="/docProps/app.xml" ContentType="application/vnd.openxmlformats-officedocument.extended-properties+xml"/>
  <Override PartName="/ppt/slides/slide11.xml" ContentType="application/vnd.openxmlformats-officedocument.presentationml.slide+xml"/>
  <Override PartName="/ppt/slides/slide20.xml" ContentType="application/vnd.openxmlformats-officedocument.presentationml.slide+xml"/>
  <Override PartName="/ppt/slides/slide40.xml" ContentType="application/vnd.openxmlformats-officedocument.presentationml.slide+xml"/>
  <Override PartName="/ppt/slideLayouts/slideLayout12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s/slide8.xml" ContentType="application/vnd.openxmlformats-officedocument.presentationml.slide+xml"/>
  <Override PartName="/ppt/slides/slide49.xml" ContentType="application/vnd.openxmlformats-officedocument.presentationml.slide+xml"/>
  <Override PartName="/ppt/slides/slide69.xml" ContentType="application/vnd.openxmlformats-officedocument.presentationml.slide+xml"/>
  <Override PartName="/docProps/core.xml" ContentType="application/vnd.openxmlformats-package.core-properties+xml"/>
  <Override PartName="/ppt/slides/slide6.xml" ContentType="application/vnd.openxmlformats-officedocument.presentationml.slide+xml"/>
  <Override PartName="/ppt/slides/slide38.xml" ContentType="application/vnd.openxmlformats-officedocument.presentationml.slide+xml"/>
  <Override PartName="/ppt/slides/slide56.xml" ContentType="application/vnd.openxmlformats-officedocument.presentationml.slide+xml"/>
  <Override PartName="/ppt/slides/slide67.xml" ContentType="application/vnd.openxmlformats-officedocument.presentationml.slide+xml"/>
  <Override PartName="/ppt/slideLayouts/slideLayout8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27.xml" ContentType="application/vnd.openxmlformats-officedocument.presentationml.slide+xml"/>
  <Override PartName="/ppt/slides/slide45.xml" ContentType="application/vnd.openxmlformats-officedocument.presentationml.slide+xml"/>
  <Override PartName="/ppt/slides/slide74.xml" ContentType="application/vnd.openxmlformats-officedocument.presentationml.slide+xml"/>
  <Override PartName="/ppt/slideLayouts/slideLayout4.xml" ContentType="application/vnd.openxmlformats-officedocument.presentationml.slideLayout+xml"/>
  <Override PartName="/ppt/theme/theme3.xml" ContentType="application/vnd.openxmlformats-officedocument.theme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removePersonalInfoOnSave="1" saveSubsetFonts="1">
  <p:sldMasterIdLst>
    <p:sldMasterId id="2147483648" r:id="rId1"/>
    <p:sldMasterId id="2147483660" r:id="rId2"/>
  </p:sldMasterIdLst>
  <p:notesMasterIdLst>
    <p:notesMasterId r:id="rId78"/>
  </p:notesMasterIdLst>
  <p:sldIdLst>
    <p:sldId id="269" r:id="rId3"/>
    <p:sldId id="277" r:id="rId4"/>
    <p:sldId id="283" r:id="rId5"/>
    <p:sldId id="335" r:id="rId6"/>
    <p:sldId id="284" r:id="rId7"/>
    <p:sldId id="278" r:id="rId8"/>
    <p:sldId id="256" r:id="rId9"/>
    <p:sldId id="273" r:id="rId10"/>
    <p:sldId id="282" r:id="rId11"/>
    <p:sldId id="274" r:id="rId12"/>
    <p:sldId id="272" r:id="rId13"/>
    <p:sldId id="268" r:id="rId14"/>
    <p:sldId id="270" r:id="rId15"/>
    <p:sldId id="271" r:id="rId16"/>
    <p:sldId id="267" r:id="rId17"/>
    <p:sldId id="281" r:id="rId18"/>
    <p:sldId id="266" r:id="rId19"/>
    <p:sldId id="265" r:id="rId20"/>
    <p:sldId id="264" r:id="rId21"/>
    <p:sldId id="263" r:id="rId22"/>
    <p:sldId id="280" r:id="rId23"/>
    <p:sldId id="262" r:id="rId24"/>
    <p:sldId id="303" r:id="rId25"/>
    <p:sldId id="302" r:id="rId26"/>
    <p:sldId id="279" r:id="rId27"/>
    <p:sldId id="300" r:id="rId28"/>
    <p:sldId id="290" r:id="rId29"/>
    <p:sldId id="299" r:id="rId30"/>
    <p:sldId id="288" r:id="rId31"/>
    <p:sldId id="301" r:id="rId32"/>
    <p:sldId id="298" r:id="rId33"/>
    <p:sldId id="297" r:id="rId34"/>
    <p:sldId id="296" r:id="rId35"/>
    <p:sldId id="295" r:id="rId36"/>
    <p:sldId id="287" r:id="rId37"/>
    <p:sldId id="293" r:id="rId38"/>
    <p:sldId id="314" r:id="rId39"/>
    <p:sldId id="291" r:id="rId40"/>
    <p:sldId id="286" r:id="rId41"/>
    <p:sldId id="289" r:id="rId42"/>
    <p:sldId id="316" r:id="rId43"/>
    <p:sldId id="317" r:id="rId44"/>
    <p:sldId id="315" r:id="rId45"/>
    <p:sldId id="310" r:id="rId46"/>
    <p:sldId id="313" r:id="rId47"/>
    <p:sldId id="312" r:id="rId48"/>
    <p:sldId id="311" r:id="rId49"/>
    <p:sldId id="309" r:id="rId50"/>
    <p:sldId id="308" r:id="rId51"/>
    <p:sldId id="306" r:id="rId52"/>
    <p:sldId id="305" r:id="rId53"/>
    <p:sldId id="304" r:id="rId54"/>
    <p:sldId id="325" r:id="rId55"/>
    <p:sldId id="307" r:id="rId56"/>
    <p:sldId id="324" r:id="rId57"/>
    <p:sldId id="328" r:id="rId58"/>
    <p:sldId id="327" r:id="rId59"/>
    <p:sldId id="323" r:id="rId60"/>
    <p:sldId id="322" r:id="rId61"/>
    <p:sldId id="326" r:id="rId62"/>
    <p:sldId id="331" r:id="rId63"/>
    <p:sldId id="321" r:id="rId64"/>
    <p:sldId id="320" r:id="rId65"/>
    <p:sldId id="318" r:id="rId66"/>
    <p:sldId id="260" r:id="rId67"/>
    <p:sldId id="259" r:id="rId68"/>
    <p:sldId id="319" r:id="rId69"/>
    <p:sldId id="258" r:id="rId70"/>
    <p:sldId id="332" r:id="rId71"/>
    <p:sldId id="330" r:id="rId72"/>
    <p:sldId id="257" r:id="rId73"/>
    <p:sldId id="333" r:id="rId74"/>
    <p:sldId id="334" r:id="rId75"/>
    <p:sldId id="276" r:id="rId76"/>
    <p:sldId id="336" r:id="rId77"/>
  </p:sldIdLst>
  <p:sldSz cx="9144000" cy="6858000" type="screen4x3"/>
  <p:notesSz cx="6858000" cy="9144000"/>
  <p:defaultTextStyle>
    <a:defPPr>
      <a:defRPr lang="es-E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modifyVerifier cryptProviderType="rsaFull" cryptAlgorithmClass="hash" cryptAlgorithmType="typeAny" cryptAlgorithmSid="4" spinCount="50000" saltData="tRWgbaT+/Twy8Jr7n3z0EQ" hashData="m2hm1/qMgeD6fpCOmFu5wOUA5aM" cryptProvider="" algIdExt="0" algIdExtSource="" cryptProviderTypeExt="0" cryptProviderTypeExtSource=""/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800000"/>
    <a:srgbClr val="FF6600"/>
    <a:srgbClr val="5C3F0A"/>
    <a:srgbClr val="663300"/>
    <a:srgbClr val="993300"/>
    <a:srgbClr val="CC6600"/>
    <a:srgbClr val="4C3408"/>
    <a:srgbClr val="3E0F00"/>
    <a:srgbClr val="F1F476"/>
  </p:clrMru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showOutlineIcons="0">
    <p:restoredLeft sz="15620"/>
    <p:restoredTop sz="97869" autoAdjust="0"/>
  </p:normalViewPr>
  <p:slideViewPr>
    <p:cSldViewPr>
      <p:cViewPr>
        <p:scale>
          <a:sx n="50" d="100"/>
          <a:sy n="50" d="100"/>
        </p:scale>
        <p:origin x="-1248" y="-708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3736200" cy="7373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26" Type="http://schemas.openxmlformats.org/officeDocument/2006/relationships/slide" Target="slides/slide24.xml"/><Relationship Id="rId39" Type="http://schemas.openxmlformats.org/officeDocument/2006/relationships/slide" Target="slides/slide37.xml"/><Relationship Id="rId21" Type="http://schemas.openxmlformats.org/officeDocument/2006/relationships/slide" Target="slides/slide19.xml"/><Relationship Id="rId34" Type="http://schemas.openxmlformats.org/officeDocument/2006/relationships/slide" Target="slides/slide32.xml"/><Relationship Id="rId42" Type="http://schemas.openxmlformats.org/officeDocument/2006/relationships/slide" Target="slides/slide40.xml"/><Relationship Id="rId47" Type="http://schemas.openxmlformats.org/officeDocument/2006/relationships/slide" Target="slides/slide45.xml"/><Relationship Id="rId50" Type="http://schemas.openxmlformats.org/officeDocument/2006/relationships/slide" Target="slides/slide48.xml"/><Relationship Id="rId55" Type="http://schemas.openxmlformats.org/officeDocument/2006/relationships/slide" Target="slides/slide53.xml"/><Relationship Id="rId63" Type="http://schemas.openxmlformats.org/officeDocument/2006/relationships/slide" Target="slides/slide61.xml"/><Relationship Id="rId68" Type="http://schemas.openxmlformats.org/officeDocument/2006/relationships/slide" Target="slides/slide66.xml"/><Relationship Id="rId76" Type="http://schemas.openxmlformats.org/officeDocument/2006/relationships/slide" Target="slides/slide74.xml"/><Relationship Id="rId7" Type="http://schemas.openxmlformats.org/officeDocument/2006/relationships/slide" Target="slides/slide5.xml"/><Relationship Id="rId71" Type="http://schemas.openxmlformats.org/officeDocument/2006/relationships/slide" Target="slides/slide69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4.xml"/><Relationship Id="rId29" Type="http://schemas.openxmlformats.org/officeDocument/2006/relationships/slide" Target="slides/slide27.xml"/><Relationship Id="rId11" Type="http://schemas.openxmlformats.org/officeDocument/2006/relationships/slide" Target="slides/slide9.xml"/><Relationship Id="rId24" Type="http://schemas.openxmlformats.org/officeDocument/2006/relationships/slide" Target="slides/slide22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53" Type="http://schemas.openxmlformats.org/officeDocument/2006/relationships/slide" Target="slides/slide51.xml"/><Relationship Id="rId58" Type="http://schemas.openxmlformats.org/officeDocument/2006/relationships/slide" Target="slides/slide56.xml"/><Relationship Id="rId66" Type="http://schemas.openxmlformats.org/officeDocument/2006/relationships/slide" Target="slides/slide64.xml"/><Relationship Id="rId74" Type="http://schemas.openxmlformats.org/officeDocument/2006/relationships/slide" Target="slides/slide72.xml"/><Relationship Id="rId79" Type="http://schemas.openxmlformats.org/officeDocument/2006/relationships/presProps" Target="presProps.xml"/><Relationship Id="rId5" Type="http://schemas.openxmlformats.org/officeDocument/2006/relationships/slide" Target="slides/slide3.xml"/><Relationship Id="rId61" Type="http://schemas.openxmlformats.org/officeDocument/2006/relationships/slide" Target="slides/slide59.xml"/><Relationship Id="rId82" Type="http://schemas.openxmlformats.org/officeDocument/2006/relationships/tableStyles" Target="tableStyles.xml"/><Relationship Id="rId10" Type="http://schemas.openxmlformats.org/officeDocument/2006/relationships/slide" Target="slides/slide8.xml"/><Relationship Id="rId19" Type="http://schemas.openxmlformats.org/officeDocument/2006/relationships/slide" Target="slides/slide17.xml"/><Relationship Id="rId31" Type="http://schemas.openxmlformats.org/officeDocument/2006/relationships/slide" Target="slides/slide29.xml"/><Relationship Id="rId44" Type="http://schemas.openxmlformats.org/officeDocument/2006/relationships/slide" Target="slides/slide42.xml"/><Relationship Id="rId52" Type="http://schemas.openxmlformats.org/officeDocument/2006/relationships/slide" Target="slides/slide50.xml"/><Relationship Id="rId60" Type="http://schemas.openxmlformats.org/officeDocument/2006/relationships/slide" Target="slides/slide58.xml"/><Relationship Id="rId65" Type="http://schemas.openxmlformats.org/officeDocument/2006/relationships/slide" Target="slides/slide63.xml"/><Relationship Id="rId73" Type="http://schemas.openxmlformats.org/officeDocument/2006/relationships/slide" Target="slides/slide71.xml"/><Relationship Id="rId78" Type="http://schemas.openxmlformats.org/officeDocument/2006/relationships/notesMaster" Target="notesMasters/notesMaster1.xml"/><Relationship Id="rId81" Type="http://schemas.openxmlformats.org/officeDocument/2006/relationships/theme" Target="theme/theme1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4" Type="http://schemas.openxmlformats.org/officeDocument/2006/relationships/slide" Target="slides/slide12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43" Type="http://schemas.openxmlformats.org/officeDocument/2006/relationships/slide" Target="slides/slide41.xml"/><Relationship Id="rId48" Type="http://schemas.openxmlformats.org/officeDocument/2006/relationships/slide" Target="slides/slide46.xml"/><Relationship Id="rId56" Type="http://schemas.openxmlformats.org/officeDocument/2006/relationships/slide" Target="slides/slide54.xml"/><Relationship Id="rId64" Type="http://schemas.openxmlformats.org/officeDocument/2006/relationships/slide" Target="slides/slide62.xml"/><Relationship Id="rId69" Type="http://schemas.openxmlformats.org/officeDocument/2006/relationships/slide" Target="slides/slide67.xml"/><Relationship Id="rId77" Type="http://schemas.openxmlformats.org/officeDocument/2006/relationships/slide" Target="slides/slide75.xml"/><Relationship Id="rId8" Type="http://schemas.openxmlformats.org/officeDocument/2006/relationships/slide" Target="slides/slide6.xml"/><Relationship Id="rId51" Type="http://schemas.openxmlformats.org/officeDocument/2006/relationships/slide" Target="slides/slide49.xml"/><Relationship Id="rId72" Type="http://schemas.openxmlformats.org/officeDocument/2006/relationships/slide" Target="slides/slide70.xml"/><Relationship Id="rId80" Type="http://schemas.openxmlformats.org/officeDocument/2006/relationships/viewProps" Target="viewProps.xml"/><Relationship Id="rId3" Type="http://schemas.openxmlformats.org/officeDocument/2006/relationships/slide" Target="slides/slide1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slide" Target="slides/slide23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46" Type="http://schemas.openxmlformats.org/officeDocument/2006/relationships/slide" Target="slides/slide44.xml"/><Relationship Id="rId59" Type="http://schemas.openxmlformats.org/officeDocument/2006/relationships/slide" Target="slides/slide57.xml"/><Relationship Id="rId67" Type="http://schemas.openxmlformats.org/officeDocument/2006/relationships/slide" Target="slides/slide65.xml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54" Type="http://schemas.openxmlformats.org/officeDocument/2006/relationships/slide" Target="slides/slide52.xml"/><Relationship Id="rId62" Type="http://schemas.openxmlformats.org/officeDocument/2006/relationships/slide" Target="slides/slide60.xml"/><Relationship Id="rId70" Type="http://schemas.openxmlformats.org/officeDocument/2006/relationships/slide" Target="slides/slide68.xml"/><Relationship Id="rId75" Type="http://schemas.openxmlformats.org/officeDocument/2006/relationships/slide" Target="slides/slide73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slide" Target="slides/slide34.xml"/><Relationship Id="rId49" Type="http://schemas.openxmlformats.org/officeDocument/2006/relationships/slide" Target="slides/slide47.xml"/><Relationship Id="rId57" Type="http://schemas.openxmlformats.org/officeDocument/2006/relationships/slide" Target="slides/slide55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encabezado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s-ES"/>
          </a:p>
        </p:txBody>
      </p:sp>
      <p:sp>
        <p:nvSpPr>
          <p:cNvPr id="3" name="2 Marcador de fecha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83473651-7A44-487B-8F6D-C47C8E96E920}" type="datetimeFigureOut">
              <a:rPr lang="es-ES" smtClean="0"/>
              <a:pPr/>
              <a:t>09/09/2014</a:t>
            </a:fld>
            <a:endParaRPr lang="es-ES"/>
          </a:p>
        </p:txBody>
      </p:sp>
      <p:sp>
        <p:nvSpPr>
          <p:cNvPr id="4" name="3 Marcador de imagen de diapositiva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s-ES"/>
          </a:p>
        </p:txBody>
      </p:sp>
      <p:sp>
        <p:nvSpPr>
          <p:cNvPr id="5" name="4 Marcador de notas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6" name="5 Marcador de pie de página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s-ES"/>
          </a:p>
        </p:txBody>
      </p:sp>
      <p:sp>
        <p:nvSpPr>
          <p:cNvPr id="7" name="6 Marcador de número de diapositiva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2DE9A799-6121-4CC1-A66B-3AE95D034391}" type="slidenum">
              <a:rPr lang="es-ES" smtClean="0"/>
              <a:pPr/>
              <a:t>‹Nº›</a:t>
            </a:fld>
            <a:endParaRPr lang="es-E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imagen de diapositiva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2 Marcador de notas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s-ES" dirty="0"/>
          </a:p>
        </p:txBody>
      </p:sp>
      <p:sp>
        <p:nvSpPr>
          <p:cNvPr id="4" name="3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DE9A799-6121-4CC1-A66B-3AE95D034391}" type="slidenum">
              <a:rPr lang="es-ES" smtClean="0"/>
              <a:pPr/>
              <a:t>6</a:t>
            </a:fld>
            <a:endParaRPr lang="es-ES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s-ES" smtClean="0"/>
              <a:t>Haga clic para modificar el estilo de subtítulo del patrón</a:t>
            </a:r>
            <a:endParaRPr lang="es-ES"/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289F56-A9D9-4231-8F63-012D92EFC368}" type="datetimeFigureOut">
              <a:rPr lang="es-ES" smtClean="0"/>
              <a:pPr/>
              <a:t>09/09/2014</a:t>
            </a:fld>
            <a:endParaRPr lang="es-ES"/>
          </a:p>
        </p:txBody>
      </p:sp>
      <p:sp>
        <p:nvSpPr>
          <p:cNvPr id="5" name="4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6" name="5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2461A11-CF73-4CD8-9F9A-5E9990D42454}" type="slidenum">
              <a:rPr lang="es-ES" smtClean="0"/>
              <a:pPr/>
              <a:t>‹Nº›</a:t>
            </a:fld>
            <a:endParaRPr lang="es-ES"/>
          </a:p>
        </p:txBody>
      </p:sp>
    </p:spTree>
  </p:cSld>
  <p:clrMapOvr>
    <a:masterClrMapping/>
  </p:clrMapOvr>
  <p:transition spd="slow" advTm="14000"/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contenido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289F56-A9D9-4231-8F63-012D92EFC368}" type="datetimeFigureOut">
              <a:rPr lang="es-ES" smtClean="0"/>
              <a:pPr/>
              <a:t>09/09/2014</a:t>
            </a:fld>
            <a:endParaRPr lang="es-ES"/>
          </a:p>
        </p:txBody>
      </p:sp>
      <p:sp>
        <p:nvSpPr>
          <p:cNvPr id="5" name="4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6" name="5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2461A11-CF73-4CD8-9F9A-5E9990D42454}" type="slidenum">
              <a:rPr lang="es-ES" smtClean="0"/>
              <a:pPr/>
              <a:t>‹Nº›</a:t>
            </a:fld>
            <a:endParaRPr lang="es-ES"/>
          </a:p>
        </p:txBody>
      </p:sp>
    </p:spTree>
  </p:cSld>
  <p:clrMapOvr>
    <a:masterClrMapping/>
  </p:clrMapOvr>
  <p:transition spd="slow" advTm="14000"/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Encabezado de sec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texto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289F56-A9D9-4231-8F63-012D92EFC368}" type="datetimeFigureOut">
              <a:rPr lang="es-ES" smtClean="0"/>
              <a:pPr/>
              <a:t>09/09/2014</a:t>
            </a:fld>
            <a:endParaRPr lang="es-ES"/>
          </a:p>
        </p:txBody>
      </p:sp>
      <p:sp>
        <p:nvSpPr>
          <p:cNvPr id="5" name="4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6" name="5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2461A11-CF73-4CD8-9F9A-5E9990D42454}" type="slidenum">
              <a:rPr lang="es-ES" smtClean="0"/>
              <a:pPr/>
              <a:t>‹Nº›</a:t>
            </a:fld>
            <a:endParaRPr lang="es-ES"/>
          </a:p>
        </p:txBody>
      </p:sp>
    </p:spTree>
  </p:cSld>
  <p:clrMapOvr>
    <a:masterClrMapping/>
  </p:clrMapOvr>
  <p:transition spd="slow" advTm="14000"/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os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contenido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3 Marcador de contenido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5" name="4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289F56-A9D9-4231-8F63-012D92EFC368}" type="datetimeFigureOut">
              <a:rPr lang="es-ES" smtClean="0"/>
              <a:pPr/>
              <a:t>09/09/2014</a:t>
            </a:fld>
            <a:endParaRPr lang="es-ES"/>
          </a:p>
        </p:txBody>
      </p:sp>
      <p:sp>
        <p:nvSpPr>
          <p:cNvPr id="6" name="5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7" name="6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2461A11-CF73-4CD8-9F9A-5E9990D42454}" type="slidenum">
              <a:rPr lang="es-ES" smtClean="0"/>
              <a:pPr/>
              <a:t>‹Nº›</a:t>
            </a:fld>
            <a:endParaRPr lang="es-ES"/>
          </a:p>
        </p:txBody>
      </p:sp>
    </p:spTree>
  </p:cSld>
  <p:clrMapOvr>
    <a:masterClrMapping/>
  </p:clrMapOvr>
  <p:transition spd="slow" advTm="14000"/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texto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4" name="3 Marcador de contenido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5" name="4 Marcador de texto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6" name="5 Marcador de contenido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7" name="6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289F56-A9D9-4231-8F63-012D92EFC368}" type="datetimeFigureOut">
              <a:rPr lang="es-ES" smtClean="0"/>
              <a:pPr/>
              <a:t>09/09/2014</a:t>
            </a:fld>
            <a:endParaRPr lang="es-ES"/>
          </a:p>
        </p:txBody>
      </p:sp>
      <p:sp>
        <p:nvSpPr>
          <p:cNvPr id="8" name="7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9" name="8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2461A11-CF73-4CD8-9F9A-5E9990D42454}" type="slidenum">
              <a:rPr lang="es-ES" smtClean="0"/>
              <a:pPr/>
              <a:t>‹Nº›</a:t>
            </a:fld>
            <a:endParaRPr lang="es-ES"/>
          </a:p>
        </p:txBody>
      </p:sp>
    </p:spTree>
  </p:cSld>
  <p:clrMapOvr>
    <a:masterClrMapping/>
  </p:clrMapOvr>
  <p:transition spd="slow" advTm="14000"/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ó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289F56-A9D9-4231-8F63-012D92EFC368}" type="datetimeFigureOut">
              <a:rPr lang="es-ES" smtClean="0"/>
              <a:pPr/>
              <a:t>09/09/2014</a:t>
            </a:fld>
            <a:endParaRPr lang="es-ES"/>
          </a:p>
        </p:txBody>
      </p:sp>
      <p:sp>
        <p:nvSpPr>
          <p:cNvPr id="4" name="3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5" name="4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2461A11-CF73-4CD8-9F9A-5E9990D42454}" type="slidenum">
              <a:rPr lang="es-ES" smtClean="0"/>
              <a:pPr/>
              <a:t>‹Nº›</a:t>
            </a:fld>
            <a:endParaRPr lang="es-ES"/>
          </a:p>
        </p:txBody>
      </p:sp>
    </p:spTree>
  </p:cSld>
  <p:clrMapOvr>
    <a:masterClrMapping/>
  </p:clrMapOvr>
  <p:transition spd="slow" advTm="14000"/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289F56-A9D9-4231-8F63-012D92EFC368}" type="datetimeFigureOut">
              <a:rPr lang="es-ES" smtClean="0"/>
              <a:pPr/>
              <a:t>09/09/2014</a:t>
            </a:fld>
            <a:endParaRPr lang="es-ES"/>
          </a:p>
        </p:txBody>
      </p:sp>
      <p:sp>
        <p:nvSpPr>
          <p:cNvPr id="3" name="2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3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2461A11-CF73-4CD8-9F9A-5E9990D42454}" type="slidenum">
              <a:rPr lang="es-ES" smtClean="0"/>
              <a:pPr/>
              <a:t>‹Nº›</a:t>
            </a:fld>
            <a:endParaRPr lang="es-ES"/>
          </a:p>
        </p:txBody>
      </p:sp>
    </p:spTree>
  </p:cSld>
  <p:clrMapOvr>
    <a:masterClrMapping/>
  </p:clrMapOvr>
  <p:transition spd="slow" advTm="14000"/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ido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contenido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3 Marcador de texto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5" name="4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289F56-A9D9-4231-8F63-012D92EFC368}" type="datetimeFigureOut">
              <a:rPr lang="es-ES" smtClean="0"/>
              <a:pPr/>
              <a:t>09/09/2014</a:t>
            </a:fld>
            <a:endParaRPr lang="es-ES"/>
          </a:p>
        </p:txBody>
      </p:sp>
      <p:sp>
        <p:nvSpPr>
          <p:cNvPr id="6" name="5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7" name="6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2461A11-CF73-4CD8-9F9A-5E9990D42454}" type="slidenum">
              <a:rPr lang="es-ES" smtClean="0"/>
              <a:pPr/>
              <a:t>‹Nº›</a:t>
            </a:fld>
            <a:endParaRPr lang="es-ES"/>
          </a:p>
        </p:txBody>
      </p:sp>
    </p:spTree>
  </p:cSld>
  <p:clrMapOvr>
    <a:masterClrMapping/>
  </p:clrMapOvr>
  <p:transition spd="slow" advTm="14000"/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n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posición de imagen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s-ES" smtClean="0"/>
              <a:t>Haga clic en el icono para agregar una imagen</a:t>
            </a:r>
            <a:endParaRPr lang="es-ES"/>
          </a:p>
        </p:txBody>
      </p:sp>
      <p:sp>
        <p:nvSpPr>
          <p:cNvPr id="4" name="3 Marcador de texto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5" name="4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289F56-A9D9-4231-8F63-012D92EFC368}" type="datetimeFigureOut">
              <a:rPr lang="es-ES" smtClean="0"/>
              <a:pPr/>
              <a:t>09/09/2014</a:t>
            </a:fld>
            <a:endParaRPr lang="es-ES"/>
          </a:p>
        </p:txBody>
      </p:sp>
      <p:sp>
        <p:nvSpPr>
          <p:cNvPr id="6" name="5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7" name="6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2461A11-CF73-4CD8-9F9A-5E9990D42454}" type="slidenum">
              <a:rPr lang="es-ES" smtClean="0"/>
              <a:pPr/>
              <a:t>‹Nº›</a:t>
            </a:fld>
            <a:endParaRPr lang="es-ES"/>
          </a:p>
        </p:txBody>
      </p:sp>
    </p:spTree>
  </p:cSld>
  <p:clrMapOvr>
    <a:masterClrMapping/>
  </p:clrMapOvr>
  <p:transition spd="slow" advTm="14000"/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y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texto vertical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289F56-A9D9-4231-8F63-012D92EFC368}" type="datetimeFigureOut">
              <a:rPr lang="es-ES" smtClean="0"/>
              <a:pPr/>
              <a:t>09/09/2014</a:t>
            </a:fld>
            <a:endParaRPr lang="es-ES"/>
          </a:p>
        </p:txBody>
      </p:sp>
      <p:sp>
        <p:nvSpPr>
          <p:cNvPr id="5" name="4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6" name="5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2461A11-CF73-4CD8-9F9A-5E9990D42454}" type="slidenum">
              <a:rPr lang="es-ES" smtClean="0"/>
              <a:pPr/>
              <a:t>‹Nº›</a:t>
            </a:fld>
            <a:endParaRPr lang="es-ES"/>
          </a:p>
        </p:txBody>
      </p:sp>
    </p:spTree>
  </p:cSld>
  <p:clrMapOvr>
    <a:masterClrMapping/>
  </p:clrMapOvr>
  <p:transition spd="slow" advTm="14000"/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vertical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 vertical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texto vertical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289F56-A9D9-4231-8F63-012D92EFC368}" type="datetimeFigureOut">
              <a:rPr lang="es-ES" smtClean="0"/>
              <a:pPr/>
              <a:t>09/09/2014</a:t>
            </a:fld>
            <a:endParaRPr lang="es-ES"/>
          </a:p>
        </p:txBody>
      </p:sp>
      <p:sp>
        <p:nvSpPr>
          <p:cNvPr id="5" name="4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6" name="5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2461A11-CF73-4CD8-9F9A-5E9990D42454}" type="slidenum">
              <a:rPr lang="es-ES" smtClean="0"/>
              <a:pPr/>
              <a:t>‹Nº›</a:t>
            </a:fld>
            <a:endParaRPr lang="es-ES"/>
          </a:p>
        </p:txBody>
      </p:sp>
    </p:spTree>
  </p:cSld>
  <p:clrMapOvr>
    <a:masterClrMapping/>
  </p:clrMapOvr>
  <p:transition spd="slow" advTm="14000"/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s-ES" smtClean="0"/>
              <a:t>Haga clic para modificar el estilo de subtítulo del patrón</a:t>
            </a:r>
            <a:endParaRPr lang="es-ES"/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s-ES_tradnl"/>
          </a:p>
        </p:txBody>
      </p:sp>
      <p:sp>
        <p:nvSpPr>
          <p:cNvPr id="5" name="4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s-ES_tradnl"/>
          </a:p>
        </p:txBody>
      </p:sp>
      <p:sp>
        <p:nvSpPr>
          <p:cNvPr id="6" name="5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DC897373-060A-4C5D-9D93-B4BCA513A82A}" type="slidenum">
              <a:rPr lang="es-ES_tradnl"/>
              <a:pPr/>
              <a:t>‹Nº›</a:t>
            </a:fld>
            <a:endParaRPr lang="es-ES_tradnl"/>
          </a:p>
        </p:txBody>
      </p:sp>
    </p:spTree>
  </p:cSld>
  <p:clrMapOvr>
    <a:masterClrMapping/>
  </p:clrMapOvr>
  <p:transition spd="slow" advTm="14000"/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2" Type="http://schemas.openxmlformats.org/officeDocument/2006/relationships/theme" Target="../theme/theme2.xml"/><Relationship Id="rId1" Type="http://schemas.openxmlformats.org/officeDocument/2006/relationships/slideLayout" Target="../slideLayouts/slideLayout1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título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texto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9289F56-A9D9-4231-8F63-012D92EFC368}" type="datetimeFigureOut">
              <a:rPr lang="es-ES" smtClean="0"/>
              <a:pPr/>
              <a:t>09/09/2014</a:t>
            </a:fld>
            <a:endParaRPr lang="es-ES"/>
          </a:p>
        </p:txBody>
      </p:sp>
      <p:sp>
        <p:nvSpPr>
          <p:cNvPr id="5" name="4 Marcador de pie de página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s-ES"/>
          </a:p>
        </p:txBody>
      </p:sp>
      <p:sp>
        <p:nvSpPr>
          <p:cNvPr id="6" name="5 Marcador de número de diapositiva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2461A11-CF73-4CD8-9F9A-5E9990D42454}" type="slidenum">
              <a:rPr lang="es-ES" smtClean="0"/>
              <a:pPr/>
              <a:t>‹Nº›</a:t>
            </a:fld>
            <a:endParaRPr lang="es-ES"/>
          </a:p>
        </p:txBody>
      </p:sp>
    </p:spTree>
  </p:cSld>
  <p:clrMap bg1="dk1" tx1="lt1" bg2="dk2" tx2="lt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ransition spd="slow" advTm="14000"/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E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C6D8D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s-ES_tradnl" smtClean="0"/>
              <a:t>Haga clic para cambiar el estilo de título	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s-ES_tradnl" smtClean="0"/>
              <a:t>Haga clic para modificar el estilo de texto del patrón</a:t>
            </a:r>
          </a:p>
          <a:p>
            <a:pPr lvl="1"/>
            <a:r>
              <a:rPr lang="es-ES_tradnl" smtClean="0"/>
              <a:t>Segundo nivel</a:t>
            </a:r>
          </a:p>
          <a:p>
            <a:pPr lvl="2"/>
            <a:r>
              <a:rPr lang="es-ES_tradnl" smtClean="0"/>
              <a:t>Tercer nivel</a:t>
            </a:r>
          </a:p>
          <a:p>
            <a:pPr lvl="3"/>
            <a:r>
              <a:rPr lang="es-ES_tradnl" smtClean="0"/>
              <a:t>Cuarto nivel</a:t>
            </a:r>
          </a:p>
          <a:p>
            <a:pPr lvl="4"/>
            <a:r>
              <a:rPr lang="es-ES_tradnl" smtClean="0"/>
              <a:t>Quinto nivel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/>
            </a:lvl1pPr>
          </a:lstStyle>
          <a:p>
            <a:endParaRPr lang="es-ES_tradnl"/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400"/>
            </a:lvl1pPr>
          </a:lstStyle>
          <a:p>
            <a:endParaRPr lang="es-ES_tradnl"/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/>
            </a:lvl1pPr>
          </a:lstStyle>
          <a:p>
            <a:fld id="{FC610E0F-1D44-4F26-8683-DA648B696860}" type="slidenum">
              <a:rPr lang="es-ES_tradnl"/>
              <a:pPr/>
              <a:t>‹Nº›</a:t>
            </a:fld>
            <a:endParaRPr lang="es-ES_tradnl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</p:sldLayoutIdLst>
  <p:transition spd="slow" advTm="14000"/>
  <p:txStyles>
    <p:titleStyle>
      <a:lvl1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2pPr>
      <a:lvl3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3pPr>
      <a:lvl4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4pPr>
      <a:lvl5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9pPr>
    </p:titleStyle>
    <p:bodyStyle>
      <a:lvl1pPr marL="342900" indent="-342900" algn="l" rtl="0" fontAlgn="base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fontAlgn="base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fontAlgn="base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es-E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7" Type="http://schemas.openxmlformats.org/officeDocument/2006/relationships/image" Target="../media/image5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8.jpeg"/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9.jpeg"/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jpe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7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7.png"/><Relationship Id="rId4" Type="http://schemas.openxmlformats.org/officeDocument/2006/relationships/image" Target="../media/image13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4.jpeg"/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5.jpeg"/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6.jpe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7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7.jpeg"/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8.jpeg"/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9.jpeg"/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20.jpe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7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7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22.jpeg"/><Relationship Id="rId1" Type="http://schemas.openxmlformats.org/officeDocument/2006/relationships/slideLayout" Target="../slideLayouts/slideLayout1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23.jpeg"/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24.jpe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7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25.jpeg"/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26.jpeg"/><Relationship Id="rId1" Type="http://schemas.openxmlformats.org/officeDocument/2006/relationships/slideLayout" Target="../slideLayouts/slideLayout1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27.jpeg"/><Relationship Id="rId1" Type="http://schemas.openxmlformats.org/officeDocument/2006/relationships/slideLayout" Target="../slideLayouts/slideLayout1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28.jpe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7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29.jpe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7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30.jpeg"/><Relationship Id="rId1" Type="http://schemas.openxmlformats.org/officeDocument/2006/relationships/slideLayout" Target="../slideLayouts/slideLayout1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31.jpeg"/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32.jpeg"/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33.jpe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7.pn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34.jpeg"/><Relationship Id="rId1" Type="http://schemas.openxmlformats.org/officeDocument/2006/relationships/slideLayout" Target="../slideLayouts/slideLayout1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35.jpeg"/><Relationship Id="rId1" Type="http://schemas.openxmlformats.org/officeDocument/2006/relationships/slideLayout" Target="../slideLayouts/slideLayout1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36.jpe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7.pn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37.jpe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7.pn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38.jpeg"/><Relationship Id="rId1" Type="http://schemas.openxmlformats.org/officeDocument/2006/relationships/slideLayout" Target="../slideLayouts/slideLayout1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39.jpeg"/><Relationship Id="rId1" Type="http://schemas.openxmlformats.org/officeDocument/2006/relationships/slideLayout" Target="../slideLayouts/slideLayout1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40.jpeg"/><Relationship Id="rId1" Type="http://schemas.openxmlformats.org/officeDocument/2006/relationships/slideLayout" Target="../slideLayouts/slideLayout1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41.jpe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7.png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42.jpeg"/><Relationship Id="rId1" Type="http://schemas.openxmlformats.org/officeDocument/2006/relationships/slideLayout" Target="../slideLayouts/slideLayout1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43.jpeg"/><Relationship Id="rId1" Type="http://schemas.openxmlformats.org/officeDocument/2006/relationships/slideLayout" Target="../slideLayouts/slideLayout1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44.jpe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7.png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45.jpe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7.png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46.jpeg"/><Relationship Id="rId1" Type="http://schemas.openxmlformats.org/officeDocument/2006/relationships/slideLayout" Target="../slideLayouts/slideLayout1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47.jpeg"/><Relationship Id="rId1" Type="http://schemas.openxmlformats.org/officeDocument/2006/relationships/slideLayout" Target="../slideLayouts/slideLayout1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48.jpeg"/><Relationship Id="rId1" Type="http://schemas.openxmlformats.org/officeDocument/2006/relationships/slideLayout" Target="../slideLayouts/slideLayout1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49.jpe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7.png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50.jpeg"/><Relationship Id="rId1" Type="http://schemas.openxmlformats.org/officeDocument/2006/relationships/slideLayout" Target="../slideLayouts/slideLayout1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51.jpeg"/><Relationship Id="rId1" Type="http://schemas.openxmlformats.org/officeDocument/2006/relationships/slideLayout" Target="../slideLayouts/slideLayout1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52.jpe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7.png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53.jpe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7.png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54.jpeg"/><Relationship Id="rId1" Type="http://schemas.openxmlformats.org/officeDocument/2006/relationships/slideLayout" Target="../slideLayouts/slideLayout1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55.jpeg"/><Relationship Id="rId1" Type="http://schemas.openxmlformats.org/officeDocument/2006/relationships/slideLayout" Target="../slideLayouts/slideLayout1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56.jpeg"/><Relationship Id="rId1" Type="http://schemas.openxmlformats.org/officeDocument/2006/relationships/slideLayout" Target="../slideLayouts/slideLayout1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57.jpe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7.png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58.jpeg"/><Relationship Id="rId1" Type="http://schemas.openxmlformats.org/officeDocument/2006/relationships/slideLayout" Target="../slideLayouts/slideLayout1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59.jpeg"/><Relationship Id="rId1" Type="http://schemas.openxmlformats.org/officeDocument/2006/relationships/slideLayout" Target="../slideLayouts/slideLayout1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60.jpe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7.png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61.jpe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7.png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2.jpeg"/><Relationship Id="rId1" Type="http://schemas.openxmlformats.org/officeDocument/2006/relationships/slideLayout" Target="../slideLayouts/slideLayout1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3.jpeg"/><Relationship Id="rId1" Type="http://schemas.openxmlformats.org/officeDocument/2006/relationships/slideLayout" Target="../slideLayouts/slideLayout1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4.jpeg"/><Relationship Id="rId1" Type="http://schemas.openxmlformats.org/officeDocument/2006/relationships/slideLayout" Target="../slideLayouts/slideLayout1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65.jpe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7.png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6.jpeg"/><Relationship Id="rId1" Type="http://schemas.openxmlformats.org/officeDocument/2006/relationships/slideLayout" Target="../slideLayouts/slideLayout1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7.jpeg"/><Relationship Id="rId1" Type="http://schemas.openxmlformats.org/officeDocument/2006/relationships/slideLayout" Target="../slideLayouts/slideLayout1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68.jpe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7.png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69.jpe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7.png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70.jpeg"/><Relationship Id="rId1" Type="http://schemas.openxmlformats.org/officeDocument/2006/relationships/slideLayout" Target="../slideLayouts/slideLayout1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71.jpeg"/><Relationship Id="rId1" Type="http://schemas.openxmlformats.org/officeDocument/2006/relationships/slideLayout" Target="../slideLayouts/slideLayout1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72.jpeg"/><Relationship Id="rId1" Type="http://schemas.openxmlformats.org/officeDocument/2006/relationships/slideLayout" Target="../slideLayouts/slideLayout1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73.jpe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7.png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74.jpeg"/><Relationship Id="rId1" Type="http://schemas.openxmlformats.org/officeDocument/2006/relationships/slideLayout" Target="../slideLayouts/slideLayout1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75.jpeg"/><Relationship Id="rId1" Type="http://schemas.openxmlformats.org/officeDocument/2006/relationships/slideLayout" Target="../slideLayouts/slideLayout1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76.jpe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7.png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77.jpe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7.png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78.jpeg"/><Relationship Id="rId1" Type="http://schemas.openxmlformats.org/officeDocument/2006/relationships/slideLayout" Target="../slideLayouts/slideLayout1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79.jpeg"/><Relationship Id="rId1" Type="http://schemas.openxmlformats.org/officeDocument/2006/relationships/slideLayout" Target="../slideLayouts/slideLayout1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80.jpeg"/><Relationship Id="rId1" Type="http://schemas.openxmlformats.org/officeDocument/2006/relationships/slideLayout" Target="../slideLayouts/slideLayout1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.png"/><Relationship Id="rId2" Type="http://schemas.openxmlformats.org/officeDocument/2006/relationships/image" Target="../media/image81.jpe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7.png"/></Relationships>
</file>

<file path=ppt/slides/_rels/slide75.xml.rels><?xml version="1.0" encoding="UTF-8" standalone="yes"?>
<Relationships xmlns="http://schemas.openxmlformats.org/package/2006/relationships"><Relationship Id="rId8" Type="http://schemas.openxmlformats.org/officeDocument/2006/relationships/hyperlink" Target="http://www.mispps.com/index.php?board=65.0" TargetMode="External"/><Relationship Id="rId13" Type="http://schemas.openxmlformats.org/officeDocument/2006/relationships/hyperlink" Target="http://www.mispps.com/index.php?board=70.0" TargetMode="External"/><Relationship Id="rId18" Type="http://schemas.openxmlformats.org/officeDocument/2006/relationships/hyperlink" Target="http://www.mispps.com/index.php?board=75.0" TargetMode="External"/><Relationship Id="rId3" Type="http://schemas.openxmlformats.org/officeDocument/2006/relationships/image" Target="../media/image83.png"/><Relationship Id="rId7" Type="http://schemas.openxmlformats.org/officeDocument/2006/relationships/image" Target="../media/image85.jpeg"/><Relationship Id="rId12" Type="http://schemas.openxmlformats.org/officeDocument/2006/relationships/hyperlink" Target="http://www.mispps.com/index.php?board=69.0" TargetMode="External"/><Relationship Id="rId17" Type="http://schemas.openxmlformats.org/officeDocument/2006/relationships/hyperlink" Target="http://www.mispps.com/index.php?board=74.0" TargetMode="External"/><Relationship Id="rId2" Type="http://schemas.openxmlformats.org/officeDocument/2006/relationships/slideLayout" Target="../slideLayouts/slideLayout12.xml"/><Relationship Id="rId16" Type="http://schemas.openxmlformats.org/officeDocument/2006/relationships/hyperlink" Target="http://www.mispps.com/index.php?board=73.0" TargetMode="External"/><Relationship Id="rId20" Type="http://schemas.openxmlformats.org/officeDocument/2006/relationships/image" Target="../media/image86.png"/><Relationship Id="rId1" Type="http://schemas.openxmlformats.org/officeDocument/2006/relationships/audio" Target="../media/audio2.wav"/><Relationship Id="rId6" Type="http://schemas.openxmlformats.org/officeDocument/2006/relationships/hyperlink" Target="http://www.mispps.com/" TargetMode="External"/><Relationship Id="rId11" Type="http://schemas.openxmlformats.org/officeDocument/2006/relationships/hyperlink" Target="http://www.mispps.com/index.php?board=68.0" TargetMode="External"/><Relationship Id="rId5" Type="http://schemas.openxmlformats.org/officeDocument/2006/relationships/image" Target="../media/image84.png"/><Relationship Id="rId15" Type="http://schemas.openxmlformats.org/officeDocument/2006/relationships/hyperlink" Target="http://www.mispps.com/index.php?board=72.0" TargetMode="External"/><Relationship Id="rId10" Type="http://schemas.openxmlformats.org/officeDocument/2006/relationships/hyperlink" Target="http://www.mispps.com/index.php?board=67.0" TargetMode="External"/><Relationship Id="rId19" Type="http://schemas.openxmlformats.org/officeDocument/2006/relationships/hyperlink" Target="http://www.mispps.com/index.php?board=76.0" TargetMode="External"/><Relationship Id="rId4" Type="http://schemas.openxmlformats.org/officeDocument/2006/relationships/hyperlink" Target="http://www.mispps.com/lists/?p=subscribe&amp;id=2" TargetMode="External"/><Relationship Id="rId9" Type="http://schemas.openxmlformats.org/officeDocument/2006/relationships/hyperlink" Target="http://www.mispps.com/index.php?board=66.0" TargetMode="External"/><Relationship Id="rId14" Type="http://schemas.openxmlformats.org/officeDocument/2006/relationships/hyperlink" Target="http://www.mispps.com/index.php?board=71.0" TargetMode="Externa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chemeClr val="accent4">
                  <a:lumMod val="75000"/>
                </a:schemeClr>
              </a:gs>
              <a:gs pos="50000">
                <a:srgbClr val="5C3F0A">
                  <a:shade val="67500"/>
                  <a:satMod val="115000"/>
                </a:srgbClr>
              </a:gs>
              <a:gs pos="100000">
                <a:srgbClr val="5C3F0A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61).jp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8930" y="0"/>
            <a:ext cx="9152930" cy="6858000"/>
          </a:xfrm>
          <a:prstGeom prst="rect">
            <a:avLst/>
          </a:prstGeom>
        </p:spPr>
      </p:pic>
      <p:sp>
        <p:nvSpPr>
          <p:cNvPr id="7" name="6 Terminador"/>
          <p:cNvSpPr/>
          <p:nvPr/>
        </p:nvSpPr>
        <p:spPr>
          <a:xfrm rot="10800000">
            <a:off x="0" y="3429000"/>
            <a:ext cx="2250812" cy="445207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erminador"/>
          <p:cNvSpPr/>
          <p:nvPr/>
        </p:nvSpPr>
        <p:spPr>
          <a:xfrm rot="204144">
            <a:off x="6893188" y="3214686"/>
            <a:ext cx="2250812" cy="373769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erminador"/>
          <p:cNvSpPr/>
          <p:nvPr/>
        </p:nvSpPr>
        <p:spPr>
          <a:xfrm rot="11309112">
            <a:off x="20527" y="2878241"/>
            <a:ext cx="2250812" cy="445207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erminador"/>
          <p:cNvSpPr/>
          <p:nvPr/>
        </p:nvSpPr>
        <p:spPr>
          <a:xfrm rot="20850928">
            <a:off x="6863247" y="2682674"/>
            <a:ext cx="2250812" cy="386726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erminador"/>
          <p:cNvSpPr/>
          <p:nvPr/>
        </p:nvSpPr>
        <p:spPr>
          <a:xfrm rot="9792166">
            <a:off x="235536" y="40802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erminador"/>
          <p:cNvSpPr/>
          <p:nvPr/>
        </p:nvSpPr>
        <p:spPr>
          <a:xfrm rot="746405">
            <a:off x="6868777" y="3721177"/>
            <a:ext cx="2250812" cy="391728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erminador"/>
          <p:cNvSpPr/>
          <p:nvPr/>
        </p:nvSpPr>
        <p:spPr>
          <a:xfrm rot="12210121">
            <a:off x="254293" y="2270999"/>
            <a:ext cx="2162754" cy="424285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erminador"/>
          <p:cNvSpPr/>
          <p:nvPr/>
        </p:nvSpPr>
        <p:spPr>
          <a:xfrm rot="20297578">
            <a:off x="6678822" y="2257967"/>
            <a:ext cx="2156507" cy="392318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erminador"/>
          <p:cNvSpPr/>
          <p:nvPr/>
        </p:nvSpPr>
        <p:spPr>
          <a:xfrm rot="8802575">
            <a:off x="669341" y="4634090"/>
            <a:ext cx="1909701" cy="406953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erminador"/>
          <p:cNvSpPr/>
          <p:nvPr/>
        </p:nvSpPr>
        <p:spPr>
          <a:xfrm rot="19840245">
            <a:off x="6469676" y="1832735"/>
            <a:ext cx="2156507" cy="392318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erminador"/>
          <p:cNvSpPr/>
          <p:nvPr/>
        </p:nvSpPr>
        <p:spPr>
          <a:xfrm rot="1462688">
            <a:off x="6669822" y="4260876"/>
            <a:ext cx="2250812" cy="445207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erminador"/>
          <p:cNvSpPr/>
          <p:nvPr/>
        </p:nvSpPr>
        <p:spPr>
          <a:xfrm rot="12840872">
            <a:off x="547345" y="1786965"/>
            <a:ext cx="2104491" cy="427354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erminador"/>
          <p:cNvSpPr/>
          <p:nvPr/>
        </p:nvSpPr>
        <p:spPr>
          <a:xfrm rot="13559110">
            <a:off x="944884" y="1357898"/>
            <a:ext cx="1758123" cy="393784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erminador"/>
          <p:cNvSpPr/>
          <p:nvPr/>
        </p:nvSpPr>
        <p:spPr>
          <a:xfrm rot="14306455">
            <a:off x="1456152" y="983503"/>
            <a:ext cx="1538378" cy="421833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erminador"/>
          <p:cNvSpPr/>
          <p:nvPr/>
        </p:nvSpPr>
        <p:spPr>
          <a:xfrm rot="15191360">
            <a:off x="2026975" y="749633"/>
            <a:ext cx="1264688" cy="397914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erminador"/>
          <p:cNvSpPr/>
          <p:nvPr/>
        </p:nvSpPr>
        <p:spPr>
          <a:xfrm rot="15508930">
            <a:off x="2626712" y="536841"/>
            <a:ext cx="911435" cy="309848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erminador"/>
          <p:cNvSpPr/>
          <p:nvPr/>
        </p:nvSpPr>
        <p:spPr>
          <a:xfrm rot="15508930">
            <a:off x="3116308" y="269769"/>
            <a:ext cx="780669" cy="291033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erminador"/>
          <p:cNvSpPr/>
          <p:nvPr/>
        </p:nvSpPr>
        <p:spPr>
          <a:xfrm rot="15508930">
            <a:off x="3814185" y="93826"/>
            <a:ext cx="388312" cy="240952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erminador"/>
          <p:cNvSpPr/>
          <p:nvPr/>
        </p:nvSpPr>
        <p:spPr>
          <a:xfrm rot="7860363">
            <a:off x="1079841" y="5148750"/>
            <a:ext cx="1731187" cy="345810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erminador"/>
          <p:cNvSpPr/>
          <p:nvPr/>
        </p:nvSpPr>
        <p:spPr>
          <a:xfrm rot="7222199">
            <a:off x="1546851" y="5488545"/>
            <a:ext cx="1479309" cy="329505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erminador"/>
          <p:cNvSpPr/>
          <p:nvPr/>
        </p:nvSpPr>
        <p:spPr>
          <a:xfrm rot="6741561">
            <a:off x="2069284" y="5736365"/>
            <a:ext cx="1195933" cy="332586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erminador"/>
          <p:cNvSpPr/>
          <p:nvPr/>
        </p:nvSpPr>
        <p:spPr>
          <a:xfrm rot="6312939">
            <a:off x="2495335" y="6008814"/>
            <a:ext cx="983871" cy="294480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erminador"/>
          <p:cNvSpPr/>
          <p:nvPr/>
        </p:nvSpPr>
        <p:spPr>
          <a:xfrm rot="6312939">
            <a:off x="2983984" y="6346932"/>
            <a:ext cx="745559" cy="239780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erminador"/>
          <p:cNvSpPr/>
          <p:nvPr/>
        </p:nvSpPr>
        <p:spPr>
          <a:xfrm rot="6312939" flipV="1">
            <a:off x="3445551" y="6412348"/>
            <a:ext cx="530484" cy="300540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erminador"/>
          <p:cNvSpPr/>
          <p:nvPr/>
        </p:nvSpPr>
        <p:spPr>
          <a:xfrm rot="19175338">
            <a:off x="6326345" y="1421695"/>
            <a:ext cx="1878960" cy="373625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Terminador"/>
          <p:cNvSpPr/>
          <p:nvPr/>
        </p:nvSpPr>
        <p:spPr>
          <a:xfrm rot="18822185">
            <a:off x="6153508" y="1105765"/>
            <a:ext cx="1621706" cy="340342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Terminador"/>
          <p:cNvSpPr/>
          <p:nvPr/>
        </p:nvSpPr>
        <p:spPr>
          <a:xfrm rot="18502703">
            <a:off x="5880422" y="843708"/>
            <a:ext cx="1424699" cy="343832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Terminador"/>
          <p:cNvSpPr/>
          <p:nvPr/>
        </p:nvSpPr>
        <p:spPr>
          <a:xfrm rot="18581877">
            <a:off x="5730912" y="634081"/>
            <a:ext cx="1125525" cy="303563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Terminador"/>
          <p:cNvSpPr/>
          <p:nvPr/>
        </p:nvSpPr>
        <p:spPr>
          <a:xfrm rot="18062680">
            <a:off x="5518424" y="448047"/>
            <a:ext cx="1031365" cy="262487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Terminador"/>
          <p:cNvSpPr/>
          <p:nvPr/>
        </p:nvSpPr>
        <p:spPr>
          <a:xfrm rot="18062680">
            <a:off x="5367944" y="298342"/>
            <a:ext cx="757637" cy="239841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Terminador"/>
          <p:cNvSpPr/>
          <p:nvPr/>
        </p:nvSpPr>
        <p:spPr>
          <a:xfrm rot="18273175" flipV="1">
            <a:off x="5132765" y="75685"/>
            <a:ext cx="492871" cy="279730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Terminador"/>
          <p:cNvSpPr/>
          <p:nvPr/>
        </p:nvSpPr>
        <p:spPr>
          <a:xfrm rot="2176090">
            <a:off x="6464890" y="4740357"/>
            <a:ext cx="1895200" cy="361586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Terminador"/>
          <p:cNvSpPr/>
          <p:nvPr/>
        </p:nvSpPr>
        <p:spPr>
          <a:xfrm rot="3136191">
            <a:off x="6285902" y="5221711"/>
            <a:ext cx="1664755" cy="338841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Terminador"/>
          <p:cNvSpPr/>
          <p:nvPr/>
        </p:nvSpPr>
        <p:spPr>
          <a:xfrm rot="3904807">
            <a:off x="6002971" y="5553526"/>
            <a:ext cx="1457808" cy="384136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Terminador"/>
          <p:cNvSpPr/>
          <p:nvPr/>
        </p:nvSpPr>
        <p:spPr>
          <a:xfrm rot="3904807">
            <a:off x="5752307" y="5965041"/>
            <a:ext cx="1022833" cy="363208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Terminador"/>
          <p:cNvSpPr/>
          <p:nvPr/>
        </p:nvSpPr>
        <p:spPr>
          <a:xfrm rot="3904807">
            <a:off x="5372461" y="6242821"/>
            <a:ext cx="685096" cy="311874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Terminador"/>
          <p:cNvSpPr/>
          <p:nvPr/>
        </p:nvSpPr>
        <p:spPr>
          <a:xfrm rot="3904807">
            <a:off x="5110404" y="6470238"/>
            <a:ext cx="423387" cy="275481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77828" name="Picture 4" descr="Rendered Image"/>
          <p:cNvPicPr>
            <a:picLocks noChangeAspect="1" noChangeArrowheads="1"/>
          </p:cNvPicPr>
          <p:nvPr/>
        </p:nvPicPr>
        <p:blipFill>
          <a:blip r:embed="rId4">
            <a:lum contrast="40000"/>
          </a:blip>
          <a:srcRect/>
          <a:stretch>
            <a:fillRect/>
          </a:stretch>
        </p:blipFill>
        <p:spPr bwMode="auto">
          <a:xfrm>
            <a:off x="3786182" y="0"/>
            <a:ext cx="2009775" cy="1352550"/>
          </a:xfrm>
          <a:prstGeom prst="rect">
            <a:avLst/>
          </a:prstGeom>
          <a:noFill/>
        </p:spPr>
      </p:pic>
      <p:pic>
        <p:nvPicPr>
          <p:cNvPr id="77830" name="Picture 6" descr="Rendered Image"/>
          <p:cNvPicPr>
            <a:picLocks noChangeAspect="1" noChangeArrowheads="1"/>
          </p:cNvPicPr>
          <p:nvPr/>
        </p:nvPicPr>
        <p:blipFill>
          <a:blip r:embed="rId5">
            <a:lum contrast="40000"/>
          </a:blip>
          <a:srcRect/>
          <a:stretch>
            <a:fillRect/>
          </a:stretch>
        </p:blipFill>
        <p:spPr bwMode="auto">
          <a:xfrm>
            <a:off x="4714876" y="1214422"/>
            <a:ext cx="1847850" cy="1409700"/>
          </a:xfrm>
          <a:prstGeom prst="rect">
            <a:avLst/>
          </a:prstGeom>
          <a:noFill/>
        </p:spPr>
      </p:pic>
      <p:pic>
        <p:nvPicPr>
          <p:cNvPr id="77832" name="Picture 8" descr="Rendered Image"/>
          <p:cNvPicPr>
            <a:picLocks noChangeAspect="1" noChangeArrowheads="1"/>
          </p:cNvPicPr>
          <p:nvPr/>
        </p:nvPicPr>
        <p:blipFill>
          <a:blip r:embed="rId6">
            <a:lum contrast="40000"/>
          </a:blip>
          <a:srcRect/>
          <a:stretch>
            <a:fillRect/>
          </a:stretch>
        </p:blipFill>
        <p:spPr bwMode="auto">
          <a:xfrm>
            <a:off x="5500694" y="2214554"/>
            <a:ext cx="3324225" cy="1476375"/>
          </a:xfrm>
          <a:prstGeom prst="rect">
            <a:avLst/>
          </a:prstGeom>
          <a:noFill/>
        </p:spPr>
      </p:pic>
      <p:pic>
        <p:nvPicPr>
          <p:cNvPr id="77834" name="Picture 10" descr="Rendered Image"/>
          <p:cNvPicPr>
            <a:picLocks noChangeAspect="1" noChangeArrowheads="1"/>
          </p:cNvPicPr>
          <p:nvPr/>
        </p:nvPicPr>
        <p:blipFill>
          <a:blip r:embed="rId7">
            <a:grayscl/>
            <a:lum bright="-40000" contrast="40000"/>
          </a:blip>
          <a:srcRect/>
          <a:stretch>
            <a:fillRect/>
          </a:stretch>
        </p:blipFill>
        <p:spPr bwMode="auto">
          <a:xfrm>
            <a:off x="6072198" y="6215082"/>
            <a:ext cx="1928826" cy="315628"/>
          </a:xfrm>
          <a:prstGeom prst="rect">
            <a:avLst/>
          </a:prstGeom>
          <a:noFill/>
        </p:spPr>
      </p:pic>
      <p:sp>
        <p:nvSpPr>
          <p:cNvPr id="47" name="46 CuadroTexto"/>
          <p:cNvSpPr txBox="1"/>
          <p:nvPr/>
        </p:nvSpPr>
        <p:spPr>
          <a:xfrm>
            <a:off x="6072198" y="5572140"/>
            <a:ext cx="194155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ES_tradnl" sz="1400" b="1" u="sng" dirty="0" smtClean="0">
                <a:solidFill>
                  <a:sysClr val="windowText" lastClr="000000"/>
                </a:solidFill>
                <a:latin typeface="Agency FB" pitchFamily="34" charset="0"/>
              </a:rPr>
              <a:t>Tema  musica</a:t>
            </a:r>
            <a:r>
              <a:rPr lang="es-ES_tradnl" sz="1400" b="1" dirty="0" smtClean="0">
                <a:solidFill>
                  <a:sysClr val="windowText" lastClr="000000"/>
                </a:solidFill>
                <a:latin typeface="Agency FB" pitchFamily="34" charset="0"/>
              </a:rPr>
              <a:t>l : ¡Oh, Girasol! </a:t>
            </a:r>
          </a:p>
          <a:p>
            <a:r>
              <a:rPr lang="es-ES_tradnl" sz="1400" b="1" u="sng" dirty="0" smtClean="0">
                <a:solidFill>
                  <a:sysClr val="windowText" lastClr="000000"/>
                </a:solidFill>
                <a:latin typeface="Agency FB" pitchFamily="34" charset="0"/>
              </a:rPr>
              <a:t>Interpreta</a:t>
            </a:r>
            <a:r>
              <a:rPr lang="es-ES_tradnl" sz="1400" b="1" dirty="0" smtClean="0">
                <a:solidFill>
                  <a:sysClr val="windowText" lastClr="000000"/>
                </a:solidFill>
                <a:latin typeface="Agency FB" pitchFamily="34" charset="0"/>
              </a:rPr>
              <a:t> </a:t>
            </a:r>
            <a:r>
              <a:rPr lang="es-ES_tradnl" sz="1400" b="1" dirty="0" smtClean="0">
                <a:solidFill>
                  <a:schemeClr val="bg1"/>
                </a:solidFill>
                <a:latin typeface="Agency FB" pitchFamily="34" charset="0"/>
              </a:rPr>
              <a:t>:</a:t>
            </a:r>
            <a:r>
              <a:rPr lang="es-ES" sz="1400" b="1" dirty="0" smtClean="0">
                <a:solidFill>
                  <a:schemeClr val="bg1"/>
                </a:solidFill>
                <a:latin typeface="Agency FB" pitchFamily="34" charset="0"/>
              </a:rPr>
              <a:t>Jane </a:t>
            </a:r>
            <a:r>
              <a:rPr lang="es-ES" sz="1400" b="1" dirty="0" err="1" smtClean="0">
                <a:solidFill>
                  <a:schemeClr val="bg1"/>
                </a:solidFill>
                <a:latin typeface="Agency FB" pitchFamily="34" charset="0"/>
              </a:rPr>
              <a:t>Duboc</a:t>
            </a:r>
            <a:endParaRPr lang="es-ES" sz="1400" b="1" dirty="0">
              <a:solidFill>
                <a:schemeClr val="bg1"/>
              </a:solidFill>
              <a:latin typeface="Agency FB" pitchFamily="34" charset="0"/>
            </a:endParaRPr>
          </a:p>
        </p:txBody>
      </p:sp>
      <p:pic>
        <p:nvPicPr>
          <p:cNvPr id="48" name="47 Imagen" descr="0(61).jp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8930" y="0"/>
            <a:ext cx="9152930" cy="6858000"/>
          </a:xfrm>
          <a:prstGeom prst="rect">
            <a:avLst/>
          </a:prstGeom>
        </p:spPr>
      </p:pic>
    </p:spTree>
  </p:cSld>
  <p:clrMapOvr>
    <a:masterClrMapping/>
  </p:clrMapOvr>
  <p:transition spd="slow" advTm="23000">
    <p:sndAc>
      <p:stSnd loop="1">
        <p:snd r:embed="rId2" name="¡Oh, Girassol!  - Vinisius de Moraes.wav"/>
      </p:stSnd>
    </p:sndAc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5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9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3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5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7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9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1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3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5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5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9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1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3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7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9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1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3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5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7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9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1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3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5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7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9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0" fill="hold">
                            <p:stCondLst>
                              <p:cond delay="3000"/>
                            </p:stCondLst>
                            <p:childTnLst>
                              <p:par>
                                <p:cTn id="231" presetID="2" presetClass="exit" presetSubtype="2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2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5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6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7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9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1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3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4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7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8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9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1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2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3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5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6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7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9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0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3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4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5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7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8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9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1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2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3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5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6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7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9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0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1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3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4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5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7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8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9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1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2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3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5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6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7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9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0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1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3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4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7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1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5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7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9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1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3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4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5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7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8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1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2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5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6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7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9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0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3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4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7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8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1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5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6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7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9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0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3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4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5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7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8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9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1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2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3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5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6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7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9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0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1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3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5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7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8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9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0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1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3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4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5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6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7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8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9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1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2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3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4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5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6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7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8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9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10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1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12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3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14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5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16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7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18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9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0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1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2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3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5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6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7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8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9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0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1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2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3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4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5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6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7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8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9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0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1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3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4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5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6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7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8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9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0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1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2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3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5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6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7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59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0" fill="hold">
                            <p:stCondLst>
                              <p:cond delay="6000"/>
                            </p:stCondLst>
                            <p:childTnLst>
                              <p:par>
                                <p:cTn id="461" presetID="3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3" dur="1600" decel="100000"/>
                                        <p:tgtEl>
                                          <p:spTgt spid="778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4" dur="1600" decel="100000" fill="hold"/>
                                        <p:tgtEl>
                                          <p:spTgt spid="778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5" dur="1600" decel="100000" fill="hold"/>
                                        <p:tgtEl>
                                          <p:spTgt spid="778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6" dur="1600" decel="100000" fill="hold"/>
                                        <p:tgtEl>
                                          <p:spTgt spid="778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7" dur="400" accel="100000" fill="hold">
                                          <p:stCondLst>
                                            <p:cond delay="1600"/>
                                          </p:stCondLst>
                                        </p:cTn>
                                        <p:tgtEl>
                                          <p:spTgt spid="778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8" dur="400" accel="100000" fill="hold">
                                          <p:stCondLst>
                                            <p:cond delay="1600"/>
                                          </p:stCondLst>
                                        </p:cTn>
                                        <p:tgtEl>
                                          <p:spTgt spid="778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9" fill="hold">
                            <p:stCondLst>
                              <p:cond delay="8000"/>
                            </p:stCondLst>
                            <p:childTnLst>
                              <p:par>
                                <p:cTn id="470" presetID="3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2" dur="1600" decel="100000"/>
                                        <p:tgtEl>
                                          <p:spTgt spid="778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73" dur="1600" decel="100000" fill="hold"/>
                                        <p:tgtEl>
                                          <p:spTgt spid="778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4" dur="1600" decel="100000" fill="hold"/>
                                        <p:tgtEl>
                                          <p:spTgt spid="778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5" dur="1600" decel="100000" fill="hold"/>
                                        <p:tgtEl>
                                          <p:spTgt spid="778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6" dur="400" accel="100000" fill="hold">
                                          <p:stCondLst>
                                            <p:cond delay="1600"/>
                                          </p:stCondLst>
                                        </p:cTn>
                                        <p:tgtEl>
                                          <p:spTgt spid="778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7" dur="400" accel="100000" fill="hold">
                                          <p:stCondLst>
                                            <p:cond delay="1600"/>
                                          </p:stCondLst>
                                        </p:cTn>
                                        <p:tgtEl>
                                          <p:spTgt spid="778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8" fill="hold">
                            <p:stCondLst>
                              <p:cond delay="10000"/>
                            </p:stCondLst>
                            <p:childTnLst>
                              <p:par>
                                <p:cTn id="479" presetID="3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1" dur="1600" decel="100000"/>
                                        <p:tgtEl>
                                          <p:spTgt spid="7783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2" dur="1600" decel="100000" fill="hold"/>
                                        <p:tgtEl>
                                          <p:spTgt spid="778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3" dur="1600" decel="100000" fill="hold"/>
                                        <p:tgtEl>
                                          <p:spTgt spid="778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4" dur="1600" decel="100000" fill="hold"/>
                                        <p:tgtEl>
                                          <p:spTgt spid="778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5" dur="400" accel="100000" fill="hold">
                                          <p:stCondLst>
                                            <p:cond delay="1600"/>
                                          </p:stCondLst>
                                        </p:cTn>
                                        <p:tgtEl>
                                          <p:spTgt spid="778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6" dur="400" accel="100000" fill="hold">
                                          <p:stCondLst>
                                            <p:cond delay="1600"/>
                                          </p:stCondLst>
                                        </p:cTn>
                                        <p:tgtEl>
                                          <p:spTgt spid="778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7" fill="hold">
                            <p:stCondLst>
                              <p:cond delay="12000"/>
                            </p:stCondLst>
                            <p:childTnLst>
                              <p:par>
                                <p:cTn id="488" presetID="2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0" dur="2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1" dur="2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492" dur="2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3" fill="hold">
                            <p:stCondLst>
                              <p:cond delay="14000"/>
                            </p:stCondLst>
                            <p:childTnLst>
                              <p:par>
                                <p:cTn id="494" presetID="2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6" dur="2000" fill="hold"/>
                                        <p:tgtEl>
                                          <p:spTgt spid="778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7" dur="2000" fill="hold"/>
                                        <p:tgtEl>
                                          <p:spTgt spid="778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498" dur="2000"/>
                                        <p:tgtEl>
                                          <p:spTgt spid="77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7" grpId="1" animBg="1"/>
      <p:bldP spid="7" grpId="3" animBg="1"/>
      <p:bldP spid="7" grpId="4" animBg="1"/>
      <p:bldP spid="8" grpId="0" animBg="1"/>
      <p:bldP spid="8" grpId="1" animBg="1"/>
      <p:bldP spid="8" grpId="3" animBg="1"/>
      <p:bldP spid="8" grpId="4" animBg="1"/>
      <p:bldP spid="9" grpId="0" animBg="1"/>
      <p:bldP spid="9" grpId="1" animBg="1"/>
      <p:bldP spid="9" grpId="3" animBg="1"/>
      <p:bldP spid="9" grpId="4" animBg="1"/>
      <p:bldP spid="10" grpId="0" animBg="1"/>
      <p:bldP spid="10" grpId="1" animBg="1"/>
      <p:bldP spid="10" grpId="3" animBg="1"/>
      <p:bldP spid="10" grpId="4" animBg="1"/>
      <p:bldP spid="11" grpId="0" animBg="1"/>
      <p:bldP spid="11" grpId="1" animBg="1"/>
      <p:bldP spid="11" grpId="3" animBg="1"/>
      <p:bldP spid="11" grpId="4" animBg="1"/>
      <p:bldP spid="12" grpId="0" animBg="1"/>
      <p:bldP spid="12" grpId="1" animBg="1"/>
      <p:bldP spid="12" grpId="3" animBg="1"/>
      <p:bldP spid="12" grpId="4" animBg="1"/>
      <p:bldP spid="13" grpId="0" animBg="1"/>
      <p:bldP spid="13" grpId="1" animBg="1"/>
      <p:bldP spid="13" grpId="3" animBg="1"/>
      <p:bldP spid="13" grpId="4" animBg="1"/>
      <p:bldP spid="14" grpId="0" animBg="1"/>
      <p:bldP spid="14" grpId="1" animBg="1"/>
      <p:bldP spid="14" grpId="3" animBg="1"/>
      <p:bldP spid="14" grpId="4" animBg="1"/>
      <p:bldP spid="15" grpId="0" animBg="1"/>
      <p:bldP spid="15" grpId="1" animBg="1"/>
      <p:bldP spid="15" grpId="3" animBg="1"/>
      <p:bldP spid="15" grpId="4" animBg="1"/>
      <p:bldP spid="16" grpId="0" animBg="1"/>
      <p:bldP spid="16" grpId="1" animBg="1"/>
      <p:bldP spid="16" grpId="3" animBg="1"/>
      <p:bldP spid="16" grpId="4" animBg="1"/>
      <p:bldP spid="17" grpId="0" animBg="1"/>
      <p:bldP spid="17" grpId="1" animBg="1"/>
      <p:bldP spid="17" grpId="3" animBg="1"/>
      <p:bldP spid="17" grpId="4" animBg="1"/>
      <p:bldP spid="18" grpId="0" animBg="1"/>
      <p:bldP spid="18" grpId="1" animBg="1"/>
      <p:bldP spid="18" grpId="3" animBg="1"/>
      <p:bldP spid="18" grpId="4" animBg="1"/>
      <p:bldP spid="19" grpId="0" animBg="1"/>
      <p:bldP spid="19" grpId="1" animBg="1"/>
      <p:bldP spid="19" grpId="3" animBg="1"/>
      <p:bldP spid="19" grpId="4" animBg="1"/>
      <p:bldP spid="20" grpId="0" animBg="1"/>
      <p:bldP spid="20" grpId="1" animBg="1"/>
      <p:bldP spid="20" grpId="3" animBg="1"/>
      <p:bldP spid="20" grpId="4" animBg="1"/>
      <p:bldP spid="21" grpId="0" animBg="1"/>
      <p:bldP spid="21" grpId="1" animBg="1"/>
      <p:bldP spid="21" grpId="3" animBg="1"/>
      <p:bldP spid="21" grpId="4" animBg="1"/>
      <p:bldP spid="22" grpId="0" animBg="1"/>
      <p:bldP spid="22" grpId="1" animBg="1"/>
      <p:bldP spid="22" grpId="3" animBg="1"/>
      <p:bldP spid="22" grpId="4" animBg="1"/>
      <p:bldP spid="23" grpId="0" animBg="1"/>
      <p:bldP spid="23" grpId="1" animBg="1"/>
      <p:bldP spid="23" grpId="3" animBg="1"/>
      <p:bldP spid="23" grpId="4" animBg="1"/>
      <p:bldP spid="24" grpId="0" animBg="1"/>
      <p:bldP spid="24" grpId="1" animBg="1"/>
      <p:bldP spid="24" grpId="3" animBg="1"/>
      <p:bldP spid="24" grpId="4" animBg="1"/>
      <p:bldP spid="25" grpId="0" animBg="1"/>
      <p:bldP spid="25" grpId="1" animBg="1"/>
      <p:bldP spid="25" grpId="3" animBg="1"/>
      <p:bldP spid="25" grpId="4" animBg="1"/>
      <p:bldP spid="26" grpId="0" animBg="1"/>
      <p:bldP spid="26" grpId="1" animBg="1"/>
      <p:bldP spid="26" grpId="3" animBg="1"/>
      <p:bldP spid="26" grpId="4" animBg="1"/>
      <p:bldP spid="27" grpId="0" animBg="1"/>
      <p:bldP spid="27" grpId="1" animBg="1"/>
      <p:bldP spid="27" grpId="3" animBg="1"/>
      <p:bldP spid="27" grpId="4" animBg="1"/>
      <p:bldP spid="28" grpId="0" animBg="1"/>
      <p:bldP spid="28" grpId="1" animBg="1"/>
      <p:bldP spid="28" grpId="3" animBg="1"/>
      <p:bldP spid="28" grpId="4" animBg="1"/>
      <p:bldP spid="29" grpId="0" animBg="1"/>
      <p:bldP spid="29" grpId="1" animBg="1"/>
      <p:bldP spid="29" grpId="3" animBg="1"/>
      <p:bldP spid="29" grpId="4" animBg="1"/>
      <p:bldP spid="30" grpId="0" animBg="1"/>
      <p:bldP spid="30" grpId="1" animBg="1"/>
      <p:bldP spid="30" grpId="3" animBg="1"/>
      <p:bldP spid="30" grpId="4" animBg="1"/>
      <p:bldP spid="31" grpId="0" animBg="1"/>
      <p:bldP spid="31" grpId="1" animBg="1"/>
      <p:bldP spid="31" grpId="3" animBg="1"/>
      <p:bldP spid="31" grpId="4" animBg="1"/>
      <p:bldP spid="32" grpId="0" animBg="1"/>
      <p:bldP spid="32" grpId="1" animBg="1"/>
      <p:bldP spid="32" grpId="3" animBg="1"/>
      <p:bldP spid="32" grpId="4" animBg="1"/>
      <p:bldP spid="33" grpId="0" animBg="1"/>
      <p:bldP spid="33" grpId="1" animBg="1"/>
      <p:bldP spid="33" grpId="3" animBg="1"/>
      <p:bldP spid="33" grpId="4" animBg="1"/>
      <p:bldP spid="34" grpId="0" animBg="1"/>
      <p:bldP spid="34" grpId="1" animBg="1"/>
      <p:bldP spid="34" grpId="3" animBg="1"/>
      <p:bldP spid="34" grpId="4" animBg="1"/>
      <p:bldP spid="35" grpId="0" animBg="1"/>
      <p:bldP spid="35" grpId="1" animBg="1"/>
      <p:bldP spid="35" grpId="3" animBg="1"/>
      <p:bldP spid="35" grpId="4" animBg="1"/>
      <p:bldP spid="36" grpId="0" animBg="1"/>
      <p:bldP spid="36" grpId="1" animBg="1"/>
      <p:bldP spid="36" grpId="3" animBg="1"/>
      <p:bldP spid="36" grpId="4" animBg="1"/>
      <p:bldP spid="37" grpId="0" animBg="1"/>
      <p:bldP spid="37" grpId="1" animBg="1"/>
      <p:bldP spid="37" grpId="3" animBg="1"/>
      <p:bldP spid="37" grpId="4" animBg="1"/>
      <p:bldP spid="38" grpId="0" animBg="1"/>
      <p:bldP spid="38" grpId="1" animBg="1"/>
      <p:bldP spid="38" grpId="3" animBg="1"/>
      <p:bldP spid="38" grpId="4" animBg="1"/>
      <p:bldP spid="39" grpId="0" animBg="1"/>
      <p:bldP spid="39" grpId="1" animBg="1"/>
      <p:bldP spid="39" grpId="3" animBg="1"/>
      <p:bldP spid="39" grpId="4" animBg="1"/>
      <p:bldP spid="40" grpId="0" animBg="1"/>
      <p:bldP spid="40" grpId="1" animBg="1"/>
      <p:bldP spid="40" grpId="3" animBg="1"/>
      <p:bldP spid="40" grpId="4" animBg="1"/>
      <p:bldP spid="41" grpId="0" animBg="1"/>
      <p:bldP spid="41" grpId="1" animBg="1"/>
      <p:bldP spid="41" grpId="3" animBg="1"/>
      <p:bldP spid="41" grpId="4" animBg="1"/>
      <p:bldP spid="42" grpId="0" animBg="1"/>
      <p:bldP spid="42" grpId="1" animBg="1"/>
      <p:bldP spid="42" grpId="3" animBg="1"/>
      <p:bldP spid="42" grpId="4" animBg="1"/>
      <p:bldP spid="43" grpId="0" animBg="1"/>
      <p:bldP spid="43" grpId="1" animBg="1"/>
      <p:bldP spid="43" grpId="3" animBg="1"/>
      <p:bldP spid="43" grpId="4" animBg="1"/>
      <p:bldP spid="47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chemeClr val="bg1"/>
              </a:gs>
              <a:gs pos="50000">
                <a:schemeClr val="tx2">
                  <a:lumMod val="25000"/>
                  <a:shade val="67500"/>
                  <a:satMod val="115000"/>
                </a:schemeClr>
              </a:gs>
              <a:gs pos="100000">
                <a:schemeClr val="tx2">
                  <a:lumMod val="25000"/>
                  <a:shade val="100000"/>
                  <a:satMod val="115000"/>
                </a:schemeClr>
              </a:gs>
            </a:gsLst>
            <a:path path="circle">
              <a:fillToRect l="50000" t="50000" r="50000" b="50000"/>
            </a:path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51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61859" cy="6858000"/>
          </a:xfrm>
          <a:prstGeom prst="rect">
            <a:avLst/>
          </a:prstGeom>
        </p:spPr>
      </p:pic>
      <p:sp>
        <p:nvSpPr>
          <p:cNvPr id="8" name="7 Terminador"/>
          <p:cNvSpPr/>
          <p:nvPr/>
        </p:nvSpPr>
        <p:spPr>
          <a:xfrm rot="16200000">
            <a:off x="3821913" y="67864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erminador"/>
          <p:cNvSpPr/>
          <p:nvPr/>
        </p:nvSpPr>
        <p:spPr>
          <a:xfrm rot="5635217">
            <a:off x="3737227" y="5811957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erminador"/>
          <p:cNvSpPr/>
          <p:nvPr/>
        </p:nvSpPr>
        <p:spPr>
          <a:xfrm rot="10800000">
            <a:off x="1214414" y="3357562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erminador"/>
          <p:cNvSpPr/>
          <p:nvPr/>
        </p:nvSpPr>
        <p:spPr>
          <a:xfrm>
            <a:off x="6429388" y="3286124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erminador"/>
          <p:cNvSpPr/>
          <p:nvPr/>
        </p:nvSpPr>
        <p:spPr>
          <a:xfrm rot="12896374">
            <a:off x="1876564" y="153030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erminador"/>
          <p:cNvSpPr/>
          <p:nvPr/>
        </p:nvSpPr>
        <p:spPr>
          <a:xfrm rot="19444141">
            <a:off x="5739596" y="152067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erminador"/>
          <p:cNvSpPr/>
          <p:nvPr/>
        </p:nvSpPr>
        <p:spPr>
          <a:xfrm rot="2441997">
            <a:off x="5835789" y="4948256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erminador"/>
          <p:cNvSpPr/>
          <p:nvPr/>
        </p:nvSpPr>
        <p:spPr>
          <a:xfrm rot="8250756">
            <a:off x="1895769" y="5032682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erminador"/>
          <p:cNvSpPr/>
          <p:nvPr/>
        </p:nvSpPr>
        <p:spPr>
          <a:xfrm rot="9347617">
            <a:off x="1426582" y="4336292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erminador"/>
          <p:cNvSpPr/>
          <p:nvPr/>
        </p:nvSpPr>
        <p:spPr>
          <a:xfrm rot="20133365">
            <a:off x="6278796" y="2355522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erminador"/>
          <p:cNvSpPr/>
          <p:nvPr/>
        </p:nvSpPr>
        <p:spPr>
          <a:xfrm rot="11958562">
            <a:off x="1368122" y="2345095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erminador"/>
          <p:cNvSpPr/>
          <p:nvPr/>
        </p:nvSpPr>
        <p:spPr>
          <a:xfrm rot="18187279">
            <a:off x="4897802" y="85448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erminador"/>
          <p:cNvSpPr/>
          <p:nvPr/>
        </p:nvSpPr>
        <p:spPr>
          <a:xfrm rot="14156137">
            <a:off x="2699794" y="917316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erminador"/>
          <p:cNvSpPr/>
          <p:nvPr/>
        </p:nvSpPr>
        <p:spPr>
          <a:xfrm rot="1472356">
            <a:off x="6289098" y="4174311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erminador"/>
          <p:cNvSpPr/>
          <p:nvPr/>
        </p:nvSpPr>
        <p:spPr>
          <a:xfrm rot="3412175">
            <a:off x="5119473" y="5494236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erminador"/>
          <p:cNvSpPr/>
          <p:nvPr/>
        </p:nvSpPr>
        <p:spPr>
          <a:xfrm rot="7393577">
            <a:off x="2762241" y="556555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erminador"/>
          <p:cNvSpPr/>
          <p:nvPr/>
        </p:nvSpPr>
        <p:spPr>
          <a:xfrm rot="11486285">
            <a:off x="1232806" y="2881071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erminador"/>
          <p:cNvSpPr/>
          <p:nvPr/>
        </p:nvSpPr>
        <p:spPr>
          <a:xfrm rot="12294895">
            <a:off x="1567062" y="1916123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erminador"/>
          <p:cNvSpPr/>
          <p:nvPr/>
        </p:nvSpPr>
        <p:spPr>
          <a:xfrm rot="10049623">
            <a:off x="1304186" y="3896148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erminador"/>
          <p:cNvSpPr/>
          <p:nvPr/>
        </p:nvSpPr>
        <p:spPr>
          <a:xfrm rot="13649130">
            <a:off x="2282564" y="1216894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erminador"/>
          <p:cNvSpPr/>
          <p:nvPr/>
        </p:nvSpPr>
        <p:spPr>
          <a:xfrm rot="14991883">
            <a:off x="3248838" y="687736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erminador"/>
          <p:cNvSpPr/>
          <p:nvPr/>
        </p:nvSpPr>
        <p:spPr>
          <a:xfrm rot="17159923">
            <a:off x="4408456" y="694670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erminador"/>
          <p:cNvSpPr/>
          <p:nvPr/>
        </p:nvSpPr>
        <p:spPr>
          <a:xfrm rot="19000907">
            <a:off x="5373441" y="1199212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erminador"/>
          <p:cNvSpPr/>
          <p:nvPr/>
        </p:nvSpPr>
        <p:spPr>
          <a:xfrm rot="19877338">
            <a:off x="6040992" y="1917834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Terminador"/>
          <p:cNvSpPr/>
          <p:nvPr/>
        </p:nvSpPr>
        <p:spPr>
          <a:xfrm rot="20806414">
            <a:off x="6447772" y="281997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Terminador"/>
          <p:cNvSpPr/>
          <p:nvPr/>
        </p:nvSpPr>
        <p:spPr>
          <a:xfrm rot="466720">
            <a:off x="6373587" y="3678057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Terminador"/>
          <p:cNvSpPr/>
          <p:nvPr/>
        </p:nvSpPr>
        <p:spPr>
          <a:xfrm rot="1963210">
            <a:off x="6091669" y="4601687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Terminador"/>
          <p:cNvSpPr/>
          <p:nvPr/>
        </p:nvSpPr>
        <p:spPr>
          <a:xfrm rot="3130849">
            <a:off x="5490392" y="5223328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Terminador"/>
          <p:cNvSpPr/>
          <p:nvPr/>
        </p:nvSpPr>
        <p:spPr>
          <a:xfrm rot="4928348">
            <a:off x="4194737" y="5801443"/>
            <a:ext cx="1713025" cy="372927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Terminador"/>
          <p:cNvSpPr/>
          <p:nvPr/>
        </p:nvSpPr>
        <p:spPr>
          <a:xfrm rot="6515540">
            <a:off x="3261328" y="5802862"/>
            <a:ext cx="1706942" cy="377741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Terminador"/>
          <p:cNvSpPr/>
          <p:nvPr/>
        </p:nvSpPr>
        <p:spPr>
          <a:xfrm rot="7393577">
            <a:off x="2333612" y="5351245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Terminador"/>
          <p:cNvSpPr/>
          <p:nvPr/>
        </p:nvSpPr>
        <p:spPr>
          <a:xfrm rot="8961156">
            <a:off x="1614343" y="4626855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Terminador"/>
          <p:cNvSpPr/>
          <p:nvPr/>
        </p:nvSpPr>
        <p:spPr>
          <a:xfrm rot="4117052">
            <a:off x="4701460" y="5805997"/>
            <a:ext cx="1713025" cy="372927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76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0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6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0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2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8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2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4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5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0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4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6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7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2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3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6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8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9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0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4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8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0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1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6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8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0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2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3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4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8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9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0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2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4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5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6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0" dur="5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5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2" dur="5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5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4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6" dur="5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7" dur="5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8" dur="5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5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2" dur="5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3" dur="5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4" dur="5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5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6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7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8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9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0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1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2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3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4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5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6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7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8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9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0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1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2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3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4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5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6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7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8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9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0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1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2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3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4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5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6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7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8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9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0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1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2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3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4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5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6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7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8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9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0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1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2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3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4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5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6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7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8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9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0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1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2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3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4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5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6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7" dur="5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8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9" dur="5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0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1" dur="5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2" fill="hold">
                            <p:stCondLst>
                              <p:cond delay="5000"/>
                            </p:stCondLst>
                            <p:childTnLst>
                              <p:par>
                                <p:cTn id="273" presetID="23" presetClass="exit" presetSubtype="544" fill="hold" grpId="4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74" dur="5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5" dur="5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6" dur="5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5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9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80" dur="5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1" dur="5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2" dur="5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5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5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86" dur="5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7" dur="5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8" dur="5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5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1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92" dur="5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3" dur="5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4" dur="5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5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7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98" dur="5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9" dur="5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0" dur="5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5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3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04" dur="5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5" dur="5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6" dur="5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5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9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10" dur="5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1" dur="5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2" dur="5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5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5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16" dur="5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7" dur="5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8" dur="5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5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1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22" dur="5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3" dur="5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4" dur="5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5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7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28" dur="5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9" dur="5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0" dur="5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5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3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34" dur="5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5" dur="5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6" dur="5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5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9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0" dur="5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1" dur="5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2" dur="5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5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5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6" dur="5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7" dur="5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8" dur="5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5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1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2" dur="5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3" dur="5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4" dur="5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5" dur="5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7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8" dur="5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9" dur="5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0" dur="5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1" dur="5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3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4" dur="5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5" dur="5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6" dur="5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7" dur="5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9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0" dur="5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1" dur="5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2" dur="5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5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5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6" dur="5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7" dur="5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8" dur="5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9" dur="5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2" dur="5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3" dur="5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4" dur="5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5" dur="5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7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8" dur="5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5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0" dur="5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5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4" dur="5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5" dur="5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6" dur="5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5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9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0" dur="5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1" dur="5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2" dur="5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3" dur="5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6" dur="5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7" dur="5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8" dur="5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9" dur="5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1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2" dur="5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3" dur="5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4" dur="5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5" dur="5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8" dur="5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9" dur="5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0" dur="5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1" dur="5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3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4" dur="5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5" dur="5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6" dur="5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7" dur="5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0" dur="5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1" dur="5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2" dur="5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3" dur="5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5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6" dur="5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7" dur="5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8" dur="5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9" dur="5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2" dur="5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3" dur="5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4" dur="5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5" dur="5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7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8" dur="5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9" dur="5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0" dur="5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1" dur="5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4" dur="5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5" dur="5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6" dur="5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7" dur="5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9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0" dur="5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1" dur="5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2" dur="5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3" dur="5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6" dur="5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7" dur="5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8" dur="5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9" dur="5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1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2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3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4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5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6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7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8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9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0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1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2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3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4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5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6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7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8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9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0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1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2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3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4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5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6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7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8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9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0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1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2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3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4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5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6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7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8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9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0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1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2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3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4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5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6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7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8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9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0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1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2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3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4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5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6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7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8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9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0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1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2" dur="5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3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4" dur="5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5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6" dur="5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9" dur="5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0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2" dur="5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3" dur="5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1" animBg="1"/>
      <p:bldP spid="8" grpId="2" animBg="1"/>
      <p:bldP spid="8" grpId="4" animBg="1"/>
      <p:bldP spid="8" grpId="5" animBg="1"/>
      <p:bldP spid="9" grpId="1" animBg="1"/>
      <p:bldP spid="9" grpId="2" animBg="1"/>
      <p:bldP spid="9" grpId="4" animBg="1"/>
      <p:bldP spid="9" grpId="5" animBg="1"/>
      <p:bldP spid="10" grpId="1" animBg="1"/>
      <p:bldP spid="10" grpId="2" animBg="1"/>
      <p:bldP spid="10" grpId="4" animBg="1"/>
      <p:bldP spid="10" grpId="5" animBg="1"/>
      <p:bldP spid="11" grpId="1" animBg="1"/>
      <p:bldP spid="11" grpId="2" animBg="1"/>
      <p:bldP spid="11" grpId="4" animBg="1"/>
      <p:bldP spid="11" grpId="5" animBg="1"/>
      <p:bldP spid="12" grpId="1" animBg="1"/>
      <p:bldP spid="12" grpId="2" animBg="1"/>
      <p:bldP spid="12" grpId="4" animBg="1"/>
      <p:bldP spid="12" grpId="5" animBg="1"/>
      <p:bldP spid="13" grpId="1" animBg="1"/>
      <p:bldP spid="13" grpId="2" animBg="1"/>
      <p:bldP spid="13" grpId="4" animBg="1"/>
      <p:bldP spid="13" grpId="5" animBg="1"/>
      <p:bldP spid="14" grpId="1" animBg="1"/>
      <p:bldP spid="14" grpId="2" animBg="1"/>
      <p:bldP spid="14" grpId="4" animBg="1"/>
      <p:bldP spid="14" grpId="5" animBg="1"/>
      <p:bldP spid="15" grpId="1" animBg="1"/>
      <p:bldP spid="15" grpId="2" animBg="1"/>
      <p:bldP spid="15" grpId="4" animBg="1"/>
      <p:bldP spid="15" grpId="5" animBg="1"/>
      <p:bldP spid="16" grpId="1" animBg="1"/>
      <p:bldP spid="16" grpId="2" animBg="1"/>
      <p:bldP spid="16" grpId="4" animBg="1"/>
      <p:bldP spid="16" grpId="5" animBg="1"/>
      <p:bldP spid="17" grpId="1" animBg="1"/>
      <p:bldP spid="17" grpId="2" animBg="1"/>
      <p:bldP spid="17" grpId="4" animBg="1"/>
      <p:bldP spid="17" grpId="5" animBg="1"/>
      <p:bldP spid="18" grpId="1" animBg="1"/>
      <p:bldP spid="18" grpId="2" animBg="1"/>
      <p:bldP spid="18" grpId="4" animBg="1"/>
      <p:bldP spid="18" grpId="5" animBg="1"/>
      <p:bldP spid="19" grpId="1" animBg="1"/>
      <p:bldP spid="19" grpId="2" animBg="1"/>
      <p:bldP spid="19" grpId="4" animBg="1"/>
      <p:bldP spid="19" grpId="5" animBg="1"/>
      <p:bldP spid="20" grpId="1" animBg="1"/>
      <p:bldP spid="20" grpId="2" animBg="1"/>
      <p:bldP spid="20" grpId="4" animBg="1"/>
      <p:bldP spid="20" grpId="5" animBg="1"/>
      <p:bldP spid="21" grpId="1" animBg="1"/>
      <p:bldP spid="21" grpId="2" animBg="1"/>
      <p:bldP spid="21" grpId="4" animBg="1"/>
      <p:bldP spid="21" grpId="5" animBg="1"/>
      <p:bldP spid="22" grpId="1" animBg="1"/>
      <p:bldP spid="22" grpId="2" animBg="1"/>
      <p:bldP spid="22" grpId="4" animBg="1"/>
      <p:bldP spid="22" grpId="5" animBg="1"/>
      <p:bldP spid="23" grpId="1" animBg="1"/>
      <p:bldP spid="23" grpId="2" animBg="1"/>
      <p:bldP spid="23" grpId="4" animBg="1"/>
      <p:bldP spid="23" grpId="5" animBg="1"/>
      <p:bldP spid="24" grpId="1" animBg="1"/>
      <p:bldP spid="24" grpId="2" animBg="1"/>
      <p:bldP spid="24" grpId="4" animBg="1"/>
      <p:bldP spid="24" grpId="5" animBg="1"/>
      <p:bldP spid="25" grpId="1" animBg="1"/>
      <p:bldP spid="25" grpId="2" animBg="1"/>
      <p:bldP spid="25" grpId="4" animBg="1"/>
      <p:bldP spid="25" grpId="5" animBg="1"/>
      <p:bldP spid="26" grpId="1" animBg="1"/>
      <p:bldP spid="26" grpId="2" animBg="1"/>
      <p:bldP spid="26" grpId="4" animBg="1"/>
      <p:bldP spid="26" grpId="5" animBg="1"/>
      <p:bldP spid="27" grpId="1" animBg="1"/>
      <p:bldP spid="27" grpId="2" animBg="1"/>
      <p:bldP spid="27" grpId="4" animBg="1"/>
      <p:bldP spid="27" grpId="5" animBg="1"/>
      <p:bldP spid="28" grpId="1" animBg="1"/>
      <p:bldP spid="28" grpId="2" animBg="1"/>
      <p:bldP spid="28" grpId="4" animBg="1"/>
      <p:bldP spid="28" grpId="5" animBg="1"/>
      <p:bldP spid="29" grpId="1" animBg="1"/>
      <p:bldP spid="29" grpId="2" animBg="1"/>
      <p:bldP spid="29" grpId="4" animBg="1"/>
      <p:bldP spid="29" grpId="5" animBg="1"/>
      <p:bldP spid="30" grpId="1" animBg="1"/>
      <p:bldP spid="30" grpId="2" animBg="1"/>
      <p:bldP spid="30" grpId="4" animBg="1"/>
      <p:bldP spid="30" grpId="5" animBg="1"/>
      <p:bldP spid="31" grpId="1" animBg="1"/>
      <p:bldP spid="31" grpId="2" animBg="1"/>
      <p:bldP spid="31" grpId="4" animBg="1"/>
      <p:bldP spid="31" grpId="5" animBg="1"/>
      <p:bldP spid="32" grpId="1" animBg="1"/>
      <p:bldP spid="32" grpId="2" animBg="1"/>
      <p:bldP spid="32" grpId="4" animBg="1"/>
      <p:bldP spid="32" grpId="5" animBg="1"/>
      <p:bldP spid="33" grpId="1" animBg="1"/>
      <p:bldP spid="33" grpId="2" animBg="1"/>
      <p:bldP spid="33" grpId="4" animBg="1"/>
      <p:bldP spid="33" grpId="5" animBg="1"/>
      <p:bldP spid="34" grpId="1" animBg="1"/>
      <p:bldP spid="34" grpId="2" animBg="1"/>
      <p:bldP spid="34" grpId="4" animBg="1"/>
      <p:bldP spid="34" grpId="5" animBg="1"/>
      <p:bldP spid="35" grpId="1" animBg="1"/>
      <p:bldP spid="35" grpId="2" animBg="1"/>
      <p:bldP spid="35" grpId="4" animBg="1"/>
      <p:bldP spid="35" grpId="5" animBg="1"/>
      <p:bldP spid="36" grpId="1" animBg="1"/>
      <p:bldP spid="36" grpId="2" animBg="1"/>
      <p:bldP spid="36" grpId="4" animBg="1"/>
      <p:bldP spid="36" grpId="5" animBg="1"/>
      <p:bldP spid="38" grpId="1" animBg="1"/>
      <p:bldP spid="38" grpId="2" animBg="1"/>
      <p:bldP spid="38" grpId="4" animBg="1"/>
      <p:bldP spid="38" grpId="5" animBg="1"/>
      <p:bldP spid="39" grpId="1" animBg="1"/>
      <p:bldP spid="39" grpId="2" animBg="1"/>
      <p:bldP spid="39" grpId="4" animBg="1"/>
      <p:bldP spid="39" grpId="5" animBg="1"/>
      <p:bldP spid="40" grpId="1" animBg="1"/>
      <p:bldP spid="40" grpId="2" animBg="1"/>
      <p:bldP spid="40" grpId="4" animBg="1"/>
      <p:bldP spid="40" grpId="5" animBg="1"/>
      <p:bldP spid="41" grpId="1" animBg="1"/>
      <p:bldP spid="41" grpId="2" animBg="1"/>
      <p:bldP spid="41" grpId="4" animBg="1"/>
      <p:bldP spid="41" grpId="5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rgbClr val="CC6600"/>
              </a:gs>
              <a:gs pos="50000">
                <a:schemeClr val="accent1">
                  <a:lumMod val="50000"/>
                  <a:shade val="67500"/>
                  <a:satMod val="115000"/>
                </a:schemeClr>
              </a:gs>
              <a:gs pos="100000">
                <a:schemeClr val="accent1">
                  <a:lumMod val="50000"/>
                  <a:shade val="100000"/>
                  <a:satMod val="115000"/>
                </a:scheme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49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6858000"/>
          </a:xfrm>
          <a:prstGeom prst="rect">
            <a:avLst/>
          </a:prstGeom>
        </p:spPr>
      </p:pic>
      <p:sp>
        <p:nvSpPr>
          <p:cNvPr id="6" name="5 Terminador"/>
          <p:cNvSpPr/>
          <p:nvPr/>
        </p:nvSpPr>
        <p:spPr>
          <a:xfrm rot="16200000">
            <a:off x="-322625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erminador"/>
          <p:cNvSpPr/>
          <p:nvPr/>
        </p:nvSpPr>
        <p:spPr>
          <a:xfrm rot="5400000">
            <a:off x="-822659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erminador"/>
          <p:cNvSpPr/>
          <p:nvPr/>
        </p:nvSpPr>
        <p:spPr>
          <a:xfrm rot="16200000">
            <a:off x="-822659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erminador"/>
          <p:cNvSpPr/>
          <p:nvPr/>
        </p:nvSpPr>
        <p:spPr>
          <a:xfrm rot="5400000">
            <a:off x="-322625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erminador"/>
          <p:cNvSpPr/>
          <p:nvPr/>
        </p:nvSpPr>
        <p:spPr>
          <a:xfrm rot="16200000">
            <a:off x="177441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erminador"/>
          <p:cNvSpPr/>
          <p:nvPr/>
        </p:nvSpPr>
        <p:spPr>
          <a:xfrm rot="5400000">
            <a:off x="177441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erminador"/>
          <p:cNvSpPr/>
          <p:nvPr/>
        </p:nvSpPr>
        <p:spPr>
          <a:xfrm rot="16200000">
            <a:off x="677507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erminador"/>
          <p:cNvSpPr/>
          <p:nvPr/>
        </p:nvSpPr>
        <p:spPr>
          <a:xfrm rot="5400000">
            <a:off x="677507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erminador"/>
          <p:cNvSpPr/>
          <p:nvPr/>
        </p:nvSpPr>
        <p:spPr>
          <a:xfrm rot="16200000">
            <a:off x="1177605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erminador"/>
          <p:cNvSpPr/>
          <p:nvPr/>
        </p:nvSpPr>
        <p:spPr>
          <a:xfrm rot="5400000">
            <a:off x="1177605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erminador"/>
          <p:cNvSpPr/>
          <p:nvPr/>
        </p:nvSpPr>
        <p:spPr>
          <a:xfrm rot="16200000">
            <a:off x="1677639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erminador"/>
          <p:cNvSpPr/>
          <p:nvPr/>
        </p:nvSpPr>
        <p:spPr>
          <a:xfrm rot="5400000">
            <a:off x="1677639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erminador"/>
          <p:cNvSpPr/>
          <p:nvPr/>
        </p:nvSpPr>
        <p:spPr>
          <a:xfrm rot="16200000">
            <a:off x="2141986" y="2072798"/>
            <a:ext cx="2102891" cy="386135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erminador"/>
          <p:cNvSpPr/>
          <p:nvPr/>
        </p:nvSpPr>
        <p:spPr>
          <a:xfrm rot="5400000">
            <a:off x="2177705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erminador"/>
          <p:cNvSpPr/>
          <p:nvPr/>
        </p:nvSpPr>
        <p:spPr>
          <a:xfrm rot="16200000">
            <a:off x="2606333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erminador"/>
          <p:cNvSpPr/>
          <p:nvPr/>
        </p:nvSpPr>
        <p:spPr>
          <a:xfrm rot="5400000">
            <a:off x="2677771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erminador"/>
          <p:cNvSpPr/>
          <p:nvPr/>
        </p:nvSpPr>
        <p:spPr>
          <a:xfrm rot="16200000">
            <a:off x="3106431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erminador"/>
          <p:cNvSpPr/>
          <p:nvPr/>
        </p:nvSpPr>
        <p:spPr>
          <a:xfrm rot="5400000">
            <a:off x="3177837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erminador"/>
          <p:cNvSpPr/>
          <p:nvPr/>
        </p:nvSpPr>
        <p:spPr>
          <a:xfrm rot="16200000">
            <a:off x="3606465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erminador"/>
          <p:cNvSpPr/>
          <p:nvPr/>
        </p:nvSpPr>
        <p:spPr>
          <a:xfrm rot="5400000">
            <a:off x="3677903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erminador"/>
          <p:cNvSpPr/>
          <p:nvPr/>
        </p:nvSpPr>
        <p:spPr>
          <a:xfrm rot="16200000">
            <a:off x="4106531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erminador"/>
          <p:cNvSpPr/>
          <p:nvPr/>
        </p:nvSpPr>
        <p:spPr>
          <a:xfrm rot="5400000">
            <a:off x="4177969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erminador"/>
          <p:cNvSpPr/>
          <p:nvPr/>
        </p:nvSpPr>
        <p:spPr>
          <a:xfrm rot="16200000">
            <a:off x="4606597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erminador"/>
          <p:cNvSpPr/>
          <p:nvPr/>
        </p:nvSpPr>
        <p:spPr>
          <a:xfrm rot="5400000">
            <a:off x="4678035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erminador"/>
          <p:cNvSpPr/>
          <p:nvPr/>
        </p:nvSpPr>
        <p:spPr>
          <a:xfrm rot="16200000">
            <a:off x="5106694" y="2037083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erminador"/>
          <p:cNvSpPr/>
          <p:nvPr/>
        </p:nvSpPr>
        <p:spPr>
          <a:xfrm rot="5400000">
            <a:off x="5178133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Terminador"/>
          <p:cNvSpPr/>
          <p:nvPr/>
        </p:nvSpPr>
        <p:spPr>
          <a:xfrm rot="16200000">
            <a:off x="5606728" y="2037083"/>
            <a:ext cx="2102891" cy="457572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Terminador"/>
          <p:cNvSpPr/>
          <p:nvPr/>
        </p:nvSpPr>
        <p:spPr>
          <a:xfrm rot="5400000">
            <a:off x="5678167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Terminador"/>
          <p:cNvSpPr/>
          <p:nvPr/>
        </p:nvSpPr>
        <p:spPr>
          <a:xfrm rot="16200000">
            <a:off x="6106794" y="2037083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Terminador"/>
          <p:cNvSpPr/>
          <p:nvPr/>
        </p:nvSpPr>
        <p:spPr>
          <a:xfrm rot="5400000">
            <a:off x="6178233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Terminador"/>
          <p:cNvSpPr/>
          <p:nvPr/>
        </p:nvSpPr>
        <p:spPr>
          <a:xfrm rot="16200000">
            <a:off x="6606860" y="2037083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Terminador"/>
          <p:cNvSpPr/>
          <p:nvPr/>
        </p:nvSpPr>
        <p:spPr>
          <a:xfrm rot="5400000">
            <a:off x="6678299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Terminador"/>
          <p:cNvSpPr/>
          <p:nvPr/>
        </p:nvSpPr>
        <p:spPr>
          <a:xfrm rot="16200000">
            <a:off x="7106926" y="2037083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Terminador"/>
          <p:cNvSpPr/>
          <p:nvPr/>
        </p:nvSpPr>
        <p:spPr>
          <a:xfrm rot="5400000">
            <a:off x="7178365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Terminador"/>
          <p:cNvSpPr/>
          <p:nvPr/>
        </p:nvSpPr>
        <p:spPr>
          <a:xfrm rot="16200000">
            <a:off x="7592521" y="2051552"/>
            <a:ext cx="2102891" cy="428629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Terminador"/>
          <p:cNvSpPr/>
          <p:nvPr/>
        </p:nvSpPr>
        <p:spPr>
          <a:xfrm rot="5400000">
            <a:off x="7663958" y="4266133"/>
            <a:ext cx="2102891" cy="428628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42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5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9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1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5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7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9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1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3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5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1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5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7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9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1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5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9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1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3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5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7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9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1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3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4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26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29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0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32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35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38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41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44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5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47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8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50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1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53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4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56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7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59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62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65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68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71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2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74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5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77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8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80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1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83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4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86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7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89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0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92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95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98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01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2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04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5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07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8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10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1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13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4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16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7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19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0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22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25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28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31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3" presetID="2" presetClass="exit" presetSubtype="1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5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7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1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5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9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0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1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3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4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5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7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8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9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1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2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3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5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6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7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9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0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1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3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4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8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2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6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0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4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8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2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6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7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0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4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8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9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1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6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0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4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8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2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6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0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4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7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8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2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3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6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9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0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4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78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82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3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86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7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90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1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94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5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9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02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3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0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7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10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1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14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5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18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22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3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2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7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30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34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5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38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42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3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46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7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50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1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54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5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58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9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62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3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66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7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70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1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74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5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78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2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3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7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0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1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4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5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8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2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3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7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0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1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4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5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8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9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23" presetClass="entr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3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5" presetID="16" presetClass="entr" presetSubtype="4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627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  <p:bldP spid="38" grpId="1" animBg="1"/>
      <p:bldP spid="38" grpId="2" animBg="1"/>
      <p:bldP spid="38" grpId="3" animBg="1"/>
      <p:bldP spid="38" grpId="4" animBg="1"/>
      <p:bldP spid="39" grpId="0" animBg="1"/>
      <p:bldP spid="39" grpId="1" animBg="1"/>
      <p:bldP spid="39" grpId="2" animBg="1"/>
      <p:bldP spid="39" grpId="3" animBg="1"/>
      <p:bldP spid="39" grpId="4" animBg="1"/>
      <p:bldP spid="40" grpId="0" animBg="1"/>
      <p:bldP spid="40" grpId="1" animBg="1"/>
      <p:bldP spid="40" grpId="2" animBg="1"/>
      <p:bldP spid="40" grpId="3" animBg="1"/>
      <p:bldP spid="40" grpId="4" animBg="1"/>
      <p:bldP spid="41" grpId="0" animBg="1"/>
      <p:bldP spid="41" grpId="1" animBg="1"/>
      <p:bldP spid="41" grpId="2" animBg="1"/>
      <p:bldP spid="41" grpId="3" animBg="1"/>
      <p:bldP spid="41" grpId="4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chemeClr val="tx2">
                  <a:lumMod val="75000"/>
                </a:schemeClr>
              </a:gs>
              <a:gs pos="50000">
                <a:srgbClr val="5C3F0A">
                  <a:shade val="67500"/>
                  <a:satMod val="115000"/>
                </a:srgbClr>
              </a:gs>
              <a:gs pos="100000">
                <a:srgbClr val="5C3F0A">
                  <a:shade val="100000"/>
                  <a:satMod val="115000"/>
                </a:srgbClr>
              </a:gs>
            </a:gsLst>
            <a:path path="circle">
              <a:fillToRect l="50000" t="50000" r="50000" b="50000"/>
            </a:path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6684"/>
            <a:ext cx="9144000" cy="6851316"/>
          </a:xfrm>
          <a:prstGeom prst="rect">
            <a:avLst/>
          </a:prstGeom>
        </p:spPr>
      </p:pic>
      <p:sp>
        <p:nvSpPr>
          <p:cNvPr id="5" name="4 Terminador"/>
          <p:cNvSpPr/>
          <p:nvPr/>
        </p:nvSpPr>
        <p:spPr>
          <a:xfrm rot="16200000">
            <a:off x="3821913" y="67864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Terminador"/>
          <p:cNvSpPr/>
          <p:nvPr/>
        </p:nvSpPr>
        <p:spPr>
          <a:xfrm rot="5635217">
            <a:off x="3737227" y="5811957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erminador"/>
          <p:cNvSpPr/>
          <p:nvPr/>
        </p:nvSpPr>
        <p:spPr>
          <a:xfrm rot="10800000">
            <a:off x="1214414" y="3357562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erminador"/>
          <p:cNvSpPr/>
          <p:nvPr/>
        </p:nvSpPr>
        <p:spPr>
          <a:xfrm>
            <a:off x="6429388" y="3286124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erminador"/>
          <p:cNvSpPr/>
          <p:nvPr/>
        </p:nvSpPr>
        <p:spPr>
          <a:xfrm rot="12896374">
            <a:off x="1876564" y="153030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erminador"/>
          <p:cNvSpPr/>
          <p:nvPr/>
        </p:nvSpPr>
        <p:spPr>
          <a:xfrm rot="19444141">
            <a:off x="5739596" y="152067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erminador"/>
          <p:cNvSpPr/>
          <p:nvPr/>
        </p:nvSpPr>
        <p:spPr>
          <a:xfrm rot="2441997">
            <a:off x="5835789" y="4948256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erminador"/>
          <p:cNvSpPr/>
          <p:nvPr/>
        </p:nvSpPr>
        <p:spPr>
          <a:xfrm rot="8250756">
            <a:off x="1895769" y="5032682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erminador"/>
          <p:cNvSpPr/>
          <p:nvPr/>
        </p:nvSpPr>
        <p:spPr>
          <a:xfrm rot="9347617">
            <a:off x="1426582" y="4336292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erminador"/>
          <p:cNvSpPr/>
          <p:nvPr/>
        </p:nvSpPr>
        <p:spPr>
          <a:xfrm rot="20133365">
            <a:off x="6278796" y="2355522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erminador"/>
          <p:cNvSpPr/>
          <p:nvPr/>
        </p:nvSpPr>
        <p:spPr>
          <a:xfrm rot="11958562">
            <a:off x="1368122" y="2345095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erminador"/>
          <p:cNvSpPr/>
          <p:nvPr/>
        </p:nvSpPr>
        <p:spPr>
          <a:xfrm rot="18187279">
            <a:off x="4897802" y="85448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erminador"/>
          <p:cNvSpPr/>
          <p:nvPr/>
        </p:nvSpPr>
        <p:spPr>
          <a:xfrm rot="14156137">
            <a:off x="2699794" y="917316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erminador"/>
          <p:cNvSpPr/>
          <p:nvPr/>
        </p:nvSpPr>
        <p:spPr>
          <a:xfrm rot="1472356">
            <a:off x="6289098" y="4174311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erminador"/>
          <p:cNvSpPr/>
          <p:nvPr/>
        </p:nvSpPr>
        <p:spPr>
          <a:xfrm rot="3412175">
            <a:off x="5119473" y="5494236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erminador"/>
          <p:cNvSpPr/>
          <p:nvPr/>
        </p:nvSpPr>
        <p:spPr>
          <a:xfrm rot="7393577">
            <a:off x="2762241" y="556555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erminador"/>
          <p:cNvSpPr/>
          <p:nvPr/>
        </p:nvSpPr>
        <p:spPr>
          <a:xfrm rot="11486285">
            <a:off x="1232806" y="2881071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erminador"/>
          <p:cNvSpPr/>
          <p:nvPr/>
        </p:nvSpPr>
        <p:spPr>
          <a:xfrm rot="12294895">
            <a:off x="1567062" y="1916123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erminador"/>
          <p:cNvSpPr/>
          <p:nvPr/>
        </p:nvSpPr>
        <p:spPr>
          <a:xfrm rot="10049623">
            <a:off x="1304186" y="3896148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erminador"/>
          <p:cNvSpPr/>
          <p:nvPr/>
        </p:nvSpPr>
        <p:spPr>
          <a:xfrm rot="13649130">
            <a:off x="2282564" y="1216894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erminador"/>
          <p:cNvSpPr/>
          <p:nvPr/>
        </p:nvSpPr>
        <p:spPr>
          <a:xfrm rot="14991883">
            <a:off x="3248838" y="687736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erminador"/>
          <p:cNvSpPr/>
          <p:nvPr/>
        </p:nvSpPr>
        <p:spPr>
          <a:xfrm rot="17159923">
            <a:off x="4408456" y="694670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erminador"/>
          <p:cNvSpPr/>
          <p:nvPr/>
        </p:nvSpPr>
        <p:spPr>
          <a:xfrm rot="19000907">
            <a:off x="5373441" y="1199212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erminador"/>
          <p:cNvSpPr/>
          <p:nvPr/>
        </p:nvSpPr>
        <p:spPr>
          <a:xfrm rot="19877338">
            <a:off x="6040992" y="1917834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erminador"/>
          <p:cNvSpPr/>
          <p:nvPr/>
        </p:nvSpPr>
        <p:spPr>
          <a:xfrm rot="20806414">
            <a:off x="6447772" y="281997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erminador"/>
          <p:cNvSpPr/>
          <p:nvPr/>
        </p:nvSpPr>
        <p:spPr>
          <a:xfrm rot="466720">
            <a:off x="6373587" y="3678057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erminador"/>
          <p:cNvSpPr/>
          <p:nvPr/>
        </p:nvSpPr>
        <p:spPr>
          <a:xfrm rot="1963210">
            <a:off x="6091669" y="4601687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Terminador"/>
          <p:cNvSpPr/>
          <p:nvPr/>
        </p:nvSpPr>
        <p:spPr>
          <a:xfrm rot="3130849">
            <a:off x="5490392" y="5223328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Terminador"/>
          <p:cNvSpPr/>
          <p:nvPr/>
        </p:nvSpPr>
        <p:spPr>
          <a:xfrm rot="4928348">
            <a:off x="4194737" y="5801443"/>
            <a:ext cx="1713025" cy="372927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Terminador"/>
          <p:cNvSpPr/>
          <p:nvPr/>
        </p:nvSpPr>
        <p:spPr>
          <a:xfrm rot="6515540">
            <a:off x="3261328" y="5802862"/>
            <a:ext cx="1706942" cy="377741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Terminador"/>
          <p:cNvSpPr/>
          <p:nvPr/>
        </p:nvSpPr>
        <p:spPr>
          <a:xfrm rot="7393577">
            <a:off x="2333612" y="5351245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Terminador"/>
          <p:cNvSpPr/>
          <p:nvPr/>
        </p:nvSpPr>
        <p:spPr>
          <a:xfrm rot="8961156">
            <a:off x="1614343" y="4626855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Terminador"/>
          <p:cNvSpPr/>
          <p:nvPr/>
        </p:nvSpPr>
        <p:spPr>
          <a:xfrm rot="4117052">
            <a:off x="4701460" y="5805997"/>
            <a:ext cx="1713025" cy="372927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38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0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6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2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8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2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4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5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6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7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2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3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6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0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4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0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1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6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8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2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3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4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8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9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0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2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4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5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0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2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6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7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8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2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3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4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7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9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1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7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9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1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3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5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7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1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5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9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1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3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5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9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1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5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7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9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1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3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5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7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9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1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2" fill="hold">
                            <p:stCondLst>
                              <p:cond delay="3000"/>
                            </p:stCondLst>
                            <p:childTnLst>
                              <p:par>
                                <p:cTn id="273" presetID="23" presetClass="exit" presetSubtype="544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7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8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1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2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86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7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8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92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3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4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9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0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04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6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1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1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16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7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8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22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3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4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28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9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0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3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6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1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2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6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7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8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2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3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8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9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0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4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7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1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2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6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7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8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9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2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3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4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8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4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1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2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3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6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7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8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9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2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3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4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5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8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9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0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4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7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1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2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3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6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7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8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9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2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3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8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9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0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4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7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0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1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2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3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6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7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8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9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2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6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0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8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0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2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6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0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2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4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8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0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2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4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6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0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2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4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6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8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0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2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4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6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7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9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0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3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chemeClr val="accent1">
                  <a:lumMod val="75000"/>
                </a:schemeClr>
              </a:gs>
              <a:gs pos="50000">
                <a:srgbClr val="5C3F0A">
                  <a:shade val="67500"/>
                  <a:satMod val="115000"/>
                </a:srgbClr>
              </a:gs>
              <a:gs pos="100000">
                <a:srgbClr val="5C3F0A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47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7859" y="0"/>
            <a:ext cx="9161859" cy="6858000"/>
          </a:xfrm>
          <a:prstGeom prst="rect">
            <a:avLst/>
          </a:prstGeom>
        </p:spPr>
      </p:pic>
      <p:sp>
        <p:nvSpPr>
          <p:cNvPr id="5" name="4 Anillo"/>
          <p:cNvSpPr/>
          <p:nvPr/>
        </p:nvSpPr>
        <p:spPr>
          <a:xfrm>
            <a:off x="2857488" y="0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1" name="10 Anillo"/>
          <p:cNvSpPr/>
          <p:nvPr/>
        </p:nvSpPr>
        <p:spPr>
          <a:xfrm>
            <a:off x="2928926" y="1785926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2" name="11 Anillo"/>
          <p:cNvSpPr/>
          <p:nvPr/>
        </p:nvSpPr>
        <p:spPr>
          <a:xfrm>
            <a:off x="2928926" y="3571876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3" name="12 Anillo"/>
          <p:cNvSpPr/>
          <p:nvPr/>
        </p:nvSpPr>
        <p:spPr>
          <a:xfrm>
            <a:off x="3000364" y="5286388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4" name="13 Anillo"/>
          <p:cNvSpPr/>
          <p:nvPr/>
        </p:nvSpPr>
        <p:spPr>
          <a:xfrm>
            <a:off x="4500562" y="0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5" name="14 Anillo"/>
          <p:cNvSpPr/>
          <p:nvPr/>
        </p:nvSpPr>
        <p:spPr>
          <a:xfrm>
            <a:off x="4572000" y="1785926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6" name="15 Anillo"/>
          <p:cNvSpPr/>
          <p:nvPr/>
        </p:nvSpPr>
        <p:spPr>
          <a:xfrm>
            <a:off x="4572000" y="3571876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7" name="16 Anillo"/>
          <p:cNvSpPr/>
          <p:nvPr/>
        </p:nvSpPr>
        <p:spPr>
          <a:xfrm>
            <a:off x="4643438" y="5286388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pic>
        <p:nvPicPr>
          <p:cNvPr id="18" name="Picture 2"/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3000"/>
                            </p:stCondLst>
                            <p:childTnLst>
                              <p:par>
                                <p:cTn id="57" presetID="2" presetClass="exit" presetSubtype="2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4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2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5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11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rgbClr val="FFC000"/>
              </a:gs>
              <a:gs pos="50000">
                <a:srgbClr val="5C3F0A">
                  <a:shade val="67500"/>
                  <a:satMod val="115000"/>
                </a:srgbClr>
              </a:gs>
              <a:gs pos="100000">
                <a:srgbClr val="5C3F0A">
                  <a:shade val="100000"/>
                  <a:satMod val="115000"/>
                </a:srgbClr>
              </a:gs>
            </a:gsLst>
            <a:path path="circle">
              <a:fillToRect l="50000" t="50000" r="50000" b="50000"/>
            </a:path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50).jp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6691"/>
            <a:ext cx="9144000" cy="6851309"/>
          </a:xfrm>
          <a:prstGeom prst="rect">
            <a:avLst/>
          </a:prstGeom>
        </p:spPr>
      </p:pic>
      <p:sp>
        <p:nvSpPr>
          <p:cNvPr id="139" name="138 Anillo"/>
          <p:cNvSpPr/>
          <p:nvPr/>
        </p:nvSpPr>
        <p:spPr>
          <a:xfrm>
            <a:off x="1785918" y="857232"/>
            <a:ext cx="5643602" cy="5500726"/>
          </a:xfrm>
          <a:prstGeom prst="donut">
            <a:avLst>
              <a:gd name="adj" fmla="val 31420"/>
            </a:avLst>
          </a:prstGeom>
          <a:blipFill dpi="0" rotWithShape="1">
            <a:blip r:embed="rId4"/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41" name="140 Elipse"/>
          <p:cNvSpPr/>
          <p:nvPr/>
        </p:nvSpPr>
        <p:spPr>
          <a:xfrm>
            <a:off x="3000364" y="2000240"/>
            <a:ext cx="3214710" cy="3143272"/>
          </a:xfrm>
          <a:prstGeom prst="ellipse">
            <a:avLst/>
          </a:prstGeom>
          <a:blipFill>
            <a:blip r:embed="rId4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7" name="Picture 2"/>
          <p:cNvPicPr>
            <a:picLocks noChangeAspect="1" noChangeArrowheads="1"/>
          </p:cNvPicPr>
          <p:nvPr/>
        </p:nvPicPr>
        <p:blipFill>
          <a:blip r:embed="rId5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3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3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3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3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3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3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3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" dur="3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3" dur="3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23" presetClass="exit" presetSubtype="544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6" dur="3000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3000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3000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3000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2" dur="3000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3000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3000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3000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" dur="3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0" dur="3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1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47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9" grpId="0" animBg="1"/>
      <p:bldP spid="139" grpId="1" animBg="1"/>
      <p:bldP spid="139" grpId="2" animBg="1"/>
      <p:bldP spid="139" grpId="3" animBg="1"/>
      <p:bldP spid="141" grpId="0" animBg="1"/>
      <p:bldP spid="141" grpId="1" animBg="1"/>
      <p:bldP spid="141" grpId="2" animBg="1"/>
      <p:bldP spid="141" grpId="3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rgbClr val="FFC000"/>
              </a:gs>
              <a:gs pos="50000">
                <a:srgbClr val="5C3F0A">
                  <a:shade val="67500"/>
                  <a:satMod val="115000"/>
                </a:srgbClr>
              </a:gs>
              <a:gs pos="100000">
                <a:srgbClr val="5C3F0A">
                  <a:shade val="100000"/>
                  <a:satMod val="115000"/>
                </a:srgbClr>
              </a:gs>
            </a:gsLst>
            <a:path path="circle">
              <a:fillToRect l="50000" t="50000" r="50000" b="50000"/>
            </a:path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5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5719" y="0"/>
            <a:ext cx="9179719" cy="6858000"/>
          </a:xfrm>
          <a:prstGeom prst="rect">
            <a:avLst/>
          </a:prstGeom>
        </p:spPr>
      </p:pic>
      <p:sp>
        <p:nvSpPr>
          <p:cNvPr id="6" name="5 Terminador"/>
          <p:cNvSpPr/>
          <p:nvPr/>
        </p:nvSpPr>
        <p:spPr>
          <a:xfrm>
            <a:off x="2214546" y="3214687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erminador"/>
          <p:cNvSpPr/>
          <p:nvPr/>
        </p:nvSpPr>
        <p:spPr>
          <a:xfrm>
            <a:off x="4643438" y="3143248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erminador"/>
          <p:cNvSpPr/>
          <p:nvPr/>
        </p:nvSpPr>
        <p:spPr>
          <a:xfrm>
            <a:off x="1928794" y="371475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erminador"/>
          <p:cNvSpPr/>
          <p:nvPr/>
        </p:nvSpPr>
        <p:spPr>
          <a:xfrm>
            <a:off x="4786314" y="3643314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erminador"/>
          <p:cNvSpPr/>
          <p:nvPr/>
        </p:nvSpPr>
        <p:spPr>
          <a:xfrm>
            <a:off x="4929190" y="264318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erminador"/>
          <p:cNvSpPr/>
          <p:nvPr/>
        </p:nvSpPr>
        <p:spPr>
          <a:xfrm>
            <a:off x="2000232" y="2714620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erminador"/>
          <p:cNvSpPr/>
          <p:nvPr/>
        </p:nvSpPr>
        <p:spPr>
          <a:xfrm>
            <a:off x="5286380" y="2071678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erminador"/>
          <p:cNvSpPr/>
          <p:nvPr/>
        </p:nvSpPr>
        <p:spPr>
          <a:xfrm>
            <a:off x="5572132" y="157161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erminador"/>
          <p:cNvSpPr/>
          <p:nvPr/>
        </p:nvSpPr>
        <p:spPr>
          <a:xfrm>
            <a:off x="6000760" y="1071546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erminador"/>
          <p:cNvSpPr/>
          <p:nvPr/>
        </p:nvSpPr>
        <p:spPr>
          <a:xfrm>
            <a:off x="6357950" y="571480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erminador"/>
          <p:cNvSpPr/>
          <p:nvPr/>
        </p:nvSpPr>
        <p:spPr>
          <a:xfrm>
            <a:off x="6715140" y="0"/>
            <a:ext cx="2214578" cy="428604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erminador"/>
          <p:cNvSpPr/>
          <p:nvPr/>
        </p:nvSpPr>
        <p:spPr>
          <a:xfrm>
            <a:off x="1643042" y="2214554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erminador"/>
          <p:cNvSpPr/>
          <p:nvPr/>
        </p:nvSpPr>
        <p:spPr>
          <a:xfrm>
            <a:off x="1214414" y="1714488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erminador"/>
          <p:cNvSpPr/>
          <p:nvPr/>
        </p:nvSpPr>
        <p:spPr>
          <a:xfrm>
            <a:off x="928662" y="121442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erminador"/>
          <p:cNvSpPr/>
          <p:nvPr/>
        </p:nvSpPr>
        <p:spPr>
          <a:xfrm>
            <a:off x="571472" y="714356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erminador"/>
          <p:cNvSpPr/>
          <p:nvPr/>
        </p:nvSpPr>
        <p:spPr>
          <a:xfrm>
            <a:off x="285720" y="214290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erminador"/>
          <p:cNvSpPr/>
          <p:nvPr/>
        </p:nvSpPr>
        <p:spPr>
          <a:xfrm>
            <a:off x="5286380" y="4143380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erminador"/>
          <p:cNvSpPr/>
          <p:nvPr/>
        </p:nvSpPr>
        <p:spPr>
          <a:xfrm>
            <a:off x="5572132" y="4643446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erminador"/>
          <p:cNvSpPr/>
          <p:nvPr/>
        </p:nvSpPr>
        <p:spPr>
          <a:xfrm>
            <a:off x="5929322" y="514351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erminador"/>
          <p:cNvSpPr/>
          <p:nvPr/>
        </p:nvSpPr>
        <p:spPr>
          <a:xfrm>
            <a:off x="6286512" y="5643578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erminador"/>
          <p:cNvSpPr/>
          <p:nvPr/>
        </p:nvSpPr>
        <p:spPr>
          <a:xfrm>
            <a:off x="6643702" y="621508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erminador"/>
          <p:cNvSpPr/>
          <p:nvPr/>
        </p:nvSpPr>
        <p:spPr>
          <a:xfrm>
            <a:off x="1571604" y="4214818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erminador"/>
          <p:cNvSpPr/>
          <p:nvPr/>
        </p:nvSpPr>
        <p:spPr>
          <a:xfrm>
            <a:off x="1214414" y="4714884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erminador"/>
          <p:cNvSpPr/>
          <p:nvPr/>
        </p:nvSpPr>
        <p:spPr>
          <a:xfrm>
            <a:off x="1000100" y="5214950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erminador"/>
          <p:cNvSpPr/>
          <p:nvPr/>
        </p:nvSpPr>
        <p:spPr>
          <a:xfrm>
            <a:off x="642910" y="5715016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Terminador"/>
          <p:cNvSpPr/>
          <p:nvPr/>
        </p:nvSpPr>
        <p:spPr>
          <a:xfrm>
            <a:off x="214282" y="621508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33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0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3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5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7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9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1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7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9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88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91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94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97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00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03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06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09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12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15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18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21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24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4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8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0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2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4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6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8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0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2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05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08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11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1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5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1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2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2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4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2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29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0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32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35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38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41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2" fill="hold">
                            <p:stCondLst>
                              <p:cond delay="3000"/>
                            </p:stCondLst>
                            <p:childTnLst>
                              <p:par>
                                <p:cTn id="243" presetID="2" presetClass="exit" presetSubtype="2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7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1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5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9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0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3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4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7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8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1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2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5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6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9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0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3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4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7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8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1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2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5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6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7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9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0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1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3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4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5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7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8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9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1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2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3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5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6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7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9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1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3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4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5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7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8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9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1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2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3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5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7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9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1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3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4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5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7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9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1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53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6" grpId="2" animBg="1"/>
      <p:bldP spid="6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chemeClr val="bg1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path path="circle">
              <a:fillToRect l="50000" t="50000" r="50000" b="50000"/>
            </a:path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55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79718" cy="6858000"/>
          </a:xfrm>
          <a:prstGeom prst="rect">
            <a:avLst/>
          </a:prstGeom>
        </p:spPr>
      </p:pic>
      <p:sp>
        <p:nvSpPr>
          <p:cNvPr id="8" name="7 Terminador"/>
          <p:cNvSpPr/>
          <p:nvPr/>
        </p:nvSpPr>
        <p:spPr>
          <a:xfrm rot="16200000">
            <a:off x="3821913" y="67864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erminador"/>
          <p:cNvSpPr/>
          <p:nvPr/>
        </p:nvSpPr>
        <p:spPr>
          <a:xfrm rot="5635217">
            <a:off x="3737227" y="5811957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erminador"/>
          <p:cNvSpPr/>
          <p:nvPr/>
        </p:nvSpPr>
        <p:spPr>
          <a:xfrm rot="10800000">
            <a:off x="1214414" y="3357562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erminador"/>
          <p:cNvSpPr/>
          <p:nvPr/>
        </p:nvSpPr>
        <p:spPr>
          <a:xfrm>
            <a:off x="6429388" y="3286124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erminador"/>
          <p:cNvSpPr/>
          <p:nvPr/>
        </p:nvSpPr>
        <p:spPr>
          <a:xfrm rot="12896374">
            <a:off x="1876564" y="153030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erminador"/>
          <p:cNvSpPr/>
          <p:nvPr/>
        </p:nvSpPr>
        <p:spPr>
          <a:xfrm rot="19444141">
            <a:off x="5739596" y="152067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erminador"/>
          <p:cNvSpPr/>
          <p:nvPr/>
        </p:nvSpPr>
        <p:spPr>
          <a:xfrm rot="2441997">
            <a:off x="5835789" y="4948256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erminador"/>
          <p:cNvSpPr/>
          <p:nvPr/>
        </p:nvSpPr>
        <p:spPr>
          <a:xfrm rot="8250756">
            <a:off x="1895769" y="5032682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erminador"/>
          <p:cNvSpPr/>
          <p:nvPr/>
        </p:nvSpPr>
        <p:spPr>
          <a:xfrm rot="9347617">
            <a:off x="1426582" y="4336292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erminador"/>
          <p:cNvSpPr/>
          <p:nvPr/>
        </p:nvSpPr>
        <p:spPr>
          <a:xfrm rot="20133365">
            <a:off x="6278796" y="2355522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erminador"/>
          <p:cNvSpPr/>
          <p:nvPr/>
        </p:nvSpPr>
        <p:spPr>
          <a:xfrm rot="11958562">
            <a:off x="1368122" y="2345095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erminador"/>
          <p:cNvSpPr/>
          <p:nvPr/>
        </p:nvSpPr>
        <p:spPr>
          <a:xfrm rot="18187279">
            <a:off x="4897802" y="85448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erminador"/>
          <p:cNvSpPr/>
          <p:nvPr/>
        </p:nvSpPr>
        <p:spPr>
          <a:xfrm rot="14156137">
            <a:off x="2699794" y="917316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erminador"/>
          <p:cNvSpPr/>
          <p:nvPr/>
        </p:nvSpPr>
        <p:spPr>
          <a:xfrm rot="1472356">
            <a:off x="6289098" y="4174311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erminador"/>
          <p:cNvSpPr/>
          <p:nvPr/>
        </p:nvSpPr>
        <p:spPr>
          <a:xfrm rot="3412175">
            <a:off x="5119473" y="5494236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erminador"/>
          <p:cNvSpPr/>
          <p:nvPr/>
        </p:nvSpPr>
        <p:spPr>
          <a:xfrm rot="7393577">
            <a:off x="2762241" y="556555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erminador"/>
          <p:cNvSpPr/>
          <p:nvPr/>
        </p:nvSpPr>
        <p:spPr>
          <a:xfrm rot="11486285">
            <a:off x="1232806" y="2881071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erminador"/>
          <p:cNvSpPr/>
          <p:nvPr/>
        </p:nvSpPr>
        <p:spPr>
          <a:xfrm rot="12294895">
            <a:off x="1567062" y="1916123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erminador"/>
          <p:cNvSpPr/>
          <p:nvPr/>
        </p:nvSpPr>
        <p:spPr>
          <a:xfrm rot="10049623">
            <a:off x="1304186" y="3896148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erminador"/>
          <p:cNvSpPr/>
          <p:nvPr/>
        </p:nvSpPr>
        <p:spPr>
          <a:xfrm rot="13649130">
            <a:off x="2282564" y="1216894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erminador"/>
          <p:cNvSpPr/>
          <p:nvPr/>
        </p:nvSpPr>
        <p:spPr>
          <a:xfrm rot="14991883">
            <a:off x="3248838" y="687736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erminador"/>
          <p:cNvSpPr/>
          <p:nvPr/>
        </p:nvSpPr>
        <p:spPr>
          <a:xfrm rot="17159923">
            <a:off x="4408456" y="694670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erminador"/>
          <p:cNvSpPr/>
          <p:nvPr/>
        </p:nvSpPr>
        <p:spPr>
          <a:xfrm rot="19000907">
            <a:off x="5373441" y="1199212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erminador"/>
          <p:cNvSpPr/>
          <p:nvPr/>
        </p:nvSpPr>
        <p:spPr>
          <a:xfrm rot="19877338">
            <a:off x="6040992" y="1917834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Terminador"/>
          <p:cNvSpPr/>
          <p:nvPr/>
        </p:nvSpPr>
        <p:spPr>
          <a:xfrm rot="20806414">
            <a:off x="6447772" y="281997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Terminador"/>
          <p:cNvSpPr/>
          <p:nvPr/>
        </p:nvSpPr>
        <p:spPr>
          <a:xfrm rot="466720">
            <a:off x="6373587" y="3678057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Terminador"/>
          <p:cNvSpPr/>
          <p:nvPr/>
        </p:nvSpPr>
        <p:spPr>
          <a:xfrm rot="1963210">
            <a:off x="6091669" y="4601687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Terminador"/>
          <p:cNvSpPr/>
          <p:nvPr/>
        </p:nvSpPr>
        <p:spPr>
          <a:xfrm rot="3130849">
            <a:off x="5490392" y="5223328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Terminador"/>
          <p:cNvSpPr/>
          <p:nvPr/>
        </p:nvSpPr>
        <p:spPr>
          <a:xfrm rot="4928348">
            <a:off x="4194737" y="5801443"/>
            <a:ext cx="1713025" cy="372927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Terminador"/>
          <p:cNvSpPr/>
          <p:nvPr/>
        </p:nvSpPr>
        <p:spPr>
          <a:xfrm rot="6515540">
            <a:off x="3261328" y="5802862"/>
            <a:ext cx="1706942" cy="377741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Terminador"/>
          <p:cNvSpPr/>
          <p:nvPr/>
        </p:nvSpPr>
        <p:spPr>
          <a:xfrm rot="7393577">
            <a:off x="2333612" y="5351245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Terminador"/>
          <p:cNvSpPr/>
          <p:nvPr/>
        </p:nvSpPr>
        <p:spPr>
          <a:xfrm rot="8961156">
            <a:off x="1614343" y="4626855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Terminador"/>
          <p:cNvSpPr/>
          <p:nvPr/>
        </p:nvSpPr>
        <p:spPr>
          <a:xfrm rot="4117052">
            <a:off x="4701460" y="5805997"/>
            <a:ext cx="1713025" cy="372927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41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6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0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2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8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2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0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4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6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7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2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3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6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8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9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0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4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8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0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1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8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0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2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3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4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8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9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0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2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4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5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6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0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4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6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7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8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2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3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4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6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7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8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0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2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4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5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6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8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9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0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2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3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4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6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7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8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9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0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1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2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4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6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7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8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9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0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2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3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4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6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7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8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9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0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1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2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3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4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5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6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7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8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9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0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2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3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4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5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6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7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8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9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0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1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2" fill="hold">
                            <p:stCondLst>
                              <p:cond delay="3000"/>
                            </p:stCondLst>
                            <p:childTnLst>
                              <p:par>
                                <p:cTn id="273" presetID="23" presetClass="exit" presetSubtype="544" fill="hold" grpId="4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74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6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9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80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2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5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86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7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1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9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4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7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98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9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0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3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04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9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10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2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5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16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7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8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1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22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3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4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7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28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9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0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3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3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9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0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5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7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8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1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2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3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4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5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7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8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9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0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1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3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4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6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7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9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2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5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7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8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9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2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3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4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5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7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8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0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4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5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6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9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0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2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3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7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8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9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1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2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3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4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5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8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9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0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3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6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7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0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2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3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5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7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8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9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2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3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4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5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7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8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9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0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1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4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5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6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7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9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0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2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3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23" presetClass="exit" presetSubtype="544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6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7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8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9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1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3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4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5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6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7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8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9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0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1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2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3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4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5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6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7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8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9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0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1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3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4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5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7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8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9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0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1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2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3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4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5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6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7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8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9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0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1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2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3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4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5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6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7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8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9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0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1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2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3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4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5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6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7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8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9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0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1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3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4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5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6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7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9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0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3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1" animBg="1"/>
      <p:bldP spid="8" grpId="2" animBg="1"/>
      <p:bldP spid="8" grpId="4" animBg="1"/>
      <p:bldP spid="8" grpId="5" animBg="1"/>
      <p:bldP spid="9" grpId="1" animBg="1"/>
      <p:bldP spid="9" grpId="2" animBg="1"/>
      <p:bldP spid="9" grpId="4" animBg="1"/>
      <p:bldP spid="9" grpId="5" animBg="1"/>
      <p:bldP spid="10" grpId="1" animBg="1"/>
      <p:bldP spid="10" grpId="2" animBg="1"/>
      <p:bldP spid="10" grpId="4" animBg="1"/>
      <p:bldP spid="10" grpId="5" animBg="1"/>
      <p:bldP spid="11" grpId="1" animBg="1"/>
      <p:bldP spid="11" grpId="2" animBg="1"/>
      <p:bldP spid="11" grpId="4" animBg="1"/>
      <p:bldP spid="11" grpId="5" animBg="1"/>
      <p:bldP spid="12" grpId="1" animBg="1"/>
      <p:bldP spid="12" grpId="2" animBg="1"/>
      <p:bldP spid="12" grpId="4" animBg="1"/>
      <p:bldP spid="12" grpId="5" animBg="1"/>
      <p:bldP spid="13" grpId="1" animBg="1"/>
      <p:bldP spid="13" grpId="2" animBg="1"/>
      <p:bldP spid="13" grpId="4" animBg="1"/>
      <p:bldP spid="13" grpId="5" animBg="1"/>
      <p:bldP spid="14" grpId="1" animBg="1"/>
      <p:bldP spid="14" grpId="2" animBg="1"/>
      <p:bldP spid="14" grpId="4" animBg="1"/>
      <p:bldP spid="14" grpId="5" animBg="1"/>
      <p:bldP spid="15" grpId="1" animBg="1"/>
      <p:bldP spid="15" grpId="2" animBg="1"/>
      <p:bldP spid="15" grpId="4" animBg="1"/>
      <p:bldP spid="15" grpId="5" animBg="1"/>
      <p:bldP spid="16" grpId="1" animBg="1"/>
      <p:bldP spid="16" grpId="2" animBg="1"/>
      <p:bldP spid="16" grpId="4" animBg="1"/>
      <p:bldP spid="16" grpId="5" animBg="1"/>
      <p:bldP spid="17" grpId="1" animBg="1"/>
      <p:bldP spid="17" grpId="2" animBg="1"/>
      <p:bldP spid="17" grpId="4" animBg="1"/>
      <p:bldP spid="17" grpId="5" animBg="1"/>
      <p:bldP spid="18" grpId="1" animBg="1"/>
      <p:bldP spid="18" grpId="2" animBg="1"/>
      <p:bldP spid="18" grpId="4" animBg="1"/>
      <p:bldP spid="18" grpId="5" animBg="1"/>
      <p:bldP spid="19" grpId="1" animBg="1"/>
      <p:bldP spid="19" grpId="2" animBg="1"/>
      <p:bldP spid="19" grpId="4" animBg="1"/>
      <p:bldP spid="19" grpId="5" animBg="1"/>
      <p:bldP spid="20" grpId="1" animBg="1"/>
      <p:bldP spid="20" grpId="2" animBg="1"/>
      <p:bldP spid="20" grpId="4" animBg="1"/>
      <p:bldP spid="20" grpId="5" animBg="1"/>
      <p:bldP spid="21" grpId="1" animBg="1"/>
      <p:bldP spid="21" grpId="2" animBg="1"/>
      <p:bldP spid="21" grpId="4" animBg="1"/>
      <p:bldP spid="21" grpId="5" animBg="1"/>
      <p:bldP spid="22" grpId="1" animBg="1"/>
      <p:bldP spid="22" grpId="2" animBg="1"/>
      <p:bldP spid="22" grpId="4" animBg="1"/>
      <p:bldP spid="22" grpId="5" animBg="1"/>
      <p:bldP spid="23" grpId="1" animBg="1"/>
      <p:bldP spid="23" grpId="2" animBg="1"/>
      <p:bldP spid="23" grpId="4" animBg="1"/>
      <p:bldP spid="23" grpId="5" animBg="1"/>
      <p:bldP spid="24" grpId="1" animBg="1"/>
      <p:bldP spid="24" grpId="2" animBg="1"/>
      <p:bldP spid="24" grpId="4" animBg="1"/>
      <p:bldP spid="24" grpId="5" animBg="1"/>
      <p:bldP spid="25" grpId="1" animBg="1"/>
      <p:bldP spid="25" grpId="2" animBg="1"/>
      <p:bldP spid="25" grpId="4" animBg="1"/>
      <p:bldP spid="25" grpId="5" animBg="1"/>
      <p:bldP spid="26" grpId="1" animBg="1"/>
      <p:bldP spid="26" grpId="2" animBg="1"/>
      <p:bldP spid="26" grpId="4" animBg="1"/>
      <p:bldP spid="26" grpId="5" animBg="1"/>
      <p:bldP spid="27" grpId="1" animBg="1"/>
      <p:bldP spid="27" grpId="2" animBg="1"/>
      <p:bldP spid="27" grpId="4" animBg="1"/>
      <p:bldP spid="27" grpId="5" animBg="1"/>
      <p:bldP spid="28" grpId="1" animBg="1"/>
      <p:bldP spid="28" grpId="2" animBg="1"/>
      <p:bldP spid="28" grpId="4" animBg="1"/>
      <p:bldP spid="28" grpId="5" animBg="1"/>
      <p:bldP spid="29" grpId="1" animBg="1"/>
      <p:bldP spid="29" grpId="2" animBg="1"/>
      <p:bldP spid="29" grpId="4" animBg="1"/>
      <p:bldP spid="29" grpId="5" animBg="1"/>
      <p:bldP spid="30" grpId="1" animBg="1"/>
      <p:bldP spid="30" grpId="2" animBg="1"/>
      <p:bldP spid="30" grpId="4" animBg="1"/>
      <p:bldP spid="30" grpId="5" animBg="1"/>
      <p:bldP spid="31" grpId="1" animBg="1"/>
      <p:bldP spid="31" grpId="2" animBg="1"/>
      <p:bldP spid="31" grpId="4" animBg="1"/>
      <p:bldP spid="31" grpId="5" animBg="1"/>
      <p:bldP spid="32" grpId="1" animBg="1"/>
      <p:bldP spid="32" grpId="2" animBg="1"/>
      <p:bldP spid="32" grpId="4" animBg="1"/>
      <p:bldP spid="32" grpId="5" animBg="1"/>
      <p:bldP spid="33" grpId="1" animBg="1"/>
      <p:bldP spid="33" grpId="2" animBg="1"/>
      <p:bldP spid="33" grpId="4" animBg="1"/>
      <p:bldP spid="33" grpId="5" animBg="1"/>
      <p:bldP spid="34" grpId="1" animBg="1"/>
      <p:bldP spid="34" grpId="2" animBg="1"/>
      <p:bldP spid="34" grpId="4" animBg="1"/>
      <p:bldP spid="34" grpId="5" animBg="1"/>
      <p:bldP spid="35" grpId="1" animBg="1"/>
      <p:bldP spid="35" grpId="2" animBg="1"/>
      <p:bldP spid="35" grpId="4" animBg="1"/>
      <p:bldP spid="35" grpId="5" animBg="1"/>
      <p:bldP spid="36" grpId="1" animBg="1"/>
      <p:bldP spid="36" grpId="2" animBg="1"/>
      <p:bldP spid="36" grpId="4" animBg="1"/>
      <p:bldP spid="36" grpId="5" animBg="1"/>
      <p:bldP spid="37" grpId="1" animBg="1"/>
      <p:bldP spid="37" grpId="2" animBg="1"/>
      <p:bldP spid="37" grpId="4" animBg="1"/>
      <p:bldP spid="37" grpId="5" animBg="1"/>
      <p:bldP spid="38" grpId="1" animBg="1"/>
      <p:bldP spid="38" grpId="2" animBg="1"/>
      <p:bldP spid="38" grpId="4" animBg="1"/>
      <p:bldP spid="38" grpId="5" animBg="1"/>
      <p:bldP spid="39" grpId="1" animBg="1"/>
      <p:bldP spid="39" grpId="2" animBg="1"/>
      <p:bldP spid="39" grpId="4" animBg="1"/>
      <p:bldP spid="39" grpId="5" animBg="1"/>
      <p:bldP spid="40" grpId="1" animBg="1"/>
      <p:bldP spid="40" grpId="2" animBg="1"/>
      <p:bldP spid="40" grpId="4" animBg="1"/>
      <p:bldP spid="40" grpId="5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  <a:scene3d>
            <a:camera prst="orthographicFront"/>
            <a:lightRig rig="threePt" dir="t"/>
          </a:scene3d>
          <a:sp3d>
            <a:bevelT w="152400" h="50800" prst="softRound"/>
          </a:sp3d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solidFill>
            <a:srgbClr val="3E0F00"/>
          </a:solidFill>
          <a:scene3d>
            <a:camera prst="orthographicFront"/>
            <a:lightRig rig="threePt" dir="t"/>
          </a:scene3d>
          <a:sp3d>
            <a:bevelT w="152400" h="50800" prst="softRound"/>
          </a:sp3d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14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61859" cy="6858000"/>
          </a:xfrm>
          <a:prstGeom prst="rect">
            <a:avLst/>
          </a:prstGeom>
        </p:spPr>
      </p:pic>
      <p:sp>
        <p:nvSpPr>
          <p:cNvPr id="5" name="4 Trapecio"/>
          <p:cNvSpPr/>
          <p:nvPr/>
        </p:nvSpPr>
        <p:spPr>
          <a:xfrm rot="5400000">
            <a:off x="-1143000" y="1143000"/>
            <a:ext cx="6858000" cy="4572000"/>
          </a:xfrm>
          <a:prstGeom prst="trapezoid">
            <a:avLst>
              <a:gd name="adj" fmla="val 34040"/>
            </a:avLst>
          </a:prstGeom>
          <a:blipFill>
            <a:blip r:embed="rId3"/>
            <a:stretch>
              <a:fillRect/>
            </a:stretch>
          </a:blipFill>
          <a:ln>
            <a:noFill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Trapecio"/>
          <p:cNvSpPr/>
          <p:nvPr/>
        </p:nvSpPr>
        <p:spPr>
          <a:xfrm rot="16200000">
            <a:off x="3429000" y="1143000"/>
            <a:ext cx="6858000" cy="4572000"/>
          </a:xfrm>
          <a:prstGeom prst="trapezoid">
            <a:avLst>
              <a:gd name="adj" fmla="val 34040"/>
            </a:avLst>
          </a:prstGeom>
          <a:blipFill>
            <a:blip r:embed="rId3"/>
            <a:stretch>
              <a:fillRect/>
            </a:stretch>
          </a:blipFill>
          <a:ln>
            <a:noFill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7" name="Picture 2"/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7" presetClass="exit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3" presetClass="exit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15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7" presetClass="exit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3" presetClass="exit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24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7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6" grpId="0" animBg="1"/>
      <p:bldP spid="6" grpId="1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19000">
                <a:srgbClr val="4C3408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54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6684"/>
            <a:ext cx="9144000" cy="6851316"/>
          </a:xfrm>
          <a:prstGeom prst="rect">
            <a:avLst/>
          </a:prstGeom>
        </p:spPr>
      </p:pic>
      <p:sp>
        <p:nvSpPr>
          <p:cNvPr id="6" name="5 Terminador"/>
          <p:cNvSpPr/>
          <p:nvPr/>
        </p:nvSpPr>
        <p:spPr>
          <a:xfrm rot="10800000">
            <a:off x="0" y="3429000"/>
            <a:ext cx="2250812" cy="445207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erminador"/>
          <p:cNvSpPr/>
          <p:nvPr/>
        </p:nvSpPr>
        <p:spPr>
          <a:xfrm rot="204144">
            <a:off x="6893188" y="3214686"/>
            <a:ext cx="2250812" cy="373769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erminador"/>
          <p:cNvSpPr/>
          <p:nvPr/>
        </p:nvSpPr>
        <p:spPr>
          <a:xfrm rot="11309112">
            <a:off x="20527" y="2878241"/>
            <a:ext cx="2250812" cy="445207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erminador"/>
          <p:cNvSpPr/>
          <p:nvPr/>
        </p:nvSpPr>
        <p:spPr>
          <a:xfrm rot="20850928">
            <a:off x="6863247" y="2682674"/>
            <a:ext cx="2250812" cy="386726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erminador"/>
          <p:cNvSpPr/>
          <p:nvPr/>
        </p:nvSpPr>
        <p:spPr>
          <a:xfrm rot="9792166">
            <a:off x="235536" y="40802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erminador"/>
          <p:cNvSpPr/>
          <p:nvPr/>
        </p:nvSpPr>
        <p:spPr>
          <a:xfrm rot="746405">
            <a:off x="6868777" y="3721177"/>
            <a:ext cx="2250812" cy="391728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erminador"/>
          <p:cNvSpPr/>
          <p:nvPr/>
        </p:nvSpPr>
        <p:spPr>
          <a:xfrm rot="12210121">
            <a:off x="254293" y="2270999"/>
            <a:ext cx="2162754" cy="424285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erminador"/>
          <p:cNvSpPr/>
          <p:nvPr/>
        </p:nvSpPr>
        <p:spPr>
          <a:xfrm rot="20297578">
            <a:off x="6678822" y="2257967"/>
            <a:ext cx="2156507" cy="392318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erminador"/>
          <p:cNvSpPr/>
          <p:nvPr/>
        </p:nvSpPr>
        <p:spPr>
          <a:xfrm rot="8802575">
            <a:off x="669341" y="4634090"/>
            <a:ext cx="1909701" cy="406953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erminador"/>
          <p:cNvSpPr/>
          <p:nvPr/>
        </p:nvSpPr>
        <p:spPr>
          <a:xfrm rot="19840245">
            <a:off x="6469676" y="1832735"/>
            <a:ext cx="2156507" cy="392318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erminador"/>
          <p:cNvSpPr/>
          <p:nvPr/>
        </p:nvSpPr>
        <p:spPr>
          <a:xfrm rot="1462688">
            <a:off x="6669822" y="4260876"/>
            <a:ext cx="2250812" cy="445207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erminador"/>
          <p:cNvSpPr/>
          <p:nvPr/>
        </p:nvSpPr>
        <p:spPr>
          <a:xfrm rot="12840872">
            <a:off x="547345" y="1786965"/>
            <a:ext cx="2104491" cy="427354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erminador"/>
          <p:cNvSpPr/>
          <p:nvPr/>
        </p:nvSpPr>
        <p:spPr>
          <a:xfrm rot="13559110">
            <a:off x="944884" y="1357898"/>
            <a:ext cx="1758123" cy="393784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erminador"/>
          <p:cNvSpPr/>
          <p:nvPr/>
        </p:nvSpPr>
        <p:spPr>
          <a:xfrm rot="14306455">
            <a:off x="1456152" y="983503"/>
            <a:ext cx="1538378" cy="421833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erminador"/>
          <p:cNvSpPr/>
          <p:nvPr/>
        </p:nvSpPr>
        <p:spPr>
          <a:xfrm rot="15191360">
            <a:off x="2026975" y="749633"/>
            <a:ext cx="1264688" cy="397914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erminador"/>
          <p:cNvSpPr/>
          <p:nvPr/>
        </p:nvSpPr>
        <p:spPr>
          <a:xfrm rot="15508930">
            <a:off x="2626712" y="536841"/>
            <a:ext cx="911435" cy="309848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erminador"/>
          <p:cNvSpPr/>
          <p:nvPr/>
        </p:nvSpPr>
        <p:spPr>
          <a:xfrm rot="15508930">
            <a:off x="3116308" y="269769"/>
            <a:ext cx="780669" cy="291033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erminador"/>
          <p:cNvSpPr/>
          <p:nvPr/>
        </p:nvSpPr>
        <p:spPr>
          <a:xfrm rot="15508930">
            <a:off x="3814185" y="93826"/>
            <a:ext cx="388312" cy="240952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erminador"/>
          <p:cNvSpPr/>
          <p:nvPr/>
        </p:nvSpPr>
        <p:spPr>
          <a:xfrm rot="7860363">
            <a:off x="1079841" y="5148750"/>
            <a:ext cx="1731187" cy="34581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erminador"/>
          <p:cNvSpPr/>
          <p:nvPr/>
        </p:nvSpPr>
        <p:spPr>
          <a:xfrm rot="7222199">
            <a:off x="1546851" y="5488545"/>
            <a:ext cx="1479309" cy="329505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erminador"/>
          <p:cNvSpPr/>
          <p:nvPr/>
        </p:nvSpPr>
        <p:spPr>
          <a:xfrm rot="6741561">
            <a:off x="2069284" y="5736365"/>
            <a:ext cx="1195933" cy="332586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erminador"/>
          <p:cNvSpPr/>
          <p:nvPr/>
        </p:nvSpPr>
        <p:spPr>
          <a:xfrm rot="6312939">
            <a:off x="2495335" y="6008814"/>
            <a:ext cx="983871" cy="29448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erminador"/>
          <p:cNvSpPr/>
          <p:nvPr/>
        </p:nvSpPr>
        <p:spPr>
          <a:xfrm rot="6312939">
            <a:off x="2983984" y="6346932"/>
            <a:ext cx="745559" cy="23978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erminador"/>
          <p:cNvSpPr/>
          <p:nvPr/>
        </p:nvSpPr>
        <p:spPr>
          <a:xfrm rot="6312939" flipV="1">
            <a:off x="3445551" y="6412348"/>
            <a:ext cx="530484" cy="30054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erminador"/>
          <p:cNvSpPr/>
          <p:nvPr/>
        </p:nvSpPr>
        <p:spPr>
          <a:xfrm rot="19175338">
            <a:off x="6326345" y="1421695"/>
            <a:ext cx="1878960" cy="373625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erminador"/>
          <p:cNvSpPr/>
          <p:nvPr/>
        </p:nvSpPr>
        <p:spPr>
          <a:xfrm rot="18822185">
            <a:off x="6153508" y="1105765"/>
            <a:ext cx="1621706" cy="340342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Terminador"/>
          <p:cNvSpPr/>
          <p:nvPr/>
        </p:nvSpPr>
        <p:spPr>
          <a:xfrm rot="18502703">
            <a:off x="5880422" y="843708"/>
            <a:ext cx="1424699" cy="343832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Terminador"/>
          <p:cNvSpPr/>
          <p:nvPr/>
        </p:nvSpPr>
        <p:spPr>
          <a:xfrm rot="18581877">
            <a:off x="5730912" y="634081"/>
            <a:ext cx="1125525" cy="303563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Terminador"/>
          <p:cNvSpPr/>
          <p:nvPr/>
        </p:nvSpPr>
        <p:spPr>
          <a:xfrm rot="18062680">
            <a:off x="5518424" y="448047"/>
            <a:ext cx="1031365" cy="262487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Terminador"/>
          <p:cNvSpPr/>
          <p:nvPr/>
        </p:nvSpPr>
        <p:spPr>
          <a:xfrm rot="18062680">
            <a:off x="5367944" y="298342"/>
            <a:ext cx="757637" cy="239841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Terminador"/>
          <p:cNvSpPr/>
          <p:nvPr/>
        </p:nvSpPr>
        <p:spPr>
          <a:xfrm rot="18273175" flipV="1">
            <a:off x="5132765" y="75685"/>
            <a:ext cx="492871" cy="27973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Terminador"/>
          <p:cNvSpPr/>
          <p:nvPr/>
        </p:nvSpPr>
        <p:spPr>
          <a:xfrm rot="2176090">
            <a:off x="6464890" y="4740357"/>
            <a:ext cx="1895200" cy="361586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Terminador"/>
          <p:cNvSpPr/>
          <p:nvPr/>
        </p:nvSpPr>
        <p:spPr>
          <a:xfrm rot="3136191">
            <a:off x="6285902" y="5221711"/>
            <a:ext cx="1664755" cy="338841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Terminador"/>
          <p:cNvSpPr/>
          <p:nvPr/>
        </p:nvSpPr>
        <p:spPr>
          <a:xfrm rot="3904807">
            <a:off x="6002971" y="5553526"/>
            <a:ext cx="1457808" cy="384136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Terminador"/>
          <p:cNvSpPr/>
          <p:nvPr/>
        </p:nvSpPr>
        <p:spPr>
          <a:xfrm rot="3904807">
            <a:off x="5752307" y="5965041"/>
            <a:ext cx="1022833" cy="363208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Terminador"/>
          <p:cNvSpPr/>
          <p:nvPr/>
        </p:nvSpPr>
        <p:spPr>
          <a:xfrm rot="3904807">
            <a:off x="5372461" y="6242821"/>
            <a:ext cx="685096" cy="311874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Terminador"/>
          <p:cNvSpPr/>
          <p:nvPr/>
        </p:nvSpPr>
        <p:spPr>
          <a:xfrm rot="3904807">
            <a:off x="5110404" y="6470238"/>
            <a:ext cx="423387" cy="275481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43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5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9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1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3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5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9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1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5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3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7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3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5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7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9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1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3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5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7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9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1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3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5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7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9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0" fill="hold">
                            <p:stCondLst>
                              <p:cond delay="3000"/>
                            </p:stCondLst>
                            <p:childTnLst>
                              <p:par>
                                <p:cTn id="231" presetID="2" presetClass="exit" presetSubtype="2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2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3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6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7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0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1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4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5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8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9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0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4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8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2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6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7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4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8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6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0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5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0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1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4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5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8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9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2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3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6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7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0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1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4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5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8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9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2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3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6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7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0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1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4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5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8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9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2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3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6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7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4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0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4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8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0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2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4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6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8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10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12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14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16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1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0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2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4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6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8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0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2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4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8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0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2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4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6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8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0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2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3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55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  <p:bldP spid="38" grpId="0" animBg="1"/>
      <p:bldP spid="38" grpId="1" animBg="1"/>
      <p:bldP spid="38" grpId="2" animBg="1"/>
      <p:bldP spid="38" grpId="3" animBg="1"/>
      <p:bldP spid="39" grpId="0" animBg="1"/>
      <p:bldP spid="39" grpId="1" animBg="1"/>
      <p:bldP spid="39" grpId="2" animBg="1"/>
      <p:bldP spid="39" grpId="3" animBg="1"/>
      <p:bldP spid="40" grpId="0" animBg="1"/>
      <p:bldP spid="40" grpId="1" animBg="1"/>
      <p:bldP spid="40" grpId="2" animBg="1"/>
      <p:bldP spid="40" grpId="3" animBg="1"/>
      <p:bldP spid="41" grpId="0" animBg="1"/>
      <p:bldP spid="41" grpId="1" animBg="1"/>
      <p:bldP spid="41" grpId="2" animBg="1"/>
      <p:bldP spid="41" grpId="3" animBg="1"/>
      <p:bldP spid="42" grpId="0" animBg="1"/>
      <p:bldP spid="42" grpId="1" animBg="1"/>
      <p:bldP spid="42" grpId="2" animBg="1"/>
      <p:bldP spid="42" grpId="3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chemeClr val="tx2">
                  <a:lumMod val="50000"/>
                </a:schemeClr>
              </a:gs>
              <a:gs pos="50000">
                <a:srgbClr val="993300">
                  <a:shade val="67500"/>
                  <a:satMod val="115000"/>
                </a:srgbClr>
              </a:gs>
              <a:gs pos="100000">
                <a:srgbClr val="993300">
                  <a:shade val="100000"/>
                  <a:satMod val="115000"/>
                </a:srgbClr>
              </a:gs>
            </a:gsLst>
            <a:lin ang="54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58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79719" cy="6858000"/>
          </a:xfrm>
          <a:prstGeom prst="rect">
            <a:avLst/>
          </a:prstGeom>
        </p:spPr>
      </p:pic>
      <p:sp>
        <p:nvSpPr>
          <p:cNvPr id="5" name="4 Terminador"/>
          <p:cNvSpPr/>
          <p:nvPr/>
        </p:nvSpPr>
        <p:spPr>
          <a:xfrm rot="16200000">
            <a:off x="-322625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Terminador"/>
          <p:cNvSpPr/>
          <p:nvPr/>
        </p:nvSpPr>
        <p:spPr>
          <a:xfrm rot="5400000">
            <a:off x="-822659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erminador"/>
          <p:cNvSpPr/>
          <p:nvPr/>
        </p:nvSpPr>
        <p:spPr>
          <a:xfrm rot="16200000">
            <a:off x="-822659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erminador"/>
          <p:cNvSpPr/>
          <p:nvPr/>
        </p:nvSpPr>
        <p:spPr>
          <a:xfrm rot="5400000">
            <a:off x="-322625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erminador"/>
          <p:cNvSpPr/>
          <p:nvPr/>
        </p:nvSpPr>
        <p:spPr>
          <a:xfrm rot="16200000">
            <a:off x="177441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erminador"/>
          <p:cNvSpPr/>
          <p:nvPr/>
        </p:nvSpPr>
        <p:spPr>
          <a:xfrm rot="5400000">
            <a:off x="177441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erminador"/>
          <p:cNvSpPr/>
          <p:nvPr/>
        </p:nvSpPr>
        <p:spPr>
          <a:xfrm rot="16200000">
            <a:off x="677507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erminador"/>
          <p:cNvSpPr/>
          <p:nvPr/>
        </p:nvSpPr>
        <p:spPr>
          <a:xfrm rot="5400000">
            <a:off x="677507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erminador"/>
          <p:cNvSpPr/>
          <p:nvPr/>
        </p:nvSpPr>
        <p:spPr>
          <a:xfrm rot="16200000">
            <a:off x="1177605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erminador"/>
          <p:cNvSpPr/>
          <p:nvPr/>
        </p:nvSpPr>
        <p:spPr>
          <a:xfrm rot="5400000">
            <a:off x="1177605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erminador"/>
          <p:cNvSpPr/>
          <p:nvPr/>
        </p:nvSpPr>
        <p:spPr>
          <a:xfrm rot="16200000">
            <a:off x="1677639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erminador"/>
          <p:cNvSpPr/>
          <p:nvPr/>
        </p:nvSpPr>
        <p:spPr>
          <a:xfrm rot="5400000">
            <a:off x="1677639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erminador"/>
          <p:cNvSpPr/>
          <p:nvPr/>
        </p:nvSpPr>
        <p:spPr>
          <a:xfrm rot="16200000">
            <a:off x="2141986" y="2072798"/>
            <a:ext cx="2102891" cy="386135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erminador"/>
          <p:cNvSpPr/>
          <p:nvPr/>
        </p:nvSpPr>
        <p:spPr>
          <a:xfrm rot="5400000">
            <a:off x="2177705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erminador"/>
          <p:cNvSpPr/>
          <p:nvPr/>
        </p:nvSpPr>
        <p:spPr>
          <a:xfrm rot="16200000">
            <a:off x="2606333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erminador"/>
          <p:cNvSpPr/>
          <p:nvPr/>
        </p:nvSpPr>
        <p:spPr>
          <a:xfrm rot="5400000">
            <a:off x="2677771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erminador"/>
          <p:cNvSpPr/>
          <p:nvPr/>
        </p:nvSpPr>
        <p:spPr>
          <a:xfrm rot="16200000">
            <a:off x="3106431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erminador"/>
          <p:cNvSpPr/>
          <p:nvPr/>
        </p:nvSpPr>
        <p:spPr>
          <a:xfrm rot="5400000">
            <a:off x="3177837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erminador"/>
          <p:cNvSpPr/>
          <p:nvPr/>
        </p:nvSpPr>
        <p:spPr>
          <a:xfrm rot="16200000">
            <a:off x="3606465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erminador"/>
          <p:cNvSpPr/>
          <p:nvPr/>
        </p:nvSpPr>
        <p:spPr>
          <a:xfrm rot="5400000">
            <a:off x="3677903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erminador"/>
          <p:cNvSpPr/>
          <p:nvPr/>
        </p:nvSpPr>
        <p:spPr>
          <a:xfrm rot="16200000">
            <a:off x="4106531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erminador"/>
          <p:cNvSpPr/>
          <p:nvPr/>
        </p:nvSpPr>
        <p:spPr>
          <a:xfrm rot="5400000">
            <a:off x="4177969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erminador"/>
          <p:cNvSpPr/>
          <p:nvPr/>
        </p:nvSpPr>
        <p:spPr>
          <a:xfrm rot="16200000">
            <a:off x="4606597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erminador"/>
          <p:cNvSpPr/>
          <p:nvPr/>
        </p:nvSpPr>
        <p:spPr>
          <a:xfrm rot="5400000">
            <a:off x="4678035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erminador"/>
          <p:cNvSpPr/>
          <p:nvPr/>
        </p:nvSpPr>
        <p:spPr>
          <a:xfrm rot="16200000">
            <a:off x="5106694" y="2037083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erminador"/>
          <p:cNvSpPr/>
          <p:nvPr/>
        </p:nvSpPr>
        <p:spPr>
          <a:xfrm rot="5400000">
            <a:off x="5178133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erminador"/>
          <p:cNvSpPr/>
          <p:nvPr/>
        </p:nvSpPr>
        <p:spPr>
          <a:xfrm rot="16200000">
            <a:off x="5606728" y="2037083"/>
            <a:ext cx="2102891" cy="457572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Terminador"/>
          <p:cNvSpPr/>
          <p:nvPr/>
        </p:nvSpPr>
        <p:spPr>
          <a:xfrm rot="5400000">
            <a:off x="5678167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Terminador"/>
          <p:cNvSpPr/>
          <p:nvPr/>
        </p:nvSpPr>
        <p:spPr>
          <a:xfrm rot="16200000">
            <a:off x="6106794" y="2037083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Terminador"/>
          <p:cNvSpPr/>
          <p:nvPr/>
        </p:nvSpPr>
        <p:spPr>
          <a:xfrm rot="5400000">
            <a:off x="6178233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Terminador"/>
          <p:cNvSpPr/>
          <p:nvPr/>
        </p:nvSpPr>
        <p:spPr>
          <a:xfrm rot="16200000">
            <a:off x="6606860" y="2037083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Terminador"/>
          <p:cNvSpPr/>
          <p:nvPr/>
        </p:nvSpPr>
        <p:spPr>
          <a:xfrm rot="5400000">
            <a:off x="6678299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Terminador"/>
          <p:cNvSpPr/>
          <p:nvPr/>
        </p:nvSpPr>
        <p:spPr>
          <a:xfrm rot="16200000">
            <a:off x="7106926" y="2037083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Terminador"/>
          <p:cNvSpPr/>
          <p:nvPr/>
        </p:nvSpPr>
        <p:spPr>
          <a:xfrm rot="5400000">
            <a:off x="7178365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Terminador"/>
          <p:cNvSpPr/>
          <p:nvPr/>
        </p:nvSpPr>
        <p:spPr>
          <a:xfrm rot="16200000">
            <a:off x="7592521" y="2051552"/>
            <a:ext cx="2102891" cy="428629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Terminador"/>
          <p:cNvSpPr/>
          <p:nvPr/>
        </p:nvSpPr>
        <p:spPr>
          <a:xfrm rot="5400000">
            <a:off x="7663958" y="4266133"/>
            <a:ext cx="2102891" cy="428628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41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5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9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3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5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7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9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3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5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9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1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5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1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7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9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1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3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5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9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1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3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4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26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29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0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32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35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38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41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44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5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47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8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50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1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53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4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56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7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59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62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65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68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71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2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74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5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77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8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80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1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83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4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86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7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89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0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92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95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98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01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2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04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5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07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8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10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1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13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4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16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7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19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0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22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25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28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31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3" presetID="2" presetClass="exit" presetSubtype="1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7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8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9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1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2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3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5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6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7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9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0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3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4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5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7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8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9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1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2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3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5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6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7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9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3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4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2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6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0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4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8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2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7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0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4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8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9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1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6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0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4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8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2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0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4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5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7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8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2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3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9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0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4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78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9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82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86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7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9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1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94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98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9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0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06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7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1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1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14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18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9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2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26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7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3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1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3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38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9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4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46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7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5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1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54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5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6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6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7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7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1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7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78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9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2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6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7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1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4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5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8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9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2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6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7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0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1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4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5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8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9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23" presetClass="entr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3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5" presetID="16" presetClass="entr" presetSubtype="4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627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  <p:bldP spid="38" grpId="1" animBg="1"/>
      <p:bldP spid="38" grpId="2" animBg="1"/>
      <p:bldP spid="38" grpId="3" animBg="1"/>
      <p:bldP spid="38" grpId="4" animBg="1"/>
      <p:bldP spid="39" grpId="0" animBg="1"/>
      <p:bldP spid="39" grpId="1" animBg="1"/>
      <p:bldP spid="39" grpId="2" animBg="1"/>
      <p:bldP spid="39" grpId="3" animBg="1"/>
      <p:bldP spid="39" grpId="4" animBg="1"/>
      <p:bldP spid="40" grpId="0" animBg="1"/>
      <p:bldP spid="40" grpId="1" animBg="1"/>
      <p:bldP spid="40" grpId="2" animBg="1"/>
      <p:bldP spid="40" grpId="3" animBg="1"/>
      <p:bldP spid="40" grpId="4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chemeClr val="tx2">
                  <a:lumMod val="10000"/>
                </a:schemeClr>
              </a:gs>
              <a:gs pos="50000">
                <a:schemeClr val="tx2">
                  <a:lumMod val="25000"/>
                  <a:shade val="67500"/>
                  <a:satMod val="115000"/>
                </a:schemeClr>
              </a:gs>
              <a:gs pos="100000">
                <a:schemeClr val="tx2">
                  <a:lumMod val="25000"/>
                  <a:shade val="100000"/>
                  <a:satMod val="115000"/>
                </a:scheme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62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5719" y="0"/>
            <a:ext cx="9179719" cy="6858000"/>
          </a:xfrm>
          <a:prstGeom prst="rect">
            <a:avLst/>
          </a:prstGeom>
        </p:spPr>
      </p:pic>
      <p:sp>
        <p:nvSpPr>
          <p:cNvPr id="6" name="5 Terminador"/>
          <p:cNvSpPr/>
          <p:nvPr/>
        </p:nvSpPr>
        <p:spPr>
          <a:xfrm rot="10800000">
            <a:off x="4692" y="3500438"/>
            <a:ext cx="1822216" cy="37376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erminador"/>
          <p:cNvSpPr/>
          <p:nvPr/>
        </p:nvSpPr>
        <p:spPr>
          <a:xfrm rot="11309112">
            <a:off x="17602" y="2980908"/>
            <a:ext cx="1822216" cy="37376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erminador"/>
          <p:cNvSpPr/>
          <p:nvPr/>
        </p:nvSpPr>
        <p:spPr>
          <a:xfrm rot="9792166">
            <a:off x="214126" y="4094278"/>
            <a:ext cx="1702462" cy="384149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erminador"/>
          <p:cNvSpPr/>
          <p:nvPr/>
        </p:nvSpPr>
        <p:spPr>
          <a:xfrm rot="12210121">
            <a:off x="211561" y="2418371"/>
            <a:ext cx="1750925" cy="356203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erminador"/>
          <p:cNvSpPr/>
          <p:nvPr/>
        </p:nvSpPr>
        <p:spPr>
          <a:xfrm rot="8802575">
            <a:off x="597162" y="4594234"/>
            <a:ext cx="1546059" cy="34165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erminador"/>
          <p:cNvSpPr/>
          <p:nvPr/>
        </p:nvSpPr>
        <p:spPr>
          <a:xfrm rot="12840872">
            <a:off x="470709" y="1961759"/>
            <a:ext cx="1703757" cy="35878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erminador"/>
          <p:cNvSpPr/>
          <p:nvPr/>
        </p:nvSpPr>
        <p:spPr>
          <a:xfrm rot="13559110">
            <a:off x="787010" y="1470781"/>
            <a:ext cx="1476010" cy="31880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erminador"/>
          <p:cNvSpPr/>
          <p:nvPr/>
        </p:nvSpPr>
        <p:spPr>
          <a:xfrm rot="14306455">
            <a:off x="1254494" y="1107816"/>
            <a:ext cx="1291526" cy="34150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erminador"/>
          <p:cNvSpPr/>
          <p:nvPr/>
        </p:nvSpPr>
        <p:spPr>
          <a:xfrm rot="15191360">
            <a:off x="1770149" y="873692"/>
            <a:ext cx="1061753" cy="322144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erminador"/>
          <p:cNvSpPr/>
          <p:nvPr/>
        </p:nvSpPr>
        <p:spPr>
          <a:xfrm rot="15508930">
            <a:off x="2319439" y="632104"/>
            <a:ext cx="765184" cy="25084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erminador"/>
          <p:cNvSpPr/>
          <p:nvPr/>
        </p:nvSpPr>
        <p:spPr>
          <a:xfrm rot="15508930">
            <a:off x="2794695" y="353317"/>
            <a:ext cx="655401" cy="23561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erminador"/>
          <p:cNvSpPr/>
          <p:nvPr/>
        </p:nvSpPr>
        <p:spPr>
          <a:xfrm rot="15508930">
            <a:off x="3450134" y="142713"/>
            <a:ext cx="326003" cy="19507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erminador"/>
          <p:cNvSpPr/>
          <p:nvPr/>
        </p:nvSpPr>
        <p:spPr>
          <a:xfrm rot="7860363">
            <a:off x="728541" y="5308093"/>
            <a:ext cx="1453397" cy="27996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erminador"/>
          <p:cNvSpPr/>
          <p:nvPr/>
        </p:nvSpPr>
        <p:spPr>
          <a:xfrm rot="7222199">
            <a:off x="1208693" y="5638179"/>
            <a:ext cx="1241935" cy="26676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erminador"/>
          <p:cNvSpPr/>
          <p:nvPr/>
        </p:nvSpPr>
        <p:spPr>
          <a:xfrm rot="6741561">
            <a:off x="1734113" y="5868813"/>
            <a:ext cx="1004031" cy="26925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erminador"/>
          <p:cNvSpPr/>
          <p:nvPr/>
        </p:nvSpPr>
        <p:spPr>
          <a:xfrm rot="6312939">
            <a:off x="2156703" y="6120380"/>
            <a:ext cx="825997" cy="23840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erminador"/>
          <p:cNvSpPr/>
          <p:nvPr/>
        </p:nvSpPr>
        <p:spPr>
          <a:xfrm rot="6312939">
            <a:off x="2626225" y="6433473"/>
            <a:ext cx="625925" cy="194121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erminador"/>
          <p:cNvSpPr/>
          <p:nvPr/>
        </p:nvSpPr>
        <p:spPr>
          <a:xfrm rot="6312939" flipV="1">
            <a:off x="3080649" y="6489542"/>
            <a:ext cx="445361" cy="24331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erminador"/>
          <p:cNvSpPr/>
          <p:nvPr/>
        </p:nvSpPr>
        <p:spPr>
          <a:xfrm rot="10800000">
            <a:off x="2576428" y="3500436"/>
            <a:ext cx="1822216" cy="37376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erminador"/>
          <p:cNvSpPr/>
          <p:nvPr/>
        </p:nvSpPr>
        <p:spPr>
          <a:xfrm rot="11309112">
            <a:off x="2589338" y="2980906"/>
            <a:ext cx="1822216" cy="37376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erminador"/>
          <p:cNvSpPr/>
          <p:nvPr/>
        </p:nvSpPr>
        <p:spPr>
          <a:xfrm rot="9792166">
            <a:off x="2785862" y="4094276"/>
            <a:ext cx="1702462" cy="384149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erminador"/>
          <p:cNvSpPr/>
          <p:nvPr/>
        </p:nvSpPr>
        <p:spPr>
          <a:xfrm rot="12210121">
            <a:off x="2783297" y="2418369"/>
            <a:ext cx="1750925" cy="356203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erminador"/>
          <p:cNvSpPr/>
          <p:nvPr/>
        </p:nvSpPr>
        <p:spPr>
          <a:xfrm rot="8802575">
            <a:off x="3168898" y="4594232"/>
            <a:ext cx="1546059" cy="34165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erminador"/>
          <p:cNvSpPr/>
          <p:nvPr/>
        </p:nvSpPr>
        <p:spPr>
          <a:xfrm rot="12840872">
            <a:off x="3042445" y="1961757"/>
            <a:ext cx="1703757" cy="35878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erminador"/>
          <p:cNvSpPr/>
          <p:nvPr/>
        </p:nvSpPr>
        <p:spPr>
          <a:xfrm rot="13559110">
            <a:off x="3358746" y="1470779"/>
            <a:ext cx="1476010" cy="31880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erminador"/>
          <p:cNvSpPr/>
          <p:nvPr/>
        </p:nvSpPr>
        <p:spPr>
          <a:xfrm rot="14306455">
            <a:off x="3826230" y="1107814"/>
            <a:ext cx="1291526" cy="34150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Terminador"/>
          <p:cNvSpPr/>
          <p:nvPr/>
        </p:nvSpPr>
        <p:spPr>
          <a:xfrm rot="15191360">
            <a:off x="4341885" y="873690"/>
            <a:ext cx="1061753" cy="322144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Terminador"/>
          <p:cNvSpPr/>
          <p:nvPr/>
        </p:nvSpPr>
        <p:spPr>
          <a:xfrm rot="15508930">
            <a:off x="4891175" y="632102"/>
            <a:ext cx="765184" cy="25084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Terminador"/>
          <p:cNvSpPr/>
          <p:nvPr/>
        </p:nvSpPr>
        <p:spPr>
          <a:xfrm rot="15508930">
            <a:off x="5366431" y="353315"/>
            <a:ext cx="655401" cy="23561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Terminador"/>
          <p:cNvSpPr/>
          <p:nvPr/>
        </p:nvSpPr>
        <p:spPr>
          <a:xfrm rot="15508930">
            <a:off x="6021870" y="142711"/>
            <a:ext cx="326003" cy="19507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Terminador"/>
          <p:cNvSpPr/>
          <p:nvPr/>
        </p:nvSpPr>
        <p:spPr>
          <a:xfrm rot="7860363">
            <a:off x="3300277" y="5308091"/>
            <a:ext cx="1453397" cy="27996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Terminador"/>
          <p:cNvSpPr/>
          <p:nvPr/>
        </p:nvSpPr>
        <p:spPr>
          <a:xfrm rot="7222199">
            <a:off x="3780429" y="5638177"/>
            <a:ext cx="1241935" cy="26676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Terminador"/>
          <p:cNvSpPr/>
          <p:nvPr/>
        </p:nvSpPr>
        <p:spPr>
          <a:xfrm rot="6741561">
            <a:off x="4305849" y="5868811"/>
            <a:ext cx="1004031" cy="26925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Terminador"/>
          <p:cNvSpPr/>
          <p:nvPr/>
        </p:nvSpPr>
        <p:spPr>
          <a:xfrm rot="6312939">
            <a:off x="4728439" y="6120378"/>
            <a:ext cx="825997" cy="23840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Terminador"/>
          <p:cNvSpPr/>
          <p:nvPr/>
        </p:nvSpPr>
        <p:spPr>
          <a:xfrm rot="6312939">
            <a:off x="5197961" y="6433471"/>
            <a:ext cx="625925" cy="194121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Terminador"/>
          <p:cNvSpPr/>
          <p:nvPr/>
        </p:nvSpPr>
        <p:spPr>
          <a:xfrm rot="6312939" flipV="1">
            <a:off x="5652385" y="6489540"/>
            <a:ext cx="445361" cy="24331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Terminador"/>
          <p:cNvSpPr/>
          <p:nvPr/>
        </p:nvSpPr>
        <p:spPr>
          <a:xfrm rot="10800000">
            <a:off x="5407440" y="3500436"/>
            <a:ext cx="1822216" cy="37376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Terminador"/>
          <p:cNvSpPr/>
          <p:nvPr/>
        </p:nvSpPr>
        <p:spPr>
          <a:xfrm rot="11309112">
            <a:off x="5420350" y="2980906"/>
            <a:ext cx="1822216" cy="37376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Terminador"/>
          <p:cNvSpPr/>
          <p:nvPr/>
        </p:nvSpPr>
        <p:spPr>
          <a:xfrm rot="9792166">
            <a:off x="5616874" y="4094276"/>
            <a:ext cx="1702462" cy="384149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Terminador"/>
          <p:cNvSpPr/>
          <p:nvPr/>
        </p:nvSpPr>
        <p:spPr>
          <a:xfrm rot="12210121">
            <a:off x="5614309" y="2418369"/>
            <a:ext cx="1750925" cy="356203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Terminador"/>
          <p:cNvSpPr/>
          <p:nvPr/>
        </p:nvSpPr>
        <p:spPr>
          <a:xfrm rot="8802575">
            <a:off x="5999910" y="4594232"/>
            <a:ext cx="1546059" cy="34165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Terminador"/>
          <p:cNvSpPr/>
          <p:nvPr/>
        </p:nvSpPr>
        <p:spPr>
          <a:xfrm rot="12840872">
            <a:off x="5873457" y="1961757"/>
            <a:ext cx="1703757" cy="35878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Terminador"/>
          <p:cNvSpPr/>
          <p:nvPr/>
        </p:nvSpPr>
        <p:spPr>
          <a:xfrm rot="13559110">
            <a:off x="6189758" y="1470779"/>
            <a:ext cx="1476010" cy="31880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Terminador"/>
          <p:cNvSpPr/>
          <p:nvPr/>
        </p:nvSpPr>
        <p:spPr>
          <a:xfrm rot="14306455">
            <a:off x="6657242" y="1107814"/>
            <a:ext cx="1291526" cy="34150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Terminador"/>
          <p:cNvSpPr/>
          <p:nvPr/>
        </p:nvSpPr>
        <p:spPr>
          <a:xfrm rot="15191360">
            <a:off x="7172897" y="873690"/>
            <a:ext cx="1061753" cy="322144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Terminador"/>
          <p:cNvSpPr/>
          <p:nvPr/>
        </p:nvSpPr>
        <p:spPr>
          <a:xfrm rot="15508930">
            <a:off x="7722187" y="632102"/>
            <a:ext cx="765184" cy="25084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Terminador"/>
          <p:cNvSpPr/>
          <p:nvPr/>
        </p:nvSpPr>
        <p:spPr>
          <a:xfrm rot="15508930">
            <a:off x="8197443" y="353315"/>
            <a:ext cx="655401" cy="23561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Terminador"/>
          <p:cNvSpPr/>
          <p:nvPr/>
        </p:nvSpPr>
        <p:spPr>
          <a:xfrm rot="15508930">
            <a:off x="8852882" y="142711"/>
            <a:ext cx="326003" cy="19507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Terminador"/>
          <p:cNvSpPr/>
          <p:nvPr/>
        </p:nvSpPr>
        <p:spPr>
          <a:xfrm rot="7860363">
            <a:off x="6131289" y="5308091"/>
            <a:ext cx="1453397" cy="27996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Terminador"/>
          <p:cNvSpPr/>
          <p:nvPr/>
        </p:nvSpPr>
        <p:spPr>
          <a:xfrm rot="7222199">
            <a:off x="6611441" y="5638177"/>
            <a:ext cx="1241935" cy="26676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Terminador"/>
          <p:cNvSpPr/>
          <p:nvPr/>
        </p:nvSpPr>
        <p:spPr>
          <a:xfrm rot="6741561">
            <a:off x="7136861" y="5868811"/>
            <a:ext cx="1004031" cy="26925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Terminador"/>
          <p:cNvSpPr/>
          <p:nvPr/>
        </p:nvSpPr>
        <p:spPr>
          <a:xfrm rot="6312939">
            <a:off x="7559451" y="6120378"/>
            <a:ext cx="825997" cy="23840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Terminador"/>
          <p:cNvSpPr/>
          <p:nvPr/>
        </p:nvSpPr>
        <p:spPr>
          <a:xfrm rot="6312939">
            <a:off x="8028973" y="6433471"/>
            <a:ext cx="625925" cy="194121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Terminador"/>
          <p:cNvSpPr/>
          <p:nvPr/>
        </p:nvSpPr>
        <p:spPr>
          <a:xfrm rot="6312939" flipV="1">
            <a:off x="8483397" y="6489540"/>
            <a:ext cx="445361" cy="24331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60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0" y="0"/>
            <a:ext cx="9144001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8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2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7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1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1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3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7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1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9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1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3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5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7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1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3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7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9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1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3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5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7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9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1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3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5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7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9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1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3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5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7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9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1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3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5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7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9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1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3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7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9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1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3" presetID="2" presetClass="exit" presetSubtype="2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8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9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2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3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6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7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0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1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4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5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8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9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2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3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7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0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1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4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8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2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6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0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4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8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2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6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7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0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4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8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9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6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0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4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8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2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6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0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4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5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8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2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3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6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0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4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8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9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2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3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6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7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0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1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4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5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8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9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2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3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6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7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0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1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4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5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8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9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2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3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6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7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0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1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4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5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8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9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2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3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6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7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1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2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3" presetID="16" presetClass="entr" presetSubtype="4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555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8" grpId="0" animBg="1"/>
      <p:bldP spid="8" grpId="1" animBg="1"/>
      <p:bldP spid="8" grpId="2" animBg="1"/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11" grpId="0" animBg="1"/>
      <p:bldP spid="11" grpId="1" animBg="1"/>
      <p:bldP spid="11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5" grpId="0" animBg="1"/>
      <p:bldP spid="15" grpId="1" animBg="1"/>
      <p:bldP spid="15" grpId="2" animBg="1"/>
      <p:bldP spid="16" grpId="0" animBg="1"/>
      <p:bldP spid="16" grpId="1" animBg="1"/>
      <p:bldP spid="16" grpId="2" animBg="1"/>
      <p:bldP spid="17" grpId="0" animBg="1"/>
      <p:bldP spid="17" grpId="1" animBg="1"/>
      <p:bldP spid="17" grpId="2" animBg="1"/>
      <p:bldP spid="18" grpId="0" animBg="1"/>
      <p:bldP spid="18" grpId="1" animBg="1"/>
      <p:bldP spid="18" grpId="2" animBg="1"/>
      <p:bldP spid="19" grpId="0" animBg="1"/>
      <p:bldP spid="19" grpId="1" animBg="1"/>
      <p:bldP spid="19" grpId="2" animBg="1"/>
      <p:bldP spid="20" grpId="0" animBg="1"/>
      <p:bldP spid="20" grpId="1" animBg="1"/>
      <p:bldP spid="20" grpId="2" animBg="1"/>
      <p:bldP spid="21" grpId="0" animBg="1"/>
      <p:bldP spid="21" grpId="1" animBg="1"/>
      <p:bldP spid="21" grpId="2" animBg="1"/>
      <p:bldP spid="22" grpId="0" animBg="1"/>
      <p:bldP spid="22" grpId="1" animBg="1"/>
      <p:bldP spid="22" grpId="2" animBg="1"/>
      <p:bldP spid="23" grpId="0" animBg="1"/>
      <p:bldP spid="23" grpId="1" animBg="1"/>
      <p:bldP spid="23" grpId="2" animBg="1"/>
      <p:bldP spid="24" grpId="0" animBg="1"/>
      <p:bldP spid="24" grpId="1" animBg="1"/>
      <p:bldP spid="24" grpId="2" animBg="1"/>
      <p:bldP spid="25" grpId="0" animBg="1"/>
      <p:bldP spid="25" grpId="1" animBg="1"/>
      <p:bldP spid="25" grpId="2" animBg="1"/>
      <p:bldP spid="26" grpId="0" animBg="1"/>
      <p:bldP spid="26" grpId="1" animBg="1"/>
      <p:bldP spid="26" grpId="2" animBg="1"/>
      <p:bldP spid="27" grpId="0" animBg="1"/>
      <p:bldP spid="27" grpId="1" animBg="1"/>
      <p:bldP spid="27" grpId="2" animBg="1"/>
      <p:bldP spid="28" grpId="0" animBg="1"/>
      <p:bldP spid="28" grpId="1" animBg="1"/>
      <p:bldP spid="28" grpId="2" animBg="1"/>
      <p:bldP spid="29" grpId="0" animBg="1"/>
      <p:bldP spid="29" grpId="1" animBg="1"/>
      <p:bldP spid="29" grpId="2" animBg="1"/>
      <p:bldP spid="30" grpId="0" animBg="1"/>
      <p:bldP spid="30" grpId="1" animBg="1"/>
      <p:bldP spid="30" grpId="2" animBg="1"/>
      <p:bldP spid="31" grpId="0" animBg="1"/>
      <p:bldP spid="31" grpId="1" animBg="1"/>
      <p:bldP spid="31" grpId="2" animBg="1"/>
      <p:bldP spid="32" grpId="0" animBg="1"/>
      <p:bldP spid="32" grpId="1" animBg="1"/>
      <p:bldP spid="32" grpId="2" animBg="1"/>
      <p:bldP spid="33" grpId="0" animBg="1"/>
      <p:bldP spid="33" grpId="1" animBg="1"/>
      <p:bldP spid="33" grpId="2" animBg="1"/>
      <p:bldP spid="34" grpId="0" animBg="1"/>
      <p:bldP spid="34" grpId="1" animBg="1"/>
      <p:bldP spid="34" grpId="2" animBg="1"/>
      <p:bldP spid="35" grpId="0" animBg="1"/>
      <p:bldP spid="35" grpId="1" animBg="1"/>
      <p:bldP spid="35" grpId="2" animBg="1"/>
      <p:bldP spid="36" grpId="0" animBg="1"/>
      <p:bldP spid="36" grpId="1" animBg="1"/>
      <p:bldP spid="36" grpId="2" animBg="1"/>
      <p:bldP spid="37" grpId="0" animBg="1"/>
      <p:bldP spid="37" grpId="1" animBg="1"/>
      <p:bldP spid="37" grpId="2" animBg="1"/>
      <p:bldP spid="38" grpId="0" animBg="1"/>
      <p:bldP spid="38" grpId="1" animBg="1"/>
      <p:bldP spid="38" grpId="2" animBg="1"/>
      <p:bldP spid="39" grpId="0" animBg="1"/>
      <p:bldP spid="39" grpId="1" animBg="1"/>
      <p:bldP spid="39" grpId="2" animBg="1"/>
      <p:bldP spid="40" grpId="0" animBg="1"/>
      <p:bldP spid="40" grpId="1" animBg="1"/>
      <p:bldP spid="40" grpId="2" animBg="1"/>
      <p:bldP spid="41" grpId="0" animBg="1"/>
      <p:bldP spid="41" grpId="1" animBg="1"/>
      <p:bldP spid="41" grpId="2" animBg="1"/>
      <p:bldP spid="42" grpId="0" animBg="1"/>
      <p:bldP spid="42" grpId="1" animBg="1"/>
      <p:bldP spid="42" grpId="2" animBg="1"/>
      <p:bldP spid="43" grpId="0" animBg="1"/>
      <p:bldP spid="43" grpId="1" animBg="1"/>
      <p:bldP spid="43" grpId="2" animBg="1"/>
      <p:bldP spid="44" grpId="0" animBg="1"/>
      <p:bldP spid="44" grpId="1" animBg="1"/>
      <p:bldP spid="44" grpId="2" animBg="1"/>
      <p:bldP spid="45" grpId="0" animBg="1"/>
      <p:bldP spid="45" grpId="1" animBg="1"/>
      <p:bldP spid="45" grpId="2" animBg="1"/>
      <p:bldP spid="46" grpId="0" animBg="1"/>
      <p:bldP spid="46" grpId="1" animBg="1"/>
      <p:bldP spid="46" grpId="2" animBg="1"/>
      <p:bldP spid="47" grpId="0" animBg="1"/>
      <p:bldP spid="47" grpId="1" animBg="1"/>
      <p:bldP spid="47" grpId="2" animBg="1"/>
      <p:bldP spid="48" grpId="0" animBg="1"/>
      <p:bldP spid="48" grpId="1" animBg="1"/>
      <p:bldP spid="48" grpId="2" animBg="1"/>
      <p:bldP spid="49" grpId="0" animBg="1"/>
      <p:bldP spid="49" grpId="1" animBg="1"/>
      <p:bldP spid="49" grpId="2" animBg="1"/>
      <p:bldP spid="50" grpId="0" animBg="1"/>
      <p:bldP spid="50" grpId="1" animBg="1"/>
      <p:bldP spid="50" grpId="2" animBg="1"/>
      <p:bldP spid="51" grpId="0" animBg="1"/>
      <p:bldP spid="51" grpId="1" animBg="1"/>
      <p:bldP spid="51" grpId="2" animBg="1"/>
      <p:bldP spid="52" grpId="0" animBg="1"/>
      <p:bldP spid="52" grpId="1" animBg="1"/>
      <p:bldP spid="52" grpId="2" animBg="1"/>
      <p:bldP spid="53" grpId="0" animBg="1"/>
      <p:bldP spid="53" grpId="1" animBg="1"/>
      <p:bldP spid="53" grpId="2" animBg="1"/>
      <p:bldP spid="54" grpId="0" animBg="1"/>
      <p:bldP spid="54" grpId="1" animBg="1"/>
      <p:bldP spid="54" grpId="2" animBg="1"/>
      <p:bldP spid="55" grpId="0" animBg="1"/>
      <p:bldP spid="55" grpId="1" animBg="1"/>
      <p:bldP spid="55" grpId="2" animBg="1"/>
      <p:bldP spid="56" grpId="0" animBg="1"/>
      <p:bldP spid="56" grpId="1" animBg="1"/>
      <p:bldP spid="56" grpId="2" animBg="1"/>
      <p:bldP spid="57" grpId="0" animBg="1"/>
      <p:bldP spid="57" grpId="1" animBg="1"/>
      <p:bldP spid="57" grpId="2" animBg="1"/>
      <p:bldP spid="58" grpId="0" animBg="1"/>
      <p:bldP spid="58" grpId="1" animBg="1"/>
      <p:bldP spid="58" grpId="2" animBg="1"/>
      <p:bldP spid="59" grpId="0" animBg="1"/>
      <p:bldP spid="59" grpId="1" animBg="1"/>
      <p:bldP spid="59" grpId="2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rgbClr val="3E0F00"/>
              </a:gs>
              <a:gs pos="50000">
                <a:srgbClr val="993300">
                  <a:shade val="67500"/>
                  <a:satMod val="115000"/>
                </a:srgbClr>
              </a:gs>
              <a:gs pos="100000">
                <a:srgbClr val="99330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60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61859" cy="6858000"/>
          </a:xfrm>
          <a:prstGeom prst="rect">
            <a:avLst/>
          </a:prstGeom>
        </p:spPr>
      </p:pic>
      <p:sp>
        <p:nvSpPr>
          <p:cNvPr id="5" name="4 Anillo"/>
          <p:cNvSpPr/>
          <p:nvPr/>
        </p:nvSpPr>
        <p:spPr>
          <a:xfrm>
            <a:off x="2857488" y="0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" name="5 Anillo"/>
          <p:cNvSpPr/>
          <p:nvPr/>
        </p:nvSpPr>
        <p:spPr>
          <a:xfrm>
            <a:off x="2928926" y="1785926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7" name="6 Anillo"/>
          <p:cNvSpPr/>
          <p:nvPr/>
        </p:nvSpPr>
        <p:spPr>
          <a:xfrm>
            <a:off x="2928926" y="3571876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8" name="7 Anillo"/>
          <p:cNvSpPr/>
          <p:nvPr/>
        </p:nvSpPr>
        <p:spPr>
          <a:xfrm>
            <a:off x="3000364" y="5286388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9" name="8 Anillo"/>
          <p:cNvSpPr/>
          <p:nvPr/>
        </p:nvSpPr>
        <p:spPr>
          <a:xfrm>
            <a:off x="4500562" y="0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0" name="9 Anillo"/>
          <p:cNvSpPr/>
          <p:nvPr/>
        </p:nvSpPr>
        <p:spPr>
          <a:xfrm>
            <a:off x="4572000" y="1785926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1" name="10 Anillo"/>
          <p:cNvSpPr/>
          <p:nvPr/>
        </p:nvSpPr>
        <p:spPr>
          <a:xfrm>
            <a:off x="4572000" y="3571876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2" name="11 Anillo"/>
          <p:cNvSpPr/>
          <p:nvPr/>
        </p:nvSpPr>
        <p:spPr>
          <a:xfrm>
            <a:off x="4643438" y="5286388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pic>
        <p:nvPicPr>
          <p:cNvPr id="13" name="Picture 2"/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3000"/>
                            </p:stCondLst>
                            <p:childTnLst>
                              <p:par>
                                <p:cTn id="57" presetID="2" presetClass="exit" presetSubtype="2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2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6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4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5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17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1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rgbClr val="CC6600"/>
              </a:gs>
              <a:gs pos="50000">
                <a:srgbClr val="5C3F0A">
                  <a:shade val="67500"/>
                  <a:satMod val="115000"/>
                </a:srgbClr>
              </a:gs>
              <a:gs pos="100000">
                <a:srgbClr val="5C3F0A">
                  <a:shade val="100000"/>
                  <a:satMod val="115000"/>
                </a:srgbClr>
              </a:gs>
            </a:gsLst>
            <a:path path="circle">
              <a:fillToRect l="50000" t="50000" r="50000" b="50000"/>
            </a:path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59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6858000"/>
          </a:xfrm>
          <a:prstGeom prst="rect">
            <a:avLst/>
          </a:prstGeom>
        </p:spPr>
      </p:pic>
      <p:sp>
        <p:nvSpPr>
          <p:cNvPr id="5" name="4 Anillo"/>
          <p:cNvSpPr/>
          <p:nvPr/>
        </p:nvSpPr>
        <p:spPr>
          <a:xfrm>
            <a:off x="1785918" y="857232"/>
            <a:ext cx="5643602" cy="5500726"/>
          </a:xfrm>
          <a:prstGeom prst="donut">
            <a:avLst>
              <a:gd name="adj" fmla="val 31420"/>
            </a:avLst>
          </a:prstGeom>
          <a:blipFill dpi="0" rotWithShape="1">
            <a:blip r:embed="rId3"/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" name="5 Elipse"/>
          <p:cNvSpPr/>
          <p:nvPr/>
        </p:nvSpPr>
        <p:spPr>
          <a:xfrm>
            <a:off x="3000364" y="2000240"/>
            <a:ext cx="3286148" cy="3143272"/>
          </a:xfrm>
          <a:prstGeom prst="ellipse">
            <a:avLst/>
          </a:prstGeom>
          <a:blipFill>
            <a:blip r:embed="rId3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7" name="Picture 2"/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3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23" presetClass="exit" presetSubtype="544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2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chemeClr val="bg1"/>
              </a:gs>
              <a:gs pos="50000">
                <a:srgbClr val="993300">
                  <a:shade val="67500"/>
                  <a:satMod val="115000"/>
                </a:srgbClr>
              </a:gs>
              <a:gs pos="100000">
                <a:srgbClr val="99330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63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6691"/>
            <a:ext cx="9144000" cy="6851309"/>
          </a:xfrm>
          <a:prstGeom prst="rect">
            <a:avLst/>
          </a:prstGeom>
        </p:spPr>
      </p:pic>
      <p:sp>
        <p:nvSpPr>
          <p:cNvPr id="6" name="5 Terminador"/>
          <p:cNvSpPr/>
          <p:nvPr/>
        </p:nvSpPr>
        <p:spPr>
          <a:xfrm>
            <a:off x="2214546" y="3214687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erminador"/>
          <p:cNvSpPr/>
          <p:nvPr/>
        </p:nvSpPr>
        <p:spPr>
          <a:xfrm>
            <a:off x="4643438" y="3143248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erminador"/>
          <p:cNvSpPr/>
          <p:nvPr/>
        </p:nvSpPr>
        <p:spPr>
          <a:xfrm>
            <a:off x="1928794" y="371475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erminador"/>
          <p:cNvSpPr/>
          <p:nvPr/>
        </p:nvSpPr>
        <p:spPr>
          <a:xfrm>
            <a:off x="4786314" y="3643314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erminador"/>
          <p:cNvSpPr/>
          <p:nvPr/>
        </p:nvSpPr>
        <p:spPr>
          <a:xfrm>
            <a:off x="4929190" y="264318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erminador"/>
          <p:cNvSpPr/>
          <p:nvPr/>
        </p:nvSpPr>
        <p:spPr>
          <a:xfrm>
            <a:off x="2000232" y="2714620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erminador"/>
          <p:cNvSpPr/>
          <p:nvPr/>
        </p:nvSpPr>
        <p:spPr>
          <a:xfrm>
            <a:off x="5286380" y="2071678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erminador"/>
          <p:cNvSpPr/>
          <p:nvPr/>
        </p:nvSpPr>
        <p:spPr>
          <a:xfrm>
            <a:off x="5572132" y="157161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erminador"/>
          <p:cNvSpPr/>
          <p:nvPr/>
        </p:nvSpPr>
        <p:spPr>
          <a:xfrm>
            <a:off x="6000760" y="1071546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erminador"/>
          <p:cNvSpPr/>
          <p:nvPr/>
        </p:nvSpPr>
        <p:spPr>
          <a:xfrm>
            <a:off x="6357950" y="571480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erminador"/>
          <p:cNvSpPr/>
          <p:nvPr/>
        </p:nvSpPr>
        <p:spPr>
          <a:xfrm>
            <a:off x="6715140" y="0"/>
            <a:ext cx="2214578" cy="428604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erminador"/>
          <p:cNvSpPr/>
          <p:nvPr/>
        </p:nvSpPr>
        <p:spPr>
          <a:xfrm>
            <a:off x="1643042" y="2214554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erminador"/>
          <p:cNvSpPr/>
          <p:nvPr/>
        </p:nvSpPr>
        <p:spPr>
          <a:xfrm>
            <a:off x="1214414" y="1714488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erminador"/>
          <p:cNvSpPr/>
          <p:nvPr/>
        </p:nvSpPr>
        <p:spPr>
          <a:xfrm>
            <a:off x="928662" y="121442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erminador"/>
          <p:cNvSpPr/>
          <p:nvPr/>
        </p:nvSpPr>
        <p:spPr>
          <a:xfrm>
            <a:off x="571472" y="714356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erminador"/>
          <p:cNvSpPr/>
          <p:nvPr/>
        </p:nvSpPr>
        <p:spPr>
          <a:xfrm>
            <a:off x="285720" y="214290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erminador"/>
          <p:cNvSpPr/>
          <p:nvPr/>
        </p:nvSpPr>
        <p:spPr>
          <a:xfrm>
            <a:off x="5286380" y="4143380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erminador"/>
          <p:cNvSpPr/>
          <p:nvPr/>
        </p:nvSpPr>
        <p:spPr>
          <a:xfrm>
            <a:off x="5572132" y="4643446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erminador"/>
          <p:cNvSpPr/>
          <p:nvPr/>
        </p:nvSpPr>
        <p:spPr>
          <a:xfrm>
            <a:off x="5929322" y="514351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erminador"/>
          <p:cNvSpPr/>
          <p:nvPr/>
        </p:nvSpPr>
        <p:spPr>
          <a:xfrm>
            <a:off x="6286512" y="5643578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erminador"/>
          <p:cNvSpPr/>
          <p:nvPr/>
        </p:nvSpPr>
        <p:spPr>
          <a:xfrm>
            <a:off x="6643702" y="621508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erminador"/>
          <p:cNvSpPr/>
          <p:nvPr/>
        </p:nvSpPr>
        <p:spPr>
          <a:xfrm>
            <a:off x="1571604" y="4214818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erminador"/>
          <p:cNvSpPr/>
          <p:nvPr/>
        </p:nvSpPr>
        <p:spPr>
          <a:xfrm>
            <a:off x="1214414" y="4714884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erminador"/>
          <p:cNvSpPr/>
          <p:nvPr/>
        </p:nvSpPr>
        <p:spPr>
          <a:xfrm>
            <a:off x="1000100" y="5214950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erminador"/>
          <p:cNvSpPr/>
          <p:nvPr/>
        </p:nvSpPr>
        <p:spPr>
          <a:xfrm>
            <a:off x="642910" y="5715016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erminador"/>
          <p:cNvSpPr/>
          <p:nvPr/>
        </p:nvSpPr>
        <p:spPr>
          <a:xfrm>
            <a:off x="214282" y="621508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32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7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1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7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88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91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94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97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00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03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06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09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12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15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18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21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24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2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0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4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2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6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8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05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08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11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14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5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17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20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23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4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26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29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0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32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35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38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41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2" fill="hold">
                            <p:stCondLst>
                              <p:cond delay="3000"/>
                            </p:stCondLst>
                            <p:childTnLst>
                              <p:par>
                                <p:cTn id="243" presetID="2" presetClass="exit" presetSubtype="2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7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8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9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1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5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6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7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9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0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3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4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5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7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8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9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1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2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3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5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6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7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9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0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1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3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4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5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7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8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9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1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2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3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5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6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7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9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0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3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4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7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8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9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1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2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3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5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7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9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0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1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3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4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5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7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8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9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1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2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3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5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6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7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9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0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1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3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4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5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7" presetID="17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9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1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53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chemeClr val="tx2">
                  <a:lumMod val="75000"/>
                </a:schemeClr>
              </a:gs>
              <a:gs pos="50000">
                <a:schemeClr val="accent4">
                  <a:lumMod val="50000"/>
                  <a:shade val="67500"/>
                  <a:satMod val="115000"/>
                </a:schemeClr>
              </a:gs>
              <a:gs pos="100000">
                <a:schemeClr val="accent4">
                  <a:lumMod val="50000"/>
                  <a:shade val="100000"/>
                  <a:satMod val="115000"/>
                </a:schemeClr>
              </a:gs>
            </a:gsLst>
            <a:path path="circle">
              <a:fillToRect l="50000" t="50000" r="50000" b="50000"/>
            </a:path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16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6691"/>
            <a:ext cx="9144000" cy="6851309"/>
          </a:xfrm>
          <a:prstGeom prst="rect">
            <a:avLst/>
          </a:prstGeom>
        </p:spPr>
      </p:pic>
      <p:sp>
        <p:nvSpPr>
          <p:cNvPr id="5" name="4 Terminador"/>
          <p:cNvSpPr/>
          <p:nvPr/>
        </p:nvSpPr>
        <p:spPr>
          <a:xfrm rot="16200000">
            <a:off x="3821913" y="67864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Terminador"/>
          <p:cNvSpPr/>
          <p:nvPr/>
        </p:nvSpPr>
        <p:spPr>
          <a:xfrm rot="5635217">
            <a:off x="3737227" y="5811957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erminador"/>
          <p:cNvSpPr/>
          <p:nvPr/>
        </p:nvSpPr>
        <p:spPr>
          <a:xfrm rot="10800000">
            <a:off x="1214414" y="3357562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erminador"/>
          <p:cNvSpPr/>
          <p:nvPr/>
        </p:nvSpPr>
        <p:spPr>
          <a:xfrm>
            <a:off x="6429388" y="3286124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erminador"/>
          <p:cNvSpPr/>
          <p:nvPr/>
        </p:nvSpPr>
        <p:spPr>
          <a:xfrm rot="12896374">
            <a:off x="1876564" y="153030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erminador"/>
          <p:cNvSpPr/>
          <p:nvPr/>
        </p:nvSpPr>
        <p:spPr>
          <a:xfrm rot="19444141">
            <a:off x="5739596" y="152067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erminador"/>
          <p:cNvSpPr/>
          <p:nvPr/>
        </p:nvSpPr>
        <p:spPr>
          <a:xfrm rot="2441997">
            <a:off x="5835789" y="4948256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erminador"/>
          <p:cNvSpPr/>
          <p:nvPr/>
        </p:nvSpPr>
        <p:spPr>
          <a:xfrm rot="8250756">
            <a:off x="1895769" y="5032682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erminador"/>
          <p:cNvSpPr/>
          <p:nvPr/>
        </p:nvSpPr>
        <p:spPr>
          <a:xfrm rot="9347617">
            <a:off x="1426582" y="4336292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erminador"/>
          <p:cNvSpPr/>
          <p:nvPr/>
        </p:nvSpPr>
        <p:spPr>
          <a:xfrm rot="20133365">
            <a:off x="6278796" y="2355522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erminador"/>
          <p:cNvSpPr/>
          <p:nvPr/>
        </p:nvSpPr>
        <p:spPr>
          <a:xfrm rot="11958562">
            <a:off x="1368122" y="2345095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erminador"/>
          <p:cNvSpPr/>
          <p:nvPr/>
        </p:nvSpPr>
        <p:spPr>
          <a:xfrm rot="18187279">
            <a:off x="4897802" y="85448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erminador"/>
          <p:cNvSpPr/>
          <p:nvPr/>
        </p:nvSpPr>
        <p:spPr>
          <a:xfrm rot="14156137">
            <a:off x="2699794" y="917316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erminador"/>
          <p:cNvSpPr/>
          <p:nvPr/>
        </p:nvSpPr>
        <p:spPr>
          <a:xfrm rot="1472356">
            <a:off x="6289098" y="4174311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erminador"/>
          <p:cNvSpPr/>
          <p:nvPr/>
        </p:nvSpPr>
        <p:spPr>
          <a:xfrm rot="3412175">
            <a:off x="5119473" y="5494236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erminador"/>
          <p:cNvSpPr/>
          <p:nvPr/>
        </p:nvSpPr>
        <p:spPr>
          <a:xfrm rot="7393577">
            <a:off x="2762241" y="556555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erminador"/>
          <p:cNvSpPr/>
          <p:nvPr/>
        </p:nvSpPr>
        <p:spPr>
          <a:xfrm rot="11486285">
            <a:off x="1232806" y="2881071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erminador"/>
          <p:cNvSpPr/>
          <p:nvPr/>
        </p:nvSpPr>
        <p:spPr>
          <a:xfrm rot="12294895">
            <a:off x="1567062" y="1916123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erminador"/>
          <p:cNvSpPr/>
          <p:nvPr/>
        </p:nvSpPr>
        <p:spPr>
          <a:xfrm rot="10049623">
            <a:off x="1304186" y="3896148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erminador"/>
          <p:cNvSpPr/>
          <p:nvPr/>
        </p:nvSpPr>
        <p:spPr>
          <a:xfrm rot="13649130">
            <a:off x="2282564" y="1216894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erminador"/>
          <p:cNvSpPr/>
          <p:nvPr/>
        </p:nvSpPr>
        <p:spPr>
          <a:xfrm rot="14991883">
            <a:off x="3248838" y="687736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erminador"/>
          <p:cNvSpPr/>
          <p:nvPr/>
        </p:nvSpPr>
        <p:spPr>
          <a:xfrm rot="17159923">
            <a:off x="4408456" y="694670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erminador"/>
          <p:cNvSpPr/>
          <p:nvPr/>
        </p:nvSpPr>
        <p:spPr>
          <a:xfrm rot="19000907">
            <a:off x="5373441" y="1199212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erminador"/>
          <p:cNvSpPr/>
          <p:nvPr/>
        </p:nvSpPr>
        <p:spPr>
          <a:xfrm rot="19877338">
            <a:off x="6040992" y="1917834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erminador"/>
          <p:cNvSpPr/>
          <p:nvPr/>
        </p:nvSpPr>
        <p:spPr>
          <a:xfrm rot="20806414">
            <a:off x="6447772" y="281997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erminador"/>
          <p:cNvSpPr/>
          <p:nvPr/>
        </p:nvSpPr>
        <p:spPr>
          <a:xfrm rot="466720">
            <a:off x="6373587" y="3678057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erminador"/>
          <p:cNvSpPr/>
          <p:nvPr/>
        </p:nvSpPr>
        <p:spPr>
          <a:xfrm rot="1963210">
            <a:off x="6091669" y="4601687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Terminador"/>
          <p:cNvSpPr/>
          <p:nvPr/>
        </p:nvSpPr>
        <p:spPr>
          <a:xfrm rot="3130849">
            <a:off x="5490392" y="5223328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Terminador"/>
          <p:cNvSpPr/>
          <p:nvPr/>
        </p:nvSpPr>
        <p:spPr>
          <a:xfrm rot="4928348">
            <a:off x="4194737" y="5801443"/>
            <a:ext cx="1713025" cy="372927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Terminador"/>
          <p:cNvSpPr/>
          <p:nvPr/>
        </p:nvSpPr>
        <p:spPr>
          <a:xfrm rot="6515540">
            <a:off x="3261328" y="5802862"/>
            <a:ext cx="1706942" cy="377741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Terminador"/>
          <p:cNvSpPr/>
          <p:nvPr/>
        </p:nvSpPr>
        <p:spPr>
          <a:xfrm rot="7393577">
            <a:off x="2333612" y="5351245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Terminador"/>
          <p:cNvSpPr/>
          <p:nvPr/>
        </p:nvSpPr>
        <p:spPr>
          <a:xfrm rot="8961156">
            <a:off x="1614343" y="4626855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Terminador"/>
          <p:cNvSpPr/>
          <p:nvPr/>
        </p:nvSpPr>
        <p:spPr>
          <a:xfrm rot="4117052">
            <a:off x="4701460" y="5805997"/>
            <a:ext cx="1713025" cy="372927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38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0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6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2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8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2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4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5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6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7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2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3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6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0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4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0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1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6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8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2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3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4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8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9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0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2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4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5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0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2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6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7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8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2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3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4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7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9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1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7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9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1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3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5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7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1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5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9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1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3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5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9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1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5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7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9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1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3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5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7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9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1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2" fill="hold">
                            <p:stCondLst>
                              <p:cond delay="3000"/>
                            </p:stCondLst>
                            <p:childTnLst>
                              <p:par>
                                <p:cTn id="273" presetID="23" presetClass="exit" presetSubtype="544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7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8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1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2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86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7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8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92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3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4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9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0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04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6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1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1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16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7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8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22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3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4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28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9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0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3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6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1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2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6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7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8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2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3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8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9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0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4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7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1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2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6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7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8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9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2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3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4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8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4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1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2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3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6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7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8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9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2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3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4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5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8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9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0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4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7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1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2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3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6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7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8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9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2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3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8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9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0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4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7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0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1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2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3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6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7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8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9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2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6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0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8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0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2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6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0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2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4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8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0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2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4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6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0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2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4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6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8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0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2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4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6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7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9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0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3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solidFill>
            <a:srgbClr val="3E0F00"/>
          </a:soli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64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5719" y="0"/>
            <a:ext cx="9179719" cy="6858000"/>
          </a:xfrm>
          <a:prstGeom prst="rect">
            <a:avLst/>
          </a:prstGeom>
        </p:spPr>
      </p:pic>
      <p:sp>
        <p:nvSpPr>
          <p:cNvPr id="6" name="5 Trapecio"/>
          <p:cNvSpPr/>
          <p:nvPr/>
        </p:nvSpPr>
        <p:spPr>
          <a:xfrm rot="5400000">
            <a:off x="-1143000" y="1143000"/>
            <a:ext cx="6858000" cy="4572000"/>
          </a:xfrm>
          <a:prstGeom prst="trapezoid">
            <a:avLst>
              <a:gd name="adj" fmla="val 34040"/>
            </a:avLst>
          </a:prstGeom>
          <a:blipFill>
            <a:blip r:embed="rId3"/>
            <a:stretch>
              <a:fillRect/>
            </a:stretch>
          </a:blipFill>
          <a:ln>
            <a:noFill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rapecio"/>
          <p:cNvSpPr/>
          <p:nvPr/>
        </p:nvSpPr>
        <p:spPr>
          <a:xfrm rot="16200000">
            <a:off x="3429000" y="1143000"/>
            <a:ext cx="6858000" cy="4572000"/>
          </a:xfrm>
          <a:prstGeom prst="trapezoid">
            <a:avLst>
              <a:gd name="adj" fmla="val 34040"/>
            </a:avLst>
          </a:prstGeom>
          <a:blipFill>
            <a:blip r:embed="rId3"/>
            <a:stretch>
              <a:fillRect/>
            </a:stretch>
          </a:blipFill>
          <a:ln>
            <a:noFill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8" name="Picture 2"/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-214346" y="0"/>
            <a:ext cx="9358346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7" presetClass="exit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3" presetClass="exit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15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7" presetClass="exit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3" presetClass="exit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24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7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7" grpId="0" animBg="1"/>
      <p:bldP spid="7" grpId="1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rgbClr val="FFC000"/>
              </a:gs>
              <a:gs pos="50000">
                <a:schemeClr val="tx2">
                  <a:lumMod val="25000"/>
                  <a:shade val="67500"/>
                  <a:satMod val="115000"/>
                </a:schemeClr>
              </a:gs>
              <a:gs pos="100000">
                <a:schemeClr val="tx2">
                  <a:lumMod val="25000"/>
                  <a:shade val="100000"/>
                  <a:satMod val="115000"/>
                </a:schemeClr>
              </a:gs>
            </a:gsLst>
            <a:path path="circle">
              <a:fillToRect l="50000" t="50000" r="50000" b="50000"/>
            </a:path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65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79719" cy="6858000"/>
          </a:xfrm>
          <a:prstGeom prst="rect">
            <a:avLst/>
          </a:prstGeom>
        </p:spPr>
      </p:pic>
      <p:sp>
        <p:nvSpPr>
          <p:cNvPr id="6" name="5 Terminador"/>
          <p:cNvSpPr/>
          <p:nvPr/>
        </p:nvSpPr>
        <p:spPr>
          <a:xfrm rot="10800000">
            <a:off x="0" y="3429000"/>
            <a:ext cx="2250812" cy="445207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erminador"/>
          <p:cNvSpPr/>
          <p:nvPr/>
        </p:nvSpPr>
        <p:spPr>
          <a:xfrm rot="204144">
            <a:off x="6893188" y="3214686"/>
            <a:ext cx="2250812" cy="373769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erminador"/>
          <p:cNvSpPr/>
          <p:nvPr/>
        </p:nvSpPr>
        <p:spPr>
          <a:xfrm rot="11309112">
            <a:off x="20527" y="2878241"/>
            <a:ext cx="2250812" cy="445207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erminador"/>
          <p:cNvSpPr/>
          <p:nvPr/>
        </p:nvSpPr>
        <p:spPr>
          <a:xfrm rot="20850928">
            <a:off x="6863247" y="2682674"/>
            <a:ext cx="2250812" cy="386726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erminador"/>
          <p:cNvSpPr/>
          <p:nvPr/>
        </p:nvSpPr>
        <p:spPr>
          <a:xfrm rot="9792166">
            <a:off x="235536" y="40802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erminador"/>
          <p:cNvSpPr/>
          <p:nvPr/>
        </p:nvSpPr>
        <p:spPr>
          <a:xfrm rot="746405">
            <a:off x="6868777" y="3721177"/>
            <a:ext cx="2250812" cy="391728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erminador"/>
          <p:cNvSpPr/>
          <p:nvPr/>
        </p:nvSpPr>
        <p:spPr>
          <a:xfrm rot="12210121">
            <a:off x="254293" y="2270999"/>
            <a:ext cx="2162754" cy="424285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erminador"/>
          <p:cNvSpPr/>
          <p:nvPr/>
        </p:nvSpPr>
        <p:spPr>
          <a:xfrm rot="20297578">
            <a:off x="6678822" y="2257967"/>
            <a:ext cx="2156507" cy="392318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erminador"/>
          <p:cNvSpPr/>
          <p:nvPr/>
        </p:nvSpPr>
        <p:spPr>
          <a:xfrm rot="8802575">
            <a:off x="669341" y="4634090"/>
            <a:ext cx="1909701" cy="406953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erminador"/>
          <p:cNvSpPr/>
          <p:nvPr/>
        </p:nvSpPr>
        <p:spPr>
          <a:xfrm rot="19840245">
            <a:off x="6469676" y="1832735"/>
            <a:ext cx="2156507" cy="392318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erminador"/>
          <p:cNvSpPr/>
          <p:nvPr/>
        </p:nvSpPr>
        <p:spPr>
          <a:xfrm rot="1462688">
            <a:off x="6669822" y="4260876"/>
            <a:ext cx="2250812" cy="445207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erminador"/>
          <p:cNvSpPr/>
          <p:nvPr/>
        </p:nvSpPr>
        <p:spPr>
          <a:xfrm rot="12840872">
            <a:off x="547345" y="1786965"/>
            <a:ext cx="2104491" cy="427354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erminador"/>
          <p:cNvSpPr/>
          <p:nvPr/>
        </p:nvSpPr>
        <p:spPr>
          <a:xfrm rot="13559110">
            <a:off x="944884" y="1357898"/>
            <a:ext cx="1758123" cy="393784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erminador"/>
          <p:cNvSpPr/>
          <p:nvPr/>
        </p:nvSpPr>
        <p:spPr>
          <a:xfrm rot="14306455">
            <a:off x="1456152" y="983503"/>
            <a:ext cx="1538378" cy="421833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erminador"/>
          <p:cNvSpPr/>
          <p:nvPr/>
        </p:nvSpPr>
        <p:spPr>
          <a:xfrm rot="15191360">
            <a:off x="2026975" y="749633"/>
            <a:ext cx="1264688" cy="397914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erminador"/>
          <p:cNvSpPr/>
          <p:nvPr/>
        </p:nvSpPr>
        <p:spPr>
          <a:xfrm rot="15508930">
            <a:off x="2626712" y="536841"/>
            <a:ext cx="911435" cy="309848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erminador"/>
          <p:cNvSpPr/>
          <p:nvPr/>
        </p:nvSpPr>
        <p:spPr>
          <a:xfrm rot="15508930">
            <a:off x="3116308" y="269769"/>
            <a:ext cx="780669" cy="291033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erminador"/>
          <p:cNvSpPr/>
          <p:nvPr/>
        </p:nvSpPr>
        <p:spPr>
          <a:xfrm rot="15508930">
            <a:off x="3814185" y="93826"/>
            <a:ext cx="388312" cy="240952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erminador"/>
          <p:cNvSpPr/>
          <p:nvPr/>
        </p:nvSpPr>
        <p:spPr>
          <a:xfrm rot="7860363">
            <a:off x="1079841" y="5148750"/>
            <a:ext cx="1731187" cy="34581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erminador"/>
          <p:cNvSpPr/>
          <p:nvPr/>
        </p:nvSpPr>
        <p:spPr>
          <a:xfrm rot="7222199">
            <a:off x="1546851" y="5488545"/>
            <a:ext cx="1479309" cy="329505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erminador"/>
          <p:cNvSpPr/>
          <p:nvPr/>
        </p:nvSpPr>
        <p:spPr>
          <a:xfrm rot="6741561">
            <a:off x="2069284" y="5736365"/>
            <a:ext cx="1195933" cy="332586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erminador"/>
          <p:cNvSpPr/>
          <p:nvPr/>
        </p:nvSpPr>
        <p:spPr>
          <a:xfrm rot="6312939">
            <a:off x="2495335" y="6008814"/>
            <a:ext cx="983871" cy="29448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erminador"/>
          <p:cNvSpPr/>
          <p:nvPr/>
        </p:nvSpPr>
        <p:spPr>
          <a:xfrm rot="6312939">
            <a:off x="2983984" y="6346932"/>
            <a:ext cx="745559" cy="23978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erminador"/>
          <p:cNvSpPr/>
          <p:nvPr/>
        </p:nvSpPr>
        <p:spPr>
          <a:xfrm rot="6312939" flipV="1">
            <a:off x="3445551" y="6412348"/>
            <a:ext cx="530484" cy="30054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erminador"/>
          <p:cNvSpPr/>
          <p:nvPr/>
        </p:nvSpPr>
        <p:spPr>
          <a:xfrm rot="19175338">
            <a:off x="6326345" y="1421695"/>
            <a:ext cx="1878960" cy="373625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erminador"/>
          <p:cNvSpPr/>
          <p:nvPr/>
        </p:nvSpPr>
        <p:spPr>
          <a:xfrm rot="18822185">
            <a:off x="6153508" y="1105765"/>
            <a:ext cx="1621706" cy="340342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Terminador"/>
          <p:cNvSpPr/>
          <p:nvPr/>
        </p:nvSpPr>
        <p:spPr>
          <a:xfrm rot="18502703">
            <a:off x="5880422" y="843708"/>
            <a:ext cx="1424699" cy="343832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Terminador"/>
          <p:cNvSpPr/>
          <p:nvPr/>
        </p:nvSpPr>
        <p:spPr>
          <a:xfrm rot="18581877">
            <a:off x="5730912" y="634081"/>
            <a:ext cx="1125525" cy="303563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Terminador"/>
          <p:cNvSpPr/>
          <p:nvPr/>
        </p:nvSpPr>
        <p:spPr>
          <a:xfrm rot="18062680">
            <a:off x="5518424" y="448047"/>
            <a:ext cx="1031365" cy="262487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Terminador"/>
          <p:cNvSpPr/>
          <p:nvPr/>
        </p:nvSpPr>
        <p:spPr>
          <a:xfrm rot="18062680">
            <a:off x="5367944" y="298342"/>
            <a:ext cx="757637" cy="239841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Terminador"/>
          <p:cNvSpPr/>
          <p:nvPr/>
        </p:nvSpPr>
        <p:spPr>
          <a:xfrm rot="18273175" flipV="1">
            <a:off x="5132765" y="75685"/>
            <a:ext cx="492871" cy="27973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Terminador"/>
          <p:cNvSpPr/>
          <p:nvPr/>
        </p:nvSpPr>
        <p:spPr>
          <a:xfrm rot="2176090">
            <a:off x="6464890" y="4740357"/>
            <a:ext cx="1895200" cy="361586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Terminador"/>
          <p:cNvSpPr/>
          <p:nvPr/>
        </p:nvSpPr>
        <p:spPr>
          <a:xfrm rot="3136191">
            <a:off x="6285902" y="5221711"/>
            <a:ext cx="1664755" cy="338841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Terminador"/>
          <p:cNvSpPr/>
          <p:nvPr/>
        </p:nvSpPr>
        <p:spPr>
          <a:xfrm rot="3904807">
            <a:off x="6002971" y="5553526"/>
            <a:ext cx="1457808" cy="384136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Terminador"/>
          <p:cNvSpPr/>
          <p:nvPr/>
        </p:nvSpPr>
        <p:spPr>
          <a:xfrm rot="3904807">
            <a:off x="5752307" y="5965041"/>
            <a:ext cx="1022833" cy="363208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Terminador"/>
          <p:cNvSpPr/>
          <p:nvPr/>
        </p:nvSpPr>
        <p:spPr>
          <a:xfrm rot="3904807">
            <a:off x="5372461" y="6242821"/>
            <a:ext cx="685096" cy="311874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Terminador"/>
          <p:cNvSpPr/>
          <p:nvPr/>
        </p:nvSpPr>
        <p:spPr>
          <a:xfrm rot="3904807">
            <a:off x="5110404" y="6470238"/>
            <a:ext cx="423387" cy="275481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43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0" y="0"/>
            <a:ext cx="9501221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5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9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1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3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5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9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1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5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3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7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3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5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7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9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1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3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5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7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9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1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3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5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7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9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0" fill="hold">
                            <p:stCondLst>
                              <p:cond delay="3000"/>
                            </p:stCondLst>
                            <p:childTnLst>
                              <p:par>
                                <p:cTn id="231" presetID="2" presetClass="exit" presetSubtype="2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2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3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6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7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0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1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4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5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8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9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0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4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8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2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6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7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4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8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6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0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5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0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1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4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5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8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9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2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3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6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7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0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1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4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5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8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9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2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3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6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7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0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1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4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5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8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9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2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3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6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7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4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0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4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8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0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2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4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6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8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10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12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14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16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1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0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2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4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6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8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0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2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4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8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0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2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4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6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8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0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2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3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5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6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7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59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  <p:bldP spid="38" grpId="0" animBg="1"/>
      <p:bldP spid="38" grpId="1" animBg="1"/>
      <p:bldP spid="38" grpId="2" animBg="1"/>
      <p:bldP spid="38" grpId="3" animBg="1"/>
      <p:bldP spid="39" grpId="0" animBg="1"/>
      <p:bldP spid="39" grpId="1" animBg="1"/>
      <p:bldP spid="39" grpId="2" animBg="1"/>
      <p:bldP spid="39" grpId="3" animBg="1"/>
      <p:bldP spid="40" grpId="0" animBg="1"/>
      <p:bldP spid="40" grpId="1" animBg="1"/>
      <p:bldP spid="40" grpId="2" animBg="1"/>
      <p:bldP spid="40" grpId="3" animBg="1"/>
      <p:bldP spid="41" grpId="0" animBg="1"/>
      <p:bldP spid="41" grpId="1" animBg="1"/>
      <p:bldP spid="41" grpId="2" animBg="1"/>
      <p:bldP spid="41" grpId="3" animBg="1"/>
      <p:bldP spid="42" grpId="0" animBg="1"/>
      <p:bldP spid="42" grpId="1" animBg="1"/>
      <p:bldP spid="42" grpId="2" animBg="1"/>
      <p:bldP spid="42" grpId="3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solidFill>
            <a:srgbClr val="3E0F00"/>
          </a:soli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66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6691"/>
            <a:ext cx="9144000" cy="6851309"/>
          </a:xfrm>
          <a:prstGeom prst="rect">
            <a:avLst/>
          </a:prstGeom>
        </p:spPr>
      </p:pic>
      <p:sp>
        <p:nvSpPr>
          <p:cNvPr id="5" name="4 Terminador"/>
          <p:cNvSpPr/>
          <p:nvPr/>
        </p:nvSpPr>
        <p:spPr>
          <a:xfrm rot="16200000">
            <a:off x="-322625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Terminador"/>
          <p:cNvSpPr/>
          <p:nvPr/>
        </p:nvSpPr>
        <p:spPr>
          <a:xfrm rot="5400000">
            <a:off x="-822659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erminador"/>
          <p:cNvSpPr/>
          <p:nvPr/>
        </p:nvSpPr>
        <p:spPr>
          <a:xfrm rot="16200000">
            <a:off x="-822659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erminador"/>
          <p:cNvSpPr/>
          <p:nvPr/>
        </p:nvSpPr>
        <p:spPr>
          <a:xfrm rot="5400000">
            <a:off x="-322625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erminador"/>
          <p:cNvSpPr/>
          <p:nvPr/>
        </p:nvSpPr>
        <p:spPr>
          <a:xfrm rot="16200000">
            <a:off x="177441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erminador"/>
          <p:cNvSpPr/>
          <p:nvPr/>
        </p:nvSpPr>
        <p:spPr>
          <a:xfrm rot="5400000">
            <a:off x="177441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erminador"/>
          <p:cNvSpPr/>
          <p:nvPr/>
        </p:nvSpPr>
        <p:spPr>
          <a:xfrm rot="16200000">
            <a:off x="677507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erminador"/>
          <p:cNvSpPr/>
          <p:nvPr/>
        </p:nvSpPr>
        <p:spPr>
          <a:xfrm rot="5400000">
            <a:off x="677507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erminador"/>
          <p:cNvSpPr/>
          <p:nvPr/>
        </p:nvSpPr>
        <p:spPr>
          <a:xfrm rot="16200000">
            <a:off x="1177605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erminador"/>
          <p:cNvSpPr/>
          <p:nvPr/>
        </p:nvSpPr>
        <p:spPr>
          <a:xfrm rot="5400000">
            <a:off x="1177605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erminador"/>
          <p:cNvSpPr/>
          <p:nvPr/>
        </p:nvSpPr>
        <p:spPr>
          <a:xfrm rot="16200000">
            <a:off x="1677639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erminador"/>
          <p:cNvSpPr/>
          <p:nvPr/>
        </p:nvSpPr>
        <p:spPr>
          <a:xfrm rot="5400000">
            <a:off x="1677639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erminador"/>
          <p:cNvSpPr/>
          <p:nvPr/>
        </p:nvSpPr>
        <p:spPr>
          <a:xfrm rot="16200000">
            <a:off x="2141986" y="2072798"/>
            <a:ext cx="2102891" cy="386135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erminador"/>
          <p:cNvSpPr/>
          <p:nvPr/>
        </p:nvSpPr>
        <p:spPr>
          <a:xfrm rot="5400000">
            <a:off x="2177705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erminador"/>
          <p:cNvSpPr/>
          <p:nvPr/>
        </p:nvSpPr>
        <p:spPr>
          <a:xfrm rot="16200000">
            <a:off x="2606333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erminador"/>
          <p:cNvSpPr/>
          <p:nvPr/>
        </p:nvSpPr>
        <p:spPr>
          <a:xfrm rot="5400000">
            <a:off x="2677771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erminador"/>
          <p:cNvSpPr/>
          <p:nvPr/>
        </p:nvSpPr>
        <p:spPr>
          <a:xfrm rot="16200000">
            <a:off x="3106431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erminador"/>
          <p:cNvSpPr/>
          <p:nvPr/>
        </p:nvSpPr>
        <p:spPr>
          <a:xfrm rot="5400000">
            <a:off x="3177837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erminador"/>
          <p:cNvSpPr/>
          <p:nvPr/>
        </p:nvSpPr>
        <p:spPr>
          <a:xfrm rot="16200000">
            <a:off x="3606465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erminador"/>
          <p:cNvSpPr/>
          <p:nvPr/>
        </p:nvSpPr>
        <p:spPr>
          <a:xfrm rot="5400000">
            <a:off x="3677903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erminador"/>
          <p:cNvSpPr/>
          <p:nvPr/>
        </p:nvSpPr>
        <p:spPr>
          <a:xfrm rot="16200000">
            <a:off x="4106531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erminador"/>
          <p:cNvSpPr/>
          <p:nvPr/>
        </p:nvSpPr>
        <p:spPr>
          <a:xfrm rot="5400000">
            <a:off x="4177969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erminador"/>
          <p:cNvSpPr/>
          <p:nvPr/>
        </p:nvSpPr>
        <p:spPr>
          <a:xfrm rot="16200000">
            <a:off x="4606597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erminador"/>
          <p:cNvSpPr/>
          <p:nvPr/>
        </p:nvSpPr>
        <p:spPr>
          <a:xfrm rot="5400000">
            <a:off x="4678035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erminador"/>
          <p:cNvSpPr/>
          <p:nvPr/>
        </p:nvSpPr>
        <p:spPr>
          <a:xfrm rot="16200000">
            <a:off x="5106694" y="2037083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erminador"/>
          <p:cNvSpPr/>
          <p:nvPr/>
        </p:nvSpPr>
        <p:spPr>
          <a:xfrm rot="5400000">
            <a:off x="5178133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erminador"/>
          <p:cNvSpPr/>
          <p:nvPr/>
        </p:nvSpPr>
        <p:spPr>
          <a:xfrm rot="16200000">
            <a:off x="5606728" y="2037083"/>
            <a:ext cx="2102891" cy="457572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Terminador"/>
          <p:cNvSpPr/>
          <p:nvPr/>
        </p:nvSpPr>
        <p:spPr>
          <a:xfrm rot="5400000">
            <a:off x="5678167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Terminador"/>
          <p:cNvSpPr/>
          <p:nvPr/>
        </p:nvSpPr>
        <p:spPr>
          <a:xfrm rot="16200000">
            <a:off x="6106794" y="2037083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Terminador"/>
          <p:cNvSpPr/>
          <p:nvPr/>
        </p:nvSpPr>
        <p:spPr>
          <a:xfrm rot="5400000">
            <a:off x="6178233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Terminador"/>
          <p:cNvSpPr/>
          <p:nvPr/>
        </p:nvSpPr>
        <p:spPr>
          <a:xfrm rot="16200000">
            <a:off x="6606860" y="2037083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Terminador"/>
          <p:cNvSpPr/>
          <p:nvPr/>
        </p:nvSpPr>
        <p:spPr>
          <a:xfrm rot="5400000">
            <a:off x="6678299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Terminador"/>
          <p:cNvSpPr/>
          <p:nvPr/>
        </p:nvSpPr>
        <p:spPr>
          <a:xfrm rot="16200000">
            <a:off x="7106926" y="2037083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Terminador"/>
          <p:cNvSpPr/>
          <p:nvPr/>
        </p:nvSpPr>
        <p:spPr>
          <a:xfrm rot="5400000">
            <a:off x="7178365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Terminador"/>
          <p:cNvSpPr/>
          <p:nvPr/>
        </p:nvSpPr>
        <p:spPr>
          <a:xfrm rot="16200000">
            <a:off x="7592521" y="2051552"/>
            <a:ext cx="2102891" cy="428629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Terminador"/>
          <p:cNvSpPr/>
          <p:nvPr/>
        </p:nvSpPr>
        <p:spPr>
          <a:xfrm rot="5400000">
            <a:off x="7663958" y="4266133"/>
            <a:ext cx="2102891" cy="428628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41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5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9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3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5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7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9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3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5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9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1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5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1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7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9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1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3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5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9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1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3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4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26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29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0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32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35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38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41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44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5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47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8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50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1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53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4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56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7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59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62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65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68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71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2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74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5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77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8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80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1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83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4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86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7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89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0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92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95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98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01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2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04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5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07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8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10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1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13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4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16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7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19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0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22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25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28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31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3" presetID="2" presetClass="exit" presetSubtype="1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7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8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9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1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2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3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5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6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7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9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0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3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4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5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7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8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9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1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2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3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5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6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7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9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3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4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2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6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0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4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8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2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7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0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4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8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9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1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6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0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4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8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2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0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4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5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7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8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2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3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9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0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4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78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9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82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86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7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9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1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94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98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9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0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06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7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1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1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14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18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9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2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26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7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3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1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3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38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9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4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46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7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5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1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54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5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6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6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7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7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1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7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78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9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2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6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7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1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4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5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8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9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2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6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7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0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1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4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5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8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9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3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5" presetID="16" presetClass="entr" presetSubtype="4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627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  <p:bldP spid="38" grpId="1" animBg="1"/>
      <p:bldP spid="38" grpId="2" animBg="1"/>
      <p:bldP spid="38" grpId="3" animBg="1"/>
      <p:bldP spid="38" grpId="4" animBg="1"/>
      <p:bldP spid="39" grpId="0" animBg="1"/>
      <p:bldP spid="39" grpId="1" animBg="1"/>
      <p:bldP spid="39" grpId="2" animBg="1"/>
      <p:bldP spid="39" grpId="3" animBg="1"/>
      <p:bldP spid="39" grpId="4" animBg="1"/>
      <p:bldP spid="40" grpId="0" animBg="1"/>
      <p:bldP spid="40" grpId="1" animBg="1"/>
      <p:bldP spid="40" grpId="2" animBg="1"/>
      <p:bldP spid="40" grpId="3" animBg="1"/>
      <p:bldP spid="40" grpId="4" animBg="1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chemeClr val="tx2">
                  <a:lumMod val="50000"/>
                </a:schemeClr>
              </a:gs>
              <a:gs pos="50000">
                <a:srgbClr val="800000">
                  <a:shade val="67500"/>
                  <a:satMod val="115000"/>
                </a:srgbClr>
              </a:gs>
              <a:gs pos="100000">
                <a:srgbClr val="800000">
                  <a:shade val="100000"/>
                  <a:satMod val="115000"/>
                </a:srgbClr>
              </a:gs>
            </a:gsLst>
            <a:lin ang="54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67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70789" cy="6858000"/>
          </a:xfrm>
          <a:prstGeom prst="rect">
            <a:avLst/>
          </a:prstGeom>
        </p:spPr>
      </p:pic>
      <p:sp>
        <p:nvSpPr>
          <p:cNvPr id="6" name="5 Terminador"/>
          <p:cNvSpPr/>
          <p:nvPr/>
        </p:nvSpPr>
        <p:spPr>
          <a:xfrm rot="10800000">
            <a:off x="4692" y="3500438"/>
            <a:ext cx="1822216" cy="37376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erminador"/>
          <p:cNvSpPr/>
          <p:nvPr/>
        </p:nvSpPr>
        <p:spPr>
          <a:xfrm rot="11309112">
            <a:off x="17602" y="2980908"/>
            <a:ext cx="1822216" cy="37376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erminador"/>
          <p:cNvSpPr/>
          <p:nvPr/>
        </p:nvSpPr>
        <p:spPr>
          <a:xfrm rot="9792166">
            <a:off x="214126" y="4094278"/>
            <a:ext cx="1702462" cy="384149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erminador"/>
          <p:cNvSpPr/>
          <p:nvPr/>
        </p:nvSpPr>
        <p:spPr>
          <a:xfrm rot="12210121">
            <a:off x="211561" y="2418371"/>
            <a:ext cx="1750925" cy="356203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erminador"/>
          <p:cNvSpPr/>
          <p:nvPr/>
        </p:nvSpPr>
        <p:spPr>
          <a:xfrm rot="8802575">
            <a:off x="597162" y="4594234"/>
            <a:ext cx="1546059" cy="34165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erminador"/>
          <p:cNvSpPr/>
          <p:nvPr/>
        </p:nvSpPr>
        <p:spPr>
          <a:xfrm rot="12840872">
            <a:off x="470709" y="1961759"/>
            <a:ext cx="1703757" cy="35878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erminador"/>
          <p:cNvSpPr/>
          <p:nvPr/>
        </p:nvSpPr>
        <p:spPr>
          <a:xfrm rot="13559110">
            <a:off x="787010" y="1470781"/>
            <a:ext cx="1476010" cy="31880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erminador"/>
          <p:cNvSpPr/>
          <p:nvPr/>
        </p:nvSpPr>
        <p:spPr>
          <a:xfrm rot="14306455">
            <a:off x="1254494" y="1107816"/>
            <a:ext cx="1291526" cy="34150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erminador"/>
          <p:cNvSpPr/>
          <p:nvPr/>
        </p:nvSpPr>
        <p:spPr>
          <a:xfrm rot="15191360">
            <a:off x="1770149" y="873692"/>
            <a:ext cx="1061753" cy="322144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erminador"/>
          <p:cNvSpPr/>
          <p:nvPr/>
        </p:nvSpPr>
        <p:spPr>
          <a:xfrm rot="15508930">
            <a:off x="2319439" y="632104"/>
            <a:ext cx="765184" cy="25084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erminador"/>
          <p:cNvSpPr/>
          <p:nvPr/>
        </p:nvSpPr>
        <p:spPr>
          <a:xfrm rot="15508930">
            <a:off x="2794695" y="353317"/>
            <a:ext cx="655401" cy="23561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erminador"/>
          <p:cNvSpPr/>
          <p:nvPr/>
        </p:nvSpPr>
        <p:spPr>
          <a:xfrm rot="15508930">
            <a:off x="3450134" y="142713"/>
            <a:ext cx="326003" cy="19507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erminador"/>
          <p:cNvSpPr/>
          <p:nvPr/>
        </p:nvSpPr>
        <p:spPr>
          <a:xfrm rot="7860363">
            <a:off x="728541" y="5308093"/>
            <a:ext cx="1453397" cy="27996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erminador"/>
          <p:cNvSpPr/>
          <p:nvPr/>
        </p:nvSpPr>
        <p:spPr>
          <a:xfrm rot="7222199">
            <a:off x="1208693" y="5638179"/>
            <a:ext cx="1241935" cy="26676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erminador"/>
          <p:cNvSpPr/>
          <p:nvPr/>
        </p:nvSpPr>
        <p:spPr>
          <a:xfrm rot="6741561">
            <a:off x="1734113" y="5868813"/>
            <a:ext cx="1004031" cy="26925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erminador"/>
          <p:cNvSpPr/>
          <p:nvPr/>
        </p:nvSpPr>
        <p:spPr>
          <a:xfrm rot="6312939">
            <a:off x="2156703" y="6120380"/>
            <a:ext cx="825997" cy="23840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erminador"/>
          <p:cNvSpPr/>
          <p:nvPr/>
        </p:nvSpPr>
        <p:spPr>
          <a:xfrm rot="6312939">
            <a:off x="2626225" y="6433473"/>
            <a:ext cx="625925" cy="194121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erminador"/>
          <p:cNvSpPr/>
          <p:nvPr/>
        </p:nvSpPr>
        <p:spPr>
          <a:xfrm rot="6312939" flipV="1">
            <a:off x="3080649" y="6489542"/>
            <a:ext cx="445361" cy="24331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erminador"/>
          <p:cNvSpPr/>
          <p:nvPr/>
        </p:nvSpPr>
        <p:spPr>
          <a:xfrm rot="10800000">
            <a:off x="2576428" y="3500436"/>
            <a:ext cx="1822216" cy="37376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erminador"/>
          <p:cNvSpPr/>
          <p:nvPr/>
        </p:nvSpPr>
        <p:spPr>
          <a:xfrm rot="11309112">
            <a:off x="2589338" y="2980906"/>
            <a:ext cx="1822216" cy="37376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erminador"/>
          <p:cNvSpPr/>
          <p:nvPr/>
        </p:nvSpPr>
        <p:spPr>
          <a:xfrm rot="9792166">
            <a:off x="2785862" y="4094276"/>
            <a:ext cx="1702462" cy="384149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erminador"/>
          <p:cNvSpPr/>
          <p:nvPr/>
        </p:nvSpPr>
        <p:spPr>
          <a:xfrm rot="12210121">
            <a:off x="2783297" y="2418369"/>
            <a:ext cx="1750925" cy="356203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erminador"/>
          <p:cNvSpPr/>
          <p:nvPr/>
        </p:nvSpPr>
        <p:spPr>
          <a:xfrm rot="8802575">
            <a:off x="3168898" y="4594232"/>
            <a:ext cx="1546059" cy="34165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erminador"/>
          <p:cNvSpPr/>
          <p:nvPr/>
        </p:nvSpPr>
        <p:spPr>
          <a:xfrm rot="12840872">
            <a:off x="3042445" y="1961757"/>
            <a:ext cx="1703757" cy="35878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erminador"/>
          <p:cNvSpPr/>
          <p:nvPr/>
        </p:nvSpPr>
        <p:spPr>
          <a:xfrm rot="13559110">
            <a:off x="3358746" y="1470779"/>
            <a:ext cx="1476010" cy="31880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erminador"/>
          <p:cNvSpPr/>
          <p:nvPr/>
        </p:nvSpPr>
        <p:spPr>
          <a:xfrm rot="14306455">
            <a:off x="3826230" y="1107814"/>
            <a:ext cx="1291526" cy="34150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Terminador"/>
          <p:cNvSpPr/>
          <p:nvPr/>
        </p:nvSpPr>
        <p:spPr>
          <a:xfrm rot="15191360">
            <a:off x="4341885" y="873690"/>
            <a:ext cx="1061753" cy="322144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Terminador"/>
          <p:cNvSpPr/>
          <p:nvPr/>
        </p:nvSpPr>
        <p:spPr>
          <a:xfrm rot="15508930">
            <a:off x="4891175" y="632102"/>
            <a:ext cx="765184" cy="25084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Terminador"/>
          <p:cNvSpPr/>
          <p:nvPr/>
        </p:nvSpPr>
        <p:spPr>
          <a:xfrm rot="15508930">
            <a:off x="5366431" y="353315"/>
            <a:ext cx="655401" cy="23561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Terminador"/>
          <p:cNvSpPr/>
          <p:nvPr/>
        </p:nvSpPr>
        <p:spPr>
          <a:xfrm rot="15508930">
            <a:off x="6021870" y="142711"/>
            <a:ext cx="326003" cy="19507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Terminador"/>
          <p:cNvSpPr/>
          <p:nvPr/>
        </p:nvSpPr>
        <p:spPr>
          <a:xfrm rot="7860363">
            <a:off x="3300277" y="5308091"/>
            <a:ext cx="1453397" cy="27996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Terminador"/>
          <p:cNvSpPr/>
          <p:nvPr/>
        </p:nvSpPr>
        <p:spPr>
          <a:xfrm rot="7222199">
            <a:off x="3780429" y="5638177"/>
            <a:ext cx="1241935" cy="26676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Terminador"/>
          <p:cNvSpPr/>
          <p:nvPr/>
        </p:nvSpPr>
        <p:spPr>
          <a:xfrm rot="6741561">
            <a:off x="4305849" y="5868811"/>
            <a:ext cx="1004031" cy="26925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Terminador"/>
          <p:cNvSpPr/>
          <p:nvPr/>
        </p:nvSpPr>
        <p:spPr>
          <a:xfrm rot="6312939">
            <a:off x="4728439" y="6120378"/>
            <a:ext cx="825997" cy="23840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Terminador"/>
          <p:cNvSpPr/>
          <p:nvPr/>
        </p:nvSpPr>
        <p:spPr>
          <a:xfrm rot="6312939">
            <a:off x="5197961" y="6433471"/>
            <a:ext cx="625925" cy="194121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Terminador"/>
          <p:cNvSpPr/>
          <p:nvPr/>
        </p:nvSpPr>
        <p:spPr>
          <a:xfrm rot="6312939" flipV="1">
            <a:off x="5652385" y="6489540"/>
            <a:ext cx="445361" cy="24331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Terminador"/>
          <p:cNvSpPr/>
          <p:nvPr/>
        </p:nvSpPr>
        <p:spPr>
          <a:xfrm rot="10800000">
            <a:off x="5407440" y="3500436"/>
            <a:ext cx="1822216" cy="37376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Terminador"/>
          <p:cNvSpPr/>
          <p:nvPr/>
        </p:nvSpPr>
        <p:spPr>
          <a:xfrm rot="11309112">
            <a:off x="5420350" y="2980906"/>
            <a:ext cx="1822216" cy="37376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Terminador"/>
          <p:cNvSpPr/>
          <p:nvPr/>
        </p:nvSpPr>
        <p:spPr>
          <a:xfrm rot="9792166">
            <a:off x="5616874" y="4094276"/>
            <a:ext cx="1702462" cy="384149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Terminador"/>
          <p:cNvSpPr/>
          <p:nvPr/>
        </p:nvSpPr>
        <p:spPr>
          <a:xfrm rot="12210121">
            <a:off x="5614309" y="2418369"/>
            <a:ext cx="1750925" cy="356203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Terminador"/>
          <p:cNvSpPr/>
          <p:nvPr/>
        </p:nvSpPr>
        <p:spPr>
          <a:xfrm rot="8802575">
            <a:off x="5999910" y="4594232"/>
            <a:ext cx="1546059" cy="34165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Terminador"/>
          <p:cNvSpPr/>
          <p:nvPr/>
        </p:nvSpPr>
        <p:spPr>
          <a:xfrm rot="12840872">
            <a:off x="5873457" y="1961757"/>
            <a:ext cx="1703757" cy="35878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Terminador"/>
          <p:cNvSpPr/>
          <p:nvPr/>
        </p:nvSpPr>
        <p:spPr>
          <a:xfrm rot="13559110">
            <a:off x="6189758" y="1470779"/>
            <a:ext cx="1476010" cy="31880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Terminador"/>
          <p:cNvSpPr/>
          <p:nvPr/>
        </p:nvSpPr>
        <p:spPr>
          <a:xfrm rot="14306455">
            <a:off x="6657242" y="1107814"/>
            <a:ext cx="1291526" cy="34150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Terminador"/>
          <p:cNvSpPr/>
          <p:nvPr/>
        </p:nvSpPr>
        <p:spPr>
          <a:xfrm rot="15191360">
            <a:off x="7172897" y="873690"/>
            <a:ext cx="1061753" cy="322144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Terminador"/>
          <p:cNvSpPr/>
          <p:nvPr/>
        </p:nvSpPr>
        <p:spPr>
          <a:xfrm rot="15508930">
            <a:off x="7722187" y="632102"/>
            <a:ext cx="765184" cy="25084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Terminador"/>
          <p:cNvSpPr/>
          <p:nvPr/>
        </p:nvSpPr>
        <p:spPr>
          <a:xfrm rot="15508930">
            <a:off x="8197443" y="353315"/>
            <a:ext cx="655401" cy="23561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Terminador"/>
          <p:cNvSpPr/>
          <p:nvPr/>
        </p:nvSpPr>
        <p:spPr>
          <a:xfrm rot="15508930">
            <a:off x="8852882" y="142711"/>
            <a:ext cx="326003" cy="19507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Terminador"/>
          <p:cNvSpPr/>
          <p:nvPr/>
        </p:nvSpPr>
        <p:spPr>
          <a:xfrm rot="7860363">
            <a:off x="6131289" y="5308091"/>
            <a:ext cx="1453397" cy="27996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Terminador"/>
          <p:cNvSpPr/>
          <p:nvPr/>
        </p:nvSpPr>
        <p:spPr>
          <a:xfrm rot="7222199">
            <a:off x="6611441" y="5638177"/>
            <a:ext cx="1241935" cy="26676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Terminador"/>
          <p:cNvSpPr/>
          <p:nvPr/>
        </p:nvSpPr>
        <p:spPr>
          <a:xfrm rot="6741561">
            <a:off x="7136861" y="5868811"/>
            <a:ext cx="1004031" cy="26925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Terminador"/>
          <p:cNvSpPr/>
          <p:nvPr/>
        </p:nvSpPr>
        <p:spPr>
          <a:xfrm rot="6312939">
            <a:off x="7559451" y="6120378"/>
            <a:ext cx="825997" cy="23840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Terminador"/>
          <p:cNvSpPr/>
          <p:nvPr/>
        </p:nvSpPr>
        <p:spPr>
          <a:xfrm rot="6312939">
            <a:off x="8028973" y="6433471"/>
            <a:ext cx="625925" cy="194121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Terminador"/>
          <p:cNvSpPr/>
          <p:nvPr/>
        </p:nvSpPr>
        <p:spPr>
          <a:xfrm rot="6312939" flipV="1">
            <a:off x="8483397" y="6489540"/>
            <a:ext cx="445361" cy="24331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60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8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2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7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1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1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3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7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1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9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1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3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5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7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1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3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7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9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1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3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5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7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9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1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3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5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7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9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1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3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5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7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9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1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3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5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7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9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1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3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7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9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1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3" presetID="2" presetClass="exit" presetSubtype="2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8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9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2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3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6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7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0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1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4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5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8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9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2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3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7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0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1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4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8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2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6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0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4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8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2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6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7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0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4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8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9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6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0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4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8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2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6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0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4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5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8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2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3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6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0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4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8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9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2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3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6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7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0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1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4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5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8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9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2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3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6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7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0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1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4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5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8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9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2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3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6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7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0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1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4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5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8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9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2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3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6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7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1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2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8" grpId="0" animBg="1"/>
      <p:bldP spid="8" grpId="1" animBg="1"/>
      <p:bldP spid="8" grpId="2" animBg="1"/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11" grpId="0" animBg="1"/>
      <p:bldP spid="11" grpId="1" animBg="1"/>
      <p:bldP spid="11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5" grpId="0" animBg="1"/>
      <p:bldP spid="15" grpId="1" animBg="1"/>
      <p:bldP spid="15" grpId="2" animBg="1"/>
      <p:bldP spid="16" grpId="0" animBg="1"/>
      <p:bldP spid="16" grpId="1" animBg="1"/>
      <p:bldP spid="16" grpId="2" animBg="1"/>
      <p:bldP spid="17" grpId="0" animBg="1"/>
      <p:bldP spid="17" grpId="1" animBg="1"/>
      <p:bldP spid="17" grpId="2" animBg="1"/>
      <p:bldP spid="18" grpId="0" animBg="1"/>
      <p:bldP spid="18" grpId="1" animBg="1"/>
      <p:bldP spid="18" grpId="2" animBg="1"/>
      <p:bldP spid="19" grpId="0" animBg="1"/>
      <p:bldP spid="19" grpId="1" animBg="1"/>
      <p:bldP spid="19" grpId="2" animBg="1"/>
      <p:bldP spid="20" grpId="0" animBg="1"/>
      <p:bldP spid="20" grpId="1" animBg="1"/>
      <p:bldP spid="20" grpId="2" animBg="1"/>
      <p:bldP spid="21" grpId="0" animBg="1"/>
      <p:bldP spid="21" grpId="1" animBg="1"/>
      <p:bldP spid="21" grpId="2" animBg="1"/>
      <p:bldP spid="22" grpId="0" animBg="1"/>
      <p:bldP spid="22" grpId="1" animBg="1"/>
      <p:bldP spid="22" grpId="2" animBg="1"/>
      <p:bldP spid="23" grpId="0" animBg="1"/>
      <p:bldP spid="23" grpId="1" animBg="1"/>
      <p:bldP spid="23" grpId="2" animBg="1"/>
      <p:bldP spid="24" grpId="0" animBg="1"/>
      <p:bldP spid="24" grpId="1" animBg="1"/>
      <p:bldP spid="24" grpId="2" animBg="1"/>
      <p:bldP spid="25" grpId="0" animBg="1"/>
      <p:bldP spid="25" grpId="1" animBg="1"/>
      <p:bldP spid="25" grpId="2" animBg="1"/>
      <p:bldP spid="26" grpId="0" animBg="1"/>
      <p:bldP spid="26" grpId="1" animBg="1"/>
      <p:bldP spid="26" grpId="2" animBg="1"/>
      <p:bldP spid="27" grpId="0" animBg="1"/>
      <p:bldP spid="27" grpId="1" animBg="1"/>
      <p:bldP spid="27" grpId="2" animBg="1"/>
      <p:bldP spid="28" grpId="0" animBg="1"/>
      <p:bldP spid="28" grpId="1" animBg="1"/>
      <p:bldP spid="28" grpId="2" animBg="1"/>
      <p:bldP spid="29" grpId="0" animBg="1"/>
      <p:bldP spid="29" grpId="1" animBg="1"/>
      <p:bldP spid="29" grpId="2" animBg="1"/>
      <p:bldP spid="30" grpId="0" animBg="1"/>
      <p:bldP spid="30" grpId="1" animBg="1"/>
      <p:bldP spid="30" grpId="2" animBg="1"/>
      <p:bldP spid="31" grpId="0" animBg="1"/>
      <p:bldP spid="31" grpId="1" animBg="1"/>
      <p:bldP spid="31" grpId="2" animBg="1"/>
      <p:bldP spid="32" grpId="0" animBg="1"/>
      <p:bldP spid="32" grpId="1" animBg="1"/>
      <p:bldP spid="32" grpId="2" animBg="1"/>
      <p:bldP spid="33" grpId="0" animBg="1"/>
      <p:bldP spid="33" grpId="1" animBg="1"/>
      <p:bldP spid="33" grpId="2" animBg="1"/>
      <p:bldP spid="34" grpId="0" animBg="1"/>
      <p:bldP spid="34" grpId="1" animBg="1"/>
      <p:bldP spid="34" grpId="2" animBg="1"/>
      <p:bldP spid="35" grpId="0" animBg="1"/>
      <p:bldP spid="35" grpId="1" animBg="1"/>
      <p:bldP spid="35" grpId="2" animBg="1"/>
      <p:bldP spid="36" grpId="0" animBg="1"/>
      <p:bldP spid="36" grpId="1" animBg="1"/>
      <p:bldP spid="36" grpId="2" animBg="1"/>
      <p:bldP spid="37" grpId="0" animBg="1"/>
      <p:bldP spid="37" grpId="1" animBg="1"/>
      <p:bldP spid="37" grpId="2" animBg="1"/>
      <p:bldP spid="38" grpId="0" animBg="1"/>
      <p:bldP spid="38" grpId="1" animBg="1"/>
      <p:bldP spid="38" grpId="2" animBg="1"/>
      <p:bldP spid="39" grpId="0" animBg="1"/>
      <p:bldP spid="39" grpId="1" animBg="1"/>
      <p:bldP spid="39" grpId="2" animBg="1"/>
      <p:bldP spid="40" grpId="0" animBg="1"/>
      <p:bldP spid="40" grpId="1" animBg="1"/>
      <p:bldP spid="40" grpId="2" animBg="1"/>
      <p:bldP spid="41" grpId="0" animBg="1"/>
      <p:bldP spid="41" grpId="1" animBg="1"/>
      <p:bldP spid="41" grpId="2" animBg="1"/>
      <p:bldP spid="42" grpId="0" animBg="1"/>
      <p:bldP spid="42" grpId="1" animBg="1"/>
      <p:bldP spid="42" grpId="2" animBg="1"/>
      <p:bldP spid="43" grpId="0" animBg="1"/>
      <p:bldP spid="43" grpId="1" animBg="1"/>
      <p:bldP spid="43" grpId="2" animBg="1"/>
      <p:bldP spid="44" grpId="0" animBg="1"/>
      <p:bldP spid="44" grpId="1" animBg="1"/>
      <p:bldP spid="44" grpId="2" animBg="1"/>
      <p:bldP spid="45" grpId="0" animBg="1"/>
      <p:bldP spid="45" grpId="1" animBg="1"/>
      <p:bldP spid="45" grpId="2" animBg="1"/>
      <p:bldP spid="46" grpId="0" animBg="1"/>
      <p:bldP spid="46" grpId="1" animBg="1"/>
      <p:bldP spid="46" grpId="2" animBg="1"/>
      <p:bldP spid="47" grpId="0" animBg="1"/>
      <p:bldP spid="47" grpId="1" animBg="1"/>
      <p:bldP spid="47" grpId="2" animBg="1"/>
      <p:bldP spid="48" grpId="0" animBg="1"/>
      <p:bldP spid="48" grpId="1" animBg="1"/>
      <p:bldP spid="48" grpId="2" animBg="1"/>
      <p:bldP spid="49" grpId="0" animBg="1"/>
      <p:bldP spid="49" grpId="1" animBg="1"/>
      <p:bldP spid="49" grpId="2" animBg="1"/>
      <p:bldP spid="50" grpId="0" animBg="1"/>
      <p:bldP spid="50" grpId="1" animBg="1"/>
      <p:bldP spid="50" grpId="2" animBg="1"/>
      <p:bldP spid="51" grpId="0" animBg="1"/>
      <p:bldP spid="51" grpId="1" animBg="1"/>
      <p:bldP spid="51" grpId="2" animBg="1"/>
      <p:bldP spid="52" grpId="0" animBg="1"/>
      <p:bldP spid="52" grpId="1" animBg="1"/>
      <p:bldP spid="52" grpId="2" animBg="1"/>
      <p:bldP spid="53" grpId="0" animBg="1"/>
      <p:bldP spid="53" grpId="1" animBg="1"/>
      <p:bldP spid="53" grpId="2" animBg="1"/>
      <p:bldP spid="54" grpId="0" animBg="1"/>
      <p:bldP spid="54" grpId="1" animBg="1"/>
      <p:bldP spid="54" grpId="2" animBg="1"/>
      <p:bldP spid="55" grpId="0" animBg="1"/>
      <p:bldP spid="55" grpId="1" animBg="1"/>
      <p:bldP spid="55" grpId="2" animBg="1"/>
      <p:bldP spid="56" grpId="0" animBg="1"/>
      <p:bldP spid="56" grpId="1" animBg="1"/>
      <p:bldP spid="56" grpId="2" animBg="1"/>
      <p:bldP spid="57" grpId="0" animBg="1"/>
      <p:bldP spid="57" grpId="1" animBg="1"/>
      <p:bldP spid="57" grpId="2" animBg="1"/>
      <p:bldP spid="58" grpId="0" animBg="1"/>
      <p:bldP spid="58" grpId="1" animBg="1"/>
      <p:bldP spid="58" grpId="2" animBg="1"/>
      <p:bldP spid="59" grpId="0" animBg="1"/>
      <p:bldP spid="59" grpId="1" animBg="1"/>
      <p:bldP spid="59" grpId="2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chemeClr val="bg1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24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5719" y="0"/>
            <a:ext cx="9179719" cy="6858000"/>
          </a:xfrm>
          <a:prstGeom prst="rect">
            <a:avLst/>
          </a:prstGeom>
        </p:spPr>
      </p:pic>
      <p:sp>
        <p:nvSpPr>
          <p:cNvPr id="5" name="4 Anillo"/>
          <p:cNvSpPr/>
          <p:nvPr/>
        </p:nvSpPr>
        <p:spPr>
          <a:xfrm>
            <a:off x="2857488" y="0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" name="5 Anillo"/>
          <p:cNvSpPr/>
          <p:nvPr/>
        </p:nvSpPr>
        <p:spPr>
          <a:xfrm>
            <a:off x="2928926" y="1785926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7" name="6 Anillo"/>
          <p:cNvSpPr/>
          <p:nvPr/>
        </p:nvSpPr>
        <p:spPr>
          <a:xfrm>
            <a:off x="2928926" y="3571876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8" name="7 Anillo"/>
          <p:cNvSpPr/>
          <p:nvPr/>
        </p:nvSpPr>
        <p:spPr>
          <a:xfrm>
            <a:off x="3000364" y="5286388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9" name="8 Anillo"/>
          <p:cNvSpPr/>
          <p:nvPr/>
        </p:nvSpPr>
        <p:spPr>
          <a:xfrm>
            <a:off x="4500562" y="0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0" name="9 Anillo"/>
          <p:cNvSpPr/>
          <p:nvPr/>
        </p:nvSpPr>
        <p:spPr>
          <a:xfrm>
            <a:off x="4572000" y="1785926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1" name="10 Anillo"/>
          <p:cNvSpPr/>
          <p:nvPr/>
        </p:nvSpPr>
        <p:spPr>
          <a:xfrm>
            <a:off x="4572000" y="3571876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2" name="11 Anillo"/>
          <p:cNvSpPr/>
          <p:nvPr/>
        </p:nvSpPr>
        <p:spPr>
          <a:xfrm>
            <a:off x="4643438" y="5286388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pic>
        <p:nvPicPr>
          <p:cNvPr id="13" name="Picture 2"/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3000"/>
                            </p:stCondLst>
                            <p:childTnLst>
                              <p:par>
                                <p:cTn id="57" presetID="2" presetClass="exit" presetSubtype="2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2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6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4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5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11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rgbClr val="FF6600"/>
              </a:gs>
              <a:gs pos="50000">
                <a:schemeClr val="tx2">
                  <a:lumMod val="25000"/>
                  <a:shade val="67500"/>
                  <a:satMod val="115000"/>
                </a:schemeClr>
              </a:gs>
              <a:gs pos="100000">
                <a:schemeClr val="tx2">
                  <a:lumMod val="25000"/>
                  <a:shade val="100000"/>
                  <a:satMod val="115000"/>
                </a:schemeClr>
              </a:gs>
            </a:gsLst>
            <a:path path="circle">
              <a:fillToRect l="50000" t="50000" r="50000" b="50000"/>
            </a:path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68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52675" cy="6858000"/>
          </a:xfrm>
          <a:prstGeom prst="rect">
            <a:avLst/>
          </a:prstGeom>
        </p:spPr>
      </p:pic>
      <p:sp>
        <p:nvSpPr>
          <p:cNvPr id="5" name="4 Anillo"/>
          <p:cNvSpPr/>
          <p:nvPr/>
        </p:nvSpPr>
        <p:spPr>
          <a:xfrm>
            <a:off x="1785918" y="857232"/>
            <a:ext cx="5643602" cy="5500726"/>
          </a:xfrm>
          <a:prstGeom prst="donut">
            <a:avLst>
              <a:gd name="adj" fmla="val 31420"/>
            </a:avLst>
          </a:prstGeom>
          <a:blipFill dpi="0" rotWithShape="1">
            <a:blip r:embed="rId3"/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" name="5 Elipse"/>
          <p:cNvSpPr/>
          <p:nvPr/>
        </p:nvSpPr>
        <p:spPr>
          <a:xfrm>
            <a:off x="2857488" y="1857364"/>
            <a:ext cx="3429024" cy="3429024"/>
          </a:xfrm>
          <a:prstGeom prst="ellipse">
            <a:avLst/>
          </a:prstGeom>
          <a:blipFill>
            <a:blip r:embed="rId3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7" name="Picture 2"/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3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23" presetClass="exit" presetSubtype="544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2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1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47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chemeClr val="tx2">
                  <a:lumMod val="75000"/>
                </a:schemeClr>
              </a:gs>
              <a:gs pos="50000">
                <a:srgbClr val="800000">
                  <a:shade val="67500"/>
                  <a:satMod val="115000"/>
                </a:srgbClr>
              </a:gs>
              <a:gs pos="100000">
                <a:srgbClr val="80000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69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3751" y="0"/>
            <a:ext cx="9120249" cy="6858000"/>
          </a:xfrm>
          <a:prstGeom prst="rect">
            <a:avLst/>
          </a:prstGeom>
        </p:spPr>
      </p:pic>
      <p:sp>
        <p:nvSpPr>
          <p:cNvPr id="6" name="5 Terminador"/>
          <p:cNvSpPr/>
          <p:nvPr/>
        </p:nvSpPr>
        <p:spPr>
          <a:xfrm>
            <a:off x="2214546" y="3214687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erminador"/>
          <p:cNvSpPr/>
          <p:nvPr/>
        </p:nvSpPr>
        <p:spPr>
          <a:xfrm>
            <a:off x="4643438" y="3143248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erminador"/>
          <p:cNvSpPr/>
          <p:nvPr/>
        </p:nvSpPr>
        <p:spPr>
          <a:xfrm>
            <a:off x="1928794" y="371475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erminador"/>
          <p:cNvSpPr/>
          <p:nvPr/>
        </p:nvSpPr>
        <p:spPr>
          <a:xfrm>
            <a:off x="4786314" y="3643314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erminador"/>
          <p:cNvSpPr/>
          <p:nvPr/>
        </p:nvSpPr>
        <p:spPr>
          <a:xfrm>
            <a:off x="4929190" y="264318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erminador"/>
          <p:cNvSpPr/>
          <p:nvPr/>
        </p:nvSpPr>
        <p:spPr>
          <a:xfrm>
            <a:off x="2000232" y="2714620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erminador"/>
          <p:cNvSpPr/>
          <p:nvPr/>
        </p:nvSpPr>
        <p:spPr>
          <a:xfrm>
            <a:off x="5286380" y="2071678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erminador"/>
          <p:cNvSpPr/>
          <p:nvPr/>
        </p:nvSpPr>
        <p:spPr>
          <a:xfrm>
            <a:off x="5572132" y="157161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erminador"/>
          <p:cNvSpPr/>
          <p:nvPr/>
        </p:nvSpPr>
        <p:spPr>
          <a:xfrm>
            <a:off x="6000760" y="1071546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erminador"/>
          <p:cNvSpPr/>
          <p:nvPr/>
        </p:nvSpPr>
        <p:spPr>
          <a:xfrm>
            <a:off x="6357950" y="571480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erminador"/>
          <p:cNvSpPr/>
          <p:nvPr/>
        </p:nvSpPr>
        <p:spPr>
          <a:xfrm>
            <a:off x="6715140" y="0"/>
            <a:ext cx="2214578" cy="428604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erminador"/>
          <p:cNvSpPr/>
          <p:nvPr/>
        </p:nvSpPr>
        <p:spPr>
          <a:xfrm>
            <a:off x="1643042" y="2214554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erminador"/>
          <p:cNvSpPr/>
          <p:nvPr/>
        </p:nvSpPr>
        <p:spPr>
          <a:xfrm>
            <a:off x="1214414" y="1714488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erminador"/>
          <p:cNvSpPr/>
          <p:nvPr/>
        </p:nvSpPr>
        <p:spPr>
          <a:xfrm>
            <a:off x="928662" y="121442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erminador"/>
          <p:cNvSpPr/>
          <p:nvPr/>
        </p:nvSpPr>
        <p:spPr>
          <a:xfrm>
            <a:off x="571472" y="714356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erminador"/>
          <p:cNvSpPr/>
          <p:nvPr/>
        </p:nvSpPr>
        <p:spPr>
          <a:xfrm>
            <a:off x="285720" y="214290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erminador"/>
          <p:cNvSpPr/>
          <p:nvPr/>
        </p:nvSpPr>
        <p:spPr>
          <a:xfrm>
            <a:off x="5286380" y="4143380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erminador"/>
          <p:cNvSpPr/>
          <p:nvPr/>
        </p:nvSpPr>
        <p:spPr>
          <a:xfrm>
            <a:off x="5572132" y="4643446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erminador"/>
          <p:cNvSpPr/>
          <p:nvPr/>
        </p:nvSpPr>
        <p:spPr>
          <a:xfrm>
            <a:off x="5929322" y="514351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erminador"/>
          <p:cNvSpPr/>
          <p:nvPr/>
        </p:nvSpPr>
        <p:spPr>
          <a:xfrm>
            <a:off x="6286512" y="5643578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erminador"/>
          <p:cNvSpPr/>
          <p:nvPr/>
        </p:nvSpPr>
        <p:spPr>
          <a:xfrm>
            <a:off x="6643702" y="621508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erminador"/>
          <p:cNvSpPr/>
          <p:nvPr/>
        </p:nvSpPr>
        <p:spPr>
          <a:xfrm>
            <a:off x="1571604" y="4214818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erminador"/>
          <p:cNvSpPr/>
          <p:nvPr/>
        </p:nvSpPr>
        <p:spPr>
          <a:xfrm>
            <a:off x="1214414" y="4714884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erminador"/>
          <p:cNvSpPr/>
          <p:nvPr/>
        </p:nvSpPr>
        <p:spPr>
          <a:xfrm>
            <a:off x="1000100" y="5214950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erminador"/>
          <p:cNvSpPr/>
          <p:nvPr/>
        </p:nvSpPr>
        <p:spPr>
          <a:xfrm>
            <a:off x="642910" y="5715016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erminador"/>
          <p:cNvSpPr/>
          <p:nvPr/>
        </p:nvSpPr>
        <p:spPr>
          <a:xfrm>
            <a:off x="214282" y="621508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32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7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1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7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88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91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94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97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00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03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06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09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12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15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18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21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24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2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0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4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2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6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8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05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08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11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14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5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17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20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23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4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26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29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0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32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35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38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41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2" fill="hold">
                            <p:stCondLst>
                              <p:cond delay="3000"/>
                            </p:stCondLst>
                            <p:childTnLst>
                              <p:par>
                                <p:cTn id="243" presetID="2" presetClass="exit" presetSubtype="2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7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8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9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1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5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6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7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9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0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3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4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5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7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8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9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1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2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3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5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6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7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9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0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1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3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4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5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7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8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9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1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2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3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5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6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7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9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0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3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4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7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8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9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1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2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3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5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7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9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0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1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3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4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5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7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8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9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1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2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3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5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6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7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9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0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1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3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4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5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7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9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1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53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rgbClr val="FF66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path path="circle">
              <a:fillToRect l="50000" t="50000" r="50000" b="50000"/>
            </a:path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70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5719" y="0"/>
            <a:ext cx="9179719" cy="6858000"/>
          </a:xfrm>
          <a:prstGeom prst="rect">
            <a:avLst/>
          </a:prstGeom>
        </p:spPr>
      </p:pic>
      <p:sp>
        <p:nvSpPr>
          <p:cNvPr id="5" name="4 Terminador"/>
          <p:cNvSpPr/>
          <p:nvPr/>
        </p:nvSpPr>
        <p:spPr>
          <a:xfrm rot="16200000">
            <a:off x="3821913" y="67864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Terminador"/>
          <p:cNvSpPr/>
          <p:nvPr/>
        </p:nvSpPr>
        <p:spPr>
          <a:xfrm rot="5635217">
            <a:off x="3737227" y="5811957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erminador"/>
          <p:cNvSpPr/>
          <p:nvPr/>
        </p:nvSpPr>
        <p:spPr>
          <a:xfrm rot="10800000">
            <a:off x="1214414" y="3357562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erminador"/>
          <p:cNvSpPr/>
          <p:nvPr/>
        </p:nvSpPr>
        <p:spPr>
          <a:xfrm>
            <a:off x="6429388" y="3286124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erminador"/>
          <p:cNvSpPr/>
          <p:nvPr/>
        </p:nvSpPr>
        <p:spPr>
          <a:xfrm rot="12896374">
            <a:off x="1876564" y="153030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erminador"/>
          <p:cNvSpPr/>
          <p:nvPr/>
        </p:nvSpPr>
        <p:spPr>
          <a:xfrm rot="19444141">
            <a:off x="5739596" y="152067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erminador"/>
          <p:cNvSpPr/>
          <p:nvPr/>
        </p:nvSpPr>
        <p:spPr>
          <a:xfrm rot="2441997">
            <a:off x="5835789" y="4948256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erminador"/>
          <p:cNvSpPr/>
          <p:nvPr/>
        </p:nvSpPr>
        <p:spPr>
          <a:xfrm rot="8250756">
            <a:off x="1895769" y="5032682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erminador"/>
          <p:cNvSpPr/>
          <p:nvPr/>
        </p:nvSpPr>
        <p:spPr>
          <a:xfrm rot="9347617">
            <a:off x="1426582" y="4336292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erminador"/>
          <p:cNvSpPr/>
          <p:nvPr/>
        </p:nvSpPr>
        <p:spPr>
          <a:xfrm rot="20133365">
            <a:off x="6278796" y="2355522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erminador"/>
          <p:cNvSpPr/>
          <p:nvPr/>
        </p:nvSpPr>
        <p:spPr>
          <a:xfrm rot="11958562">
            <a:off x="1368122" y="2345095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erminador"/>
          <p:cNvSpPr/>
          <p:nvPr/>
        </p:nvSpPr>
        <p:spPr>
          <a:xfrm rot="18187279">
            <a:off x="4897802" y="85448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erminador"/>
          <p:cNvSpPr/>
          <p:nvPr/>
        </p:nvSpPr>
        <p:spPr>
          <a:xfrm rot="14156137">
            <a:off x="2699794" y="917316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erminador"/>
          <p:cNvSpPr/>
          <p:nvPr/>
        </p:nvSpPr>
        <p:spPr>
          <a:xfrm rot="1472356">
            <a:off x="6289098" y="4174311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erminador"/>
          <p:cNvSpPr/>
          <p:nvPr/>
        </p:nvSpPr>
        <p:spPr>
          <a:xfrm rot="3412175">
            <a:off x="5119473" y="5494236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erminador"/>
          <p:cNvSpPr/>
          <p:nvPr/>
        </p:nvSpPr>
        <p:spPr>
          <a:xfrm rot="7393577">
            <a:off x="2762241" y="556555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erminador"/>
          <p:cNvSpPr/>
          <p:nvPr/>
        </p:nvSpPr>
        <p:spPr>
          <a:xfrm rot="11486285">
            <a:off x="1232806" y="2881071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erminador"/>
          <p:cNvSpPr/>
          <p:nvPr/>
        </p:nvSpPr>
        <p:spPr>
          <a:xfrm rot="12294895">
            <a:off x="1567062" y="1916123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erminador"/>
          <p:cNvSpPr/>
          <p:nvPr/>
        </p:nvSpPr>
        <p:spPr>
          <a:xfrm rot="10049623">
            <a:off x="1304186" y="3896148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erminador"/>
          <p:cNvSpPr/>
          <p:nvPr/>
        </p:nvSpPr>
        <p:spPr>
          <a:xfrm rot="13649130">
            <a:off x="2282564" y="1216894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erminador"/>
          <p:cNvSpPr/>
          <p:nvPr/>
        </p:nvSpPr>
        <p:spPr>
          <a:xfrm rot="14991883">
            <a:off x="3248838" y="687736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erminador"/>
          <p:cNvSpPr/>
          <p:nvPr/>
        </p:nvSpPr>
        <p:spPr>
          <a:xfrm rot="17159923">
            <a:off x="4408456" y="694670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erminador"/>
          <p:cNvSpPr/>
          <p:nvPr/>
        </p:nvSpPr>
        <p:spPr>
          <a:xfrm rot="19000907">
            <a:off x="5373441" y="1199212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erminador"/>
          <p:cNvSpPr/>
          <p:nvPr/>
        </p:nvSpPr>
        <p:spPr>
          <a:xfrm rot="19877338">
            <a:off x="6040992" y="1917834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erminador"/>
          <p:cNvSpPr/>
          <p:nvPr/>
        </p:nvSpPr>
        <p:spPr>
          <a:xfrm rot="20806414">
            <a:off x="6447772" y="281997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erminador"/>
          <p:cNvSpPr/>
          <p:nvPr/>
        </p:nvSpPr>
        <p:spPr>
          <a:xfrm rot="466720">
            <a:off x="6373587" y="3678057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erminador"/>
          <p:cNvSpPr/>
          <p:nvPr/>
        </p:nvSpPr>
        <p:spPr>
          <a:xfrm rot="1963210">
            <a:off x="6091669" y="4601687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Terminador"/>
          <p:cNvSpPr/>
          <p:nvPr/>
        </p:nvSpPr>
        <p:spPr>
          <a:xfrm rot="3130849">
            <a:off x="5490392" y="5223328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Terminador"/>
          <p:cNvSpPr/>
          <p:nvPr/>
        </p:nvSpPr>
        <p:spPr>
          <a:xfrm rot="4928348">
            <a:off x="4194737" y="5801443"/>
            <a:ext cx="1713025" cy="372927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Terminador"/>
          <p:cNvSpPr/>
          <p:nvPr/>
        </p:nvSpPr>
        <p:spPr>
          <a:xfrm rot="6515540">
            <a:off x="3261328" y="5802862"/>
            <a:ext cx="1706942" cy="377741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Terminador"/>
          <p:cNvSpPr/>
          <p:nvPr/>
        </p:nvSpPr>
        <p:spPr>
          <a:xfrm rot="7393577">
            <a:off x="2333612" y="5351245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Terminador"/>
          <p:cNvSpPr/>
          <p:nvPr/>
        </p:nvSpPr>
        <p:spPr>
          <a:xfrm rot="8961156">
            <a:off x="1614343" y="4626855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Terminador"/>
          <p:cNvSpPr/>
          <p:nvPr/>
        </p:nvSpPr>
        <p:spPr>
          <a:xfrm rot="4117052">
            <a:off x="4701460" y="5805997"/>
            <a:ext cx="1713025" cy="372927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38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-214346" y="0"/>
            <a:ext cx="9358346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0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6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2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8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2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4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5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6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7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2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3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6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0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4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0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1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6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8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2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3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4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8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9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0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2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4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5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0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2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6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7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8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2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3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4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7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9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1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7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9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1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3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5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7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1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5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9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1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3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5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9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1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5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7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9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1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3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5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7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9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1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2" fill="hold">
                            <p:stCondLst>
                              <p:cond delay="3000"/>
                            </p:stCondLst>
                            <p:childTnLst>
                              <p:par>
                                <p:cTn id="273" presetID="23" presetClass="exit" presetSubtype="544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7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8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1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2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86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7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8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92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3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4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9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0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04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6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1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1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16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7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8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22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3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4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28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9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0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3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6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1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2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6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7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8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2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3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8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9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0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4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7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1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2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6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7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8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9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2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3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4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8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4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1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2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3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6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7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8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9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2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3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4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5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8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9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0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4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7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1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2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3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6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7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8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9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2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3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8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9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0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4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7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0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1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2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3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6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7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8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9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2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6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0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8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0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2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6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0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2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4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8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0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2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4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6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0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2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4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6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8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0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2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4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6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7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9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0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3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chemeClr val="bg1"/>
              </a:gs>
              <a:gs pos="50000">
                <a:schemeClr val="accent1">
                  <a:lumMod val="75000"/>
                  <a:shade val="67500"/>
                  <a:satMod val="115000"/>
                </a:schemeClr>
              </a:gs>
              <a:gs pos="100000">
                <a:schemeClr val="accent1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29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930" y="0"/>
            <a:ext cx="9152930" cy="6858000"/>
          </a:xfrm>
          <a:prstGeom prst="rect">
            <a:avLst/>
          </a:prstGeom>
        </p:spPr>
      </p:pic>
      <p:sp>
        <p:nvSpPr>
          <p:cNvPr id="6" name="5 Terminador"/>
          <p:cNvSpPr/>
          <p:nvPr/>
        </p:nvSpPr>
        <p:spPr>
          <a:xfrm rot="10800000">
            <a:off x="0" y="3429000"/>
            <a:ext cx="2250812" cy="445207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erminador"/>
          <p:cNvSpPr/>
          <p:nvPr/>
        </p:nvSpPr>
        <p:spPr>
          <a:xfrm rot="204144">
            <a:off x="6893188" y="3214686"/>
            <a:ext cx="2250812" cy="373769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erminador"/>
          <p:cNvSpPr/>
          <p:nvPr/>
        </p:nvSpPr>
        <p:spPr>
          <a:xfrm rot="11309112">
            <a:off x="20527" y="2878241"/>
            <a:ext cx="2250812" cy="445207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erminador"/>
          <p:cNvSpPr/>
          <p:nvPr/>
        </p:nvSpPr>
        <p:spPr>
          <a:xfrm rot="20850928">
            <a:off x="6863247" y="2682674"/>
            <a:ext cx="2250812" cy="386726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erminador"/>
          <p:cNvSpPr/>
          <p:nvPr/>
        </p:nvSpPr>
        <p:spPr>
          <a:xfrm rot="9792166">
            <a:off x="235536" y="40802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erminador"/>
          <p:cNvSpPr/>
          <p:nvPr/>
        </p:nvSpPr>
        <p:spPr>
          <a:xfrm rot="746405">
            <a:off x="6868777" y="3721177"/>
            <a:ext cx="2250812" cy="391728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erminador"/>
          <p:cNvSpPr/>
          <p:nvPr/>
        </p:nvSpPr>
        <p:spPr>
          <a:xfrm rot="12210121">
            <a:off x="254293" y="2270999"/>
            <a:ext cx="2162754" cy="424285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erminador"/>
          <p:cNvSpPr/>
          <p:nvPr/>
        </p:nvSpPr>
        <p:spPr>
          <a:xfrm rot="20297578">
            <a:off x="6678822" y="2257967"/>
            <a:ext cx="2156507" cy="392318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erminador"/>
          <p:cNvSpPr/>
          <p:nvPr/>
        </p:nvSpPr>
        <p:spPr>
          <a:xfrm rot="8802575">
            <a:off x="669341" y="4634090"/>
            <a:ext cx="1909701" cy="406953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erminador"/>
          <p:cNvSpPr/>
          <p:nvPr/>
        </p:nvSpPr>
        <p:spPr>
          <a:xfrm rot="19840245">
            <a:off x="6469676" y="1832735"/>
            <a:ext cx="2156507" cy="392318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erminador"/>
          <p:cNvSpPr/>
          <p:nvPr/>
        </p:nvSpPr>
        <p:spPr>
          <a:xfrm rot="1462688">
            <a:off x="6669822" y="4260876"/>
            <a:ext cx="2250812" cy="445207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erminador"/>
          <p:cNvSpPr/>
          <p:nvPr/>
        </p:nvSpPr>
        <p:spPr>
          <a:xfrm rot="12840872">
            <a:off x="547345" y="1786965"/>
            <a:ext cx="2104491" cy="427354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erminador"/>
          <p:cNvSpPr/>
          <p:nvPr/>
        </p:nvSpPr>
        <p:spPr>
          <a:xfrm rot="13559110">
            <a:off x="944884" y="1357898"/>
            <a:ext cx="1758123" cy="393784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erminador"/>
          <p:cNvSpPr/>
          <p:nvPr/>
        </p:nvSpPr>
        <p:spPr>
          <a:xfrm rot="14306455">
            <a:off x="1456152" y="983503"/>
            <a:ext cx="1538378" cy="421833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erminador"/>
          <p:cNvSpPr/>
          <p:nvPr/>
        </p:nvSpPr>
        <p:spPr>
          <a:xfrm rot="15191360">
            <a:off x="2026975" y="749633"/>
            <a:ext cx="1264688" cy="397914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erminador"/>
          <p:cNvSpPr/>
          <p:nvPr/>
        </p:nvSpPr>
        <p:spPr>
          <a:xfrm rot="15508930">
            <a:off x="2626712" y="536841"/>
            <a:ext cx="911435" cy="309848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erminador"/>
          <p:cNvSpPr/>
          <p:nvPr/>
        </p:nvSpPr>
        <p:spPr>
          <a:xfrm rot="15508930">
            <a:off x="3116308" y="269769"/>
            <a:ext cx="780669" cy="291033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erminador"/>
          <p:cNvSpPr/>
          <p:nvPr/>
        </p:nvSpPr>
        <p:spPr>
          <a:xfrm rot="15508930">
            <a:off x="3814185" y="93826"/>
            <a:ext cx="388312" cy="240952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erminador"/>
          <p:cNvSpPr/>
          <p:nvPr/>
        </p:nvSpPr>
        <p:spPr>
          <a:xfrm rot="7860363">
            <a:off x="1079841" y="5148750"/>
            <a:ext cx="1731187" cy="34581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erminador"/>
          <p:cNvSpPr/>
          <p:nvPr/>
        </p:nvSpPr>
        <p:spPr>
          <a:xfrm rot="7222199">
            <a:off x="1546851" y="5488545"/>
            <a:ext cx="1479309" cy="329505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erminador"/>
          <p:cNvSpPr/>
          <p:nvPr/>
        </p:nvSpPr>
        <p:spPr>
          <a:xfrm rot="6741561">
            <a:off x="2069284" y="5736365"/>
            <a:ext cx="1195933" cy="332586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erminador"/>
          <p:cNvSpPr/>
          <p:nvPr/>
        </p:nvSpPr>
        <p:spPr>
          <a:xfrm rot="6312939">
            <a:off x="2495335" y="6008814"/>
            <a:ext cx="983871" cy="29448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erminador"/>
          <p:cNvSpPr/>
          <p:nvPr/>
        </p:nvSpPr>
        <p:spPr>
          <a:xfrm rot="6312939">
            <a:off x="2983984" y="6346932"/>
            <a:ext cx="745559" cy="23978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erminador"/>
          <p:cNvSpPr/>
          <p:nvPr/>
        </p:nvSpPr>
        <p:spPr>
          <a:xfrm rot="6312939" flipV="1">
            <a:off x="3445551" y="6412348"/>
            <a:ext cx="530484" cy="30054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erminador"/>
          <p:cNvSpPr/>
          <p:nvPr/>
        </p:nvSpPr>
        <p:spPr>
          <a:xfrm rot="19175338">
            <a:off x="6326345" y="1421695"/>
            <a:ext cx="1878960" cy="373625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erminador"/>
          <p:cNvSpPr/>
          <p:nvPr/>
        </p:nvSpPr>
        <p:spPr>
          <a:xfrm rot="18822185">
            <a:off x="6153508" y="1105765"/>
            <a:ext cx="1621706" cy="340342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Terminador"/>
          <p:cNvSpPr/>
          <p:nvPr/>
        </p:nvSpPr>
        <p:spPr>
          <a:xfrm rot="18502703">
            <a:off x="5880422" y="843708"/>
            <a:ext cx="1424699" cy="343832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Terminador"/>
          <p:cNvSpPr/>
          <p:nvPr/>
        </p:nvSpPr>
        <p:spPr>
          <a:xfrm rot="18581877">
            <a:off x="5730912" y="634081"/>
            <a:ext cx="1125525" cy="303563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Terminador"/>
          <p:cNvSpPr/>
          <p:nvPr/>
        </p:nvSpPr>
        <p:spPr>
          <a:xfrm rot="18062680">
            <a:off x="5518424" y="448047"/>
            <a:ext cx="1031365" cy="262487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Terminador"/>
          <p:cNvSpPr/>
          <p:nvPr/>
        </p:nvSpPr>
        <p:spPr>
          <a:xfrm rot="18062680">
            <a:off x="5367944" y="298342"/>
            <a:ext cx="757637" cy="239841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Terminador"/>
          <p:cNvSpPr/>
          <p:nvPr/>
        </p:nvSpPr>
        <p:spPr>
          <a:xfrm rot="18273175" flipV="1">
            <a:off x="5132765" y="75685"/>
            <a:ext cx="492871" cy="27973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Terminador"/>
          <p:cNvSpPr/>
          <p:nvPr/>
        </p:nvSpPr>
        <p:spPr>
          <a:xfrm rot="2176090">
            <a:off x="6464890" y="4740357"/>
            <a:ext cx="1895200" cy="361586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Terminador"/>
          <p:cNvSpPr/>
          <p:nvPr/>
        </p:nvSpPr>
        <p:spPr>
          <a:xfrm rot="3136191">
            <a:off x="6285902" y="5221711"/>
            <a:ext cx="1664755" cy="338841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Terminador"/>
          <p:cNvSpPr/>
          <p:nvPr/>
        </p:nvSpPr>
        <p:spPr>
          <a:xfrm rot="3904807">
            <a:off x="6002971" y="5553526"/>
            <a:ext cx="1457808" cy="384136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Terminador"/>
          <p:cNvSpPr/>
          <p:nvPr/>
        </p:nvSpPr>
        <p:spPr>
          <a:xfrm rot="3904807">
            <a:off x="5752307" y="5965041"/>
            <a:ext cx="1022833" cy="363208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Terminador"/>
          <p:cNvSpPr/>
          <p:nvPr/>
        </p:nvSpPr>
        <p:spPr>
          <a:xfrm rot="3904807">
            <a:off x="5372461" y="6242821"/>
            <a:ext cx="685096" cy="311874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Terminador"/>
          <p:cNvSpPr/>
          <p:nvPr/>
        </p:nvSpPr>
        <p:spPr>
          <a:xfrm rot="3904807">
            <a:off x="5110404" y="6470238"/>
            <a:ext cx="423387" cy="275481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43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5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9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1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3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5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9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1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5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3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7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3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5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7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9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1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3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5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7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9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1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3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5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7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9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0" fill="hold">
                            <p:stCondLst>
                              <p:cond delay="3000"/>
                            </p:stCondLst>
                            <p:childTnLst>
                              <p:par>
                                <p:cTn id="231" presetID="2" presetClass="exit" presetSubtype="2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2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3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6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7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0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1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4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5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8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9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0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4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8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2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6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7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4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8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6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0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5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0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1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4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5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8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9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2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3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6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7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0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1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4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5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8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9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2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3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6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7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0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1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4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5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8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9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2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3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6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7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4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0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4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8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0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2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4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6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8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10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12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14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16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1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0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2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4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6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8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0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2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4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8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0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2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4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6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8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0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2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3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5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6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7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59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  <p:bldP spid="38" grpId="0" animBg="1"/>
      <p:bldP spid="38" grpId="1" animBg="1"/>
      <p:bldP spid="38" grpId="2" animBg="1"/>
      <p:bldP spid="38" grpId="3" animBg="1"/>
      <p:bldP spid="39" grpId="0" animBg="1"/>
      <p:bldP spid="39" grpId="1" animBg="1"/>
      <p:bldP spid="39" grpId="2" animBg="1"/>
      <p:bldP spid="39" grpId="3" animBg="1"/>
      <p:bldP spid="40" grpId="0" animBg="1"/>
      <p:bldP spid="40" grpId="1" animBg="1"/>
      <p:bldP spid="40" grpId="2" animBg="1"/>
      <p:bldP spid="40" grpId="3" animBg="1"/>
      <p:bldP spid="41" grpId="0" animBg="1"/>
      <p:bldP spid="41" grpId="1" animBg="1"/>
      <p:bldP spid="41" grpId="2" animBg="1"/>
      <p:bldP spid="41" grpId="3" animBg="1"/>
      <p:bldP spid="42" grpId="0" animBg="1"/>
      <p:bldP spid="42" grpId="1" animBg="1"/>
      <p:bldP spid="42" grpId="2" animBg="1"/>
      <p:bldP spid="42" grpId="3" animBg="1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74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0"/>
            <a:ext cx="9161859" cy="6858000"/>
          </a:xfrm>
          <a:prstGeom prst="rect">
            <a:avLst/>
          </a:prstGeom>
        </p:spPr>
      </p:pic>
      <p:sp>
        <p:nvSpPr>
          <p:cNvPr id="6" name="5 Trapecio"/>
          <p:cNvSpPr/>
          <p:nvPr/>
        </p:nvSpPr>
        <p:spPr>
          <a:xfrm rot="5400000">
            <a:off x="-1143000" y="1143000"/>
            <a:ext cx="6858000" cy="4572000"/>
          </a:xfrm>
          <a:prstGeom prst="trapezoid">
            <a:avLst>
              <a:gd name="adj" fmla="val 34040"/>
            </a:avLst>
          </a:prstGeom>
          <a:blipFill>
            <a:blip r:embed="rId3"/>
            <a:stretch>
              <a:fillRect/>
            </a:stretch>
          </a:blipFill>
          <a:ln>
            <a:noFill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rapecio"/>
          <p:cNvSpPr/>
          <p:nvPr/>
        </p:nvSpPr>
        <p:spPr>
          <a:xfrm rot="16200000">
            <a:off x="3429000" y="1143000"/>
            <a:ext cx="6858000" cy="4572000"/>
          </a:xfrm>
          <a:prstGeom prst="trapezoid">
            <a:avLst>
              <a:gd name="adj" fmla="val 34040"/>
            </a:avLst>
          </a:prstGeom>
          <a:blipFill>
            <a:blip r:embed="rId3"/>
            <a:stretch>
              <a:fillRect/>
            </a:stretch>
          </a:blipFill>
          <a:ln>
            <a:noFill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8" name="Picture 2"/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7" presetClass="exit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3" presetClass="exit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15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7" presetClass="exit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3" presetClass="exit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24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7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7" grpId="0" animBg="1"/>
      <p:bldP spid="7" grpId="1" animBg="1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chemeClr val="bg1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86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88648" cy="6858000"/>
          </a:xfrm>
          <a:prstGeom prst="rect">
            <a:avLst/>
          </a:prstGeom>
        </p:spPr>
      </p:pic>
      <p:sp>
        <p:nvSpPr>
          <p:cNvPr id="5" name="4 Terminador"/>
          <p:cNvSpPr/>
          <p:nvPr/>
        </p:nvSpPr>
        <p:spPr>
          <a:xfrm rot="16200000">
            <a:off x="-322625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Terminador"/>
          <p:cNvSpPr/>
          <p:nvPr/>
        </p:nvSpPr>
        <p:spPr>
          <a:xfrm rot="5400000">
            <a:off x="-822659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erminador"/>
          <p:cNvSpPr/>
          <p:nvPr/>
        </p:nvSpPr>
        <p:spPr>
          <a:xfrm rot="16200000">
            <a:off x="-822659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erminador"/>
          <p:cNvSpPr/>
          <p:nvPr/>
        </p:nvSpPr>
        <p:spPr>
          <a:xfrm rot="5400000">
            <a:off x="-322625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erminador"/>
          <p:cNvSpPr/>
          <p:nvPr/>
        </p:nvSpPr>
        <p:spPr>
          <a:xfrm rot="16200000">
            <a:off x="177441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erminador"/>
          <p:cNvSpPr/>
          <p:nvPr/>
        </p:nvSpPr>
        <p:spPr>
          <a:xfrm rot="5400000">
            <a:off x="177441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erminador"/>
          <p:cNvSpPr/>
          <p:nvPr/>
        </p:nvSpPr>
        <p:spPr>
          <a:xfrm rot="16200000">
            <a:off x="677507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erminador"/>
          <p:cNvSpPr/>
          <p:nvPr/>
        </p:nvSpPr>
        <p:spPr>
          <a:xfrm rot="5400000">
            <a:off x="677507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erminador"/>
          <p:cNvSpPr/>
          <p:nvPr/>
        </p:nvSpPr>
        <p:spPr>
          <a:xfrm rot="16200000">
            <a:off x="1177605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erminador"/>
          <p:cNvSpPr/>
          <p:nvPr/>
        </p:nvSpPr>
        <p:spPr>
          <a:xfrm rot="5400000">
            <a:off x="1177605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erminador"/>
          <p:cNvSpPr/>
          <p:nvPr/>
        </p:nvSpPr>
        <p:spPr>
          <a:xfrm rot="16200000">
            <a:off x="1677639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erminador"/>
          <p:cNvSpPr/>
          <p:nvPr/>
        </p:nvSpPr>
        <p:spPr>
          <a:xfrm rot="5400000">
            <a:off x="1677639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erminador"/>
          <p:cNvSpPr/>
          <p:nvPr/>
        </p:nvSpPr>
        <p:spPr>
          <a:xfrm rot="16200000">
            <a:off x="2141986" y="2072798"/>
            <a:ext cx="2102891" cy="386135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erminador"/>
          <p:cNvSpPr/>
          <p:nvPr/>
        </p:nvSpPr>
        <p:spPr>
          <a:xfrm rot="5400000">
            <a:off x="2177705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erminador"/>
          <p:cNvSpPr/>
          <p:nvPr/>
        </p:nvSpPr>
        <p:spPr>
          <a:xfrm rot="16200000">
            <a:off x="2606333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erminador"/>
          <p:cNvSpPr/>
          <p:nvPr/>
        </p:nvSpPr>
        <p:spPr>
          <a:xfrm rot="5400000">
            <a:off x="2677771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erminador"/>
          <p:cNvSpPr/>
          <p:nvPr/>
        </p:nvSpPr>
        <p:spPr>
          <a:xfrm rot="16200000">
            <a:off x="3106431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erminador"/>
          <p:cNvSpPr/>
          <p:nvPr/>
        </p:nvSpPr>
        <p:spPr>
          <a:xfrm rot="5400000">
            <a:off x="3177837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erminador"/>
          <p:cNvSpPr/>
          <p:nvPr/>
        </p:nvSpPr>
        <p:spPr>
          <a:xfrm rot="16200000">
            <a:off x="3606465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erminador"/>
          <p:cNvSpPr/>
          <p:nvPr/>
        </p:nvSpPr>
        <p:spPr>
          <a:xfrm rot="5400000">
            <a:off x="3677903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erminador"/>
          <p:cNvSpPr/>
          <p:nvPr/>
        </p:nvSpPr>
        <p:spPr>
          <a:xfrm rot="16200000">
            <a:off x="4106531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erminador"/>
          <p:cNvSpPr/>
          <p:nvPr/>
        </p:nvSpPr>
        <p:spPr>
          <a:xfrm rot="5400000">
            <a:off x="4177969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erminador"/>
          <p:cNvSpPr/>
          <p:nvPr/>
        </p:nvSpPr>
        <p:spPr>
          <a:xfrm rot="16200000">
            <a:off x="4606597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erminador"/>
          <p:cNvSpPr/>
          <p:nvPr/>
        </p:nvSpPr>
        <p:spPr>
          <a:xfrm rot="5400000">
            <a:off x="4678035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erminador"/>
          <p:cNvSpPr/>
          <p:nvPr/>
        </p:nvSpPr>
        <p:spPr>
          <a:xfrm rot="16200000">
            <a:off x="5106694" y="2037083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erminador"/>
          <p:cNvSpPr/>
          <p:nvPr/>
        </p:nvSpPr>
        <p:spPr>
          <a:xfrm rot="5400000">
            <a:off x="5178133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erminador"/>
          <p:cNvSpPr/>
          <p:nvPr/>
        </p:nvSpPr>
        <p:spPr>
          <a:xfrm rot="16200000">
            <a:off x="5606728" y="2037083"/>
            <a:ext cx="2102891" cy="457572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Terminador"/>
          <p:cNvSpPr/>
          <p:nvPr/>
        </p:nvSpPr>
        <p:spPr>
          <a:xfrm rot="5400000">
            <a:off x="5678167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Terminador"/>
          <p:cNvSpPr/>
          <p:nvPr/>
        </p:nvSpPr>
        <p:spPr>
          <a:xfrm rot="16200000">
            <a:off x="6106794" y="2037083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Terminador"/>
          <p:cNvSpPr/>
          <p:nvPr/>
        </p:nvSpPr>
        <p:spPr>
          <a:xfrm rot="5400000">
            <a:off x="6178233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Terminador"/>
          <p:cNvSpPr/>
          <p:nvPr/>
        </p:nvSpPr>
        <p:spPr>
          <a:xfrm rot="16200000">
            <a:off x="6606860" y="2037083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Terminador"/>
          <p:cNvSpPr/>
          <p:nvPr/>
        </p:nvSpPr>
        <p:spPr>
          <a:xfrm rot="5400000">
            <a:off x="6678299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Terminador"/>
          <p:cNvSpPr/>
          <p:nvPr/>
        </p:nvSpPr>
        <p:spPr>
          <a:xfrm rot="16200000">
            <a:off x="7106926" y="2037083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Terminador"/>
          <p:cNvSpPr/>
          <p:nvPr/>
        </p:nvSpPr>
        <p:spPr>
          <a:xfrm rot="5400000">
            <a:off x="7178365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Terminador"/>
          <p:cNvSpPr/>
          <p:nvPr/>
        </p:nvSpPr>
        <p:spPr>
          <a:xfrm rot="16200000">
            <a:off x="7592521" y="2051552"/>
            <a:ext cx="2102891" cy="428629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Terminador"/>
          <p:cNvSpPr/>
          <p:nvPr/>
        </p:nvSpPr>
        <p:spPr>
          <a:xfrm rot="5400000">
            <a:off x="7663958" y="4266133"/>
            <a:ext cx="2102891" cy="428628"/>
          </a:xfrm>
          <a:prstGeom prst="flowChartTerminator">
            <a:avLst/>
          </a:prstGeom>
          <a:gradFill flip="none" rotWithShape="1">
            <a:gsLst>
              <a:gs pos="0">
                <a:srgbClr val="6633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41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5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9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3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5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7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9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3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5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9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1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5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1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7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9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1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3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5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9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1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3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4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26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29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0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32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35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38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41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44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5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47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8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50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1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53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4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56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7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59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62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65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68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71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2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74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5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77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8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80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1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83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4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86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7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89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0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92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95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98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01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2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04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5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07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8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10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1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13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4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16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7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19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0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22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25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28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31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3" presetID="2" presetClass="exit" presetSubtype="1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7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8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9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1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2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3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5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6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7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9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0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3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4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5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7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8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9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1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2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3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5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6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7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9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3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4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2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6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0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4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8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2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7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0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4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8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9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1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6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0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4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8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2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0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4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5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7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8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2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3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9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0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4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78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9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82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86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7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9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1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94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98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9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0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06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7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1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1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14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18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9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2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26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7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3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1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3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38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9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4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46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7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5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1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54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5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6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6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7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7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1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7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78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9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2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6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7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1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4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5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8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9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2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6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7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0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1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4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5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8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9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23" presetClass="entr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3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5" presetID="16" presetClass="entr" presetSubtype="4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627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  <p:bldP spid="38" grpId="1" animBg="1"/>
      <p:bldP spid="38" grpId="2" animBg="1"/>
      <p:bldP spid="38" grpId="3" animBg="1"/>
      <p:bldP spid="38" grpId="4" animBg="1"/>
      <p:bldP spid="39" grpId="0" animBg="1"/>
      <p:bldP spid="39" grpId="1" animBg="1"/>
      <p:bldP spid="39" grpId="2" animBg="1"/>
      <p:bldP spid="39" grpId="3" animBg="1"/>
      <p:bldP spid="39" grpId="4" animBg="1"/>
      <p:bldP spid="40" grpId="0" animBg="1"/>
      <p:bldP spid="40" grpId="1" animBg="1"/>
      <p:bldP spid="40" grpId="2" animBg="1"/>
      <p:bldP spid="40" grpId="3" animBg="1"/>
      <p:bldP spid="40" grpId="4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chemeClr val="bg1"/>
              </a:gs>
              <a:gs pos="50000">
                <a:schemeClr val="tx2">
                  <a:lumMod val="25000"/>
                  <a:shade val="67500"/>
                  <a:satMod val="115000"/>
                </a:schemeClr>
              </a:gs>
              <a:gs pos="100000">
                <a:schemeClr val="tx2">
                  <a:lumMod val="25000"/>
                  <a:shade val="100000"/>
                  <a:satMod val="115000"/>
                </a:schemeClr>
              </a:gs>
            </a:gsLst>
            <a:lin ang="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75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3751" y="0"/>
            <a:ext cx="9120249" cy="6858000"/>
          </a:xfrm>
          <a:prstGeom prst="rect">
            <a:avLst/>
          </a:prstGeom>
        </p:spPr>
      </p:pic>
      <p:sp>
        <p:nvSpPr>
          <p:cNvPr id="6" name="5 Terminador"/>
          <p:cNvSpPr/>
          <p:nvPr/>
        </p:nvSpPr>
        <p:spPr>
          <a:xfrm rot="10800000">
            <a:off x="4692" y="3500438"/>
            <a:ext cx="1822216" cy="37376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erminador"/>
          <p:cNvSpPr/>
          <p:nvPr/>
        </p:nvSpPr>
        <p:spPr>
          <a:xfrm rot="11309112">
            <a:off x="17602" y="2980908"/>
            <a:ext cx="1822216" cy="37376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erminador"/>
          <p:cNvSpPr/>
          <p:nvPr/>
        </p:nvSpPr>
        <p:spPr>
          <a:xfrm rot="9792166">
            <a:off x="214126" y="4094278"/>
            <a:ext cx="1702462" cy="384149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erminador"/>
          <p:cNvSpPr/>
          <p:nvPr/>
        </p:nvSpPr>
        <p:spPr>
          <a:xfrm rot="12210121">
            <a:off x="211561" y="2418371"/>
            <a:ext cx="1750925" cy="356203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erminador"/>
          <p:cNvSpPr/>
          <p:nvPr/>
        </p:nvSpPr>
        <p:spPr>
          <a:xfrm rot="8802575">
            <a:off x="597162" y="4594234"/>
            <a:ext cx="1546059" cy="34165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erminador"/>
          <p:cNvSpPr/>
          <p:nvPr/>
        </p:nvSpPr>
        <p:spPr>
          <a:xfrm rot="12840872">
            <a:off x="470709" y="1961759"/>
            <a:ext cx="1703757" cy="35878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erminador"/>
          <p:cNvSpPr/>
          <p:nvPr/>
        </p:nvSpPr>
        <p:spPr>
          <a:xfrm rot="13559110">
            <a:off x="787010" y="1470781"/>
            <a:ext cx="1476010" cy="31880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erminador"/>
          <p:cNvSpPr/>
          <p:nvPr/>
        </p:nvSpPr>
        <p:spPr>
          <a:xfrm rot="14306455">
            <a:off x="1254494" y="1107816"/>
            <a:ext cx="1291526" cy="34150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erminador"/>
          <p:cNvSpPr/>
          <p:nvPr/>
        </p:nvSpPr>
        <p:spPr>
          <a:xfrm rot="15191360">
            <a:off x="1770149" y="873692"/>
            <a:ext cx="1061753" cy="322144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erminador"/>
          <p:cNvSpPr/>
          <p:nvPr/>
        </p:nvSpPr>
        <p:spPr>
          <a:xfrm rot="15508930">
            <a:off x="2319439" y="632104"/>
            <a:ext cx="765184" cy="25084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erminador"/>
          <p:cNvSpPr/>
          <p:nvPr/>
        </p:nvSpPr>
        <p:spPr>
          <a:xfrm rot="15508930">
            <a:off x="2794695" y="353317"/>
            <a:ext cx="655401" cy="23561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erminador"/>
          <p:cNvSpPr/>
          <p:nvPr/>
        </p:nvSpPr>
        <p:spPr>
          <a:xfrm rot="15508930">
            <a:off x="3450134" y="142713"/>
            <a:ext cx="326003" cy="19507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erminador"/>
          <p:cNvSpPr/>
          <p:nvPr/>
        </p:nvSpPr>
        <p:spPr>
          <a:xfrm rot="7860363">
            <a:off x="728541" y="5308093"/>
            <a:ext cx="1453397" cy="27996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erminador"/>
          <p:cNvSpPr/>
          <p:nvPr/>
        </p:nvSpPr>
        <p:spPr>
          <a:xfrm rot="7222199">
            <a:off x="1208693" y="5638179"/>
            <a:ext cx="1241935" cy="26676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erminador"/>
          <p:cNvSpPr/>
          <p:nvPr/>
        </p:nvSpPr>
        <p:spPr>
          <a:xfrm rot="6741561">
            <a:off x="1734113" y="5868813"/>
            <a:ext cx="1004031" cy="26925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erminador"/>
          <p:cNvSpPr/>
          <p:nvPr/>
        </p:nvSpPr>
        <p:spPr>
          <a:xfrm rot="6312939">
            <a:off x="2156703" y="6120380"/>
            <a:ext cx="825997" cy="23840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erminador"/>
          <p:cNvSpPr/>
          <p:nvPr/>
        </p:nvSpPr>
        <p:spPr>
          <a:xfrm rot="6312939">
            <a:off x="2626225" y="6433473"/>
            <a:ext cx="625925" cy="194121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erminador"/>
          <p:cNvSpPr/>
          <p:nvPr/>
        </p:nvSpPr>
        <p:spPr>
          <a:xfrm rot="6312939" flipV="1">
            <a:off x="3080649" y="6489542"/>
            <a:ext cx="445361" cy="24331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erminador"/>
          <p:cNvSpPr/>
          <p:nvPr/>
        </p:nvSpPr>
        <p:spPr>
          <a:xfrm rot="10800000">
            <a:off x="2576428" y="3500436"/>
            <a:ext cx="1822216" cy="37376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erminador"/>
          <p:cNvSpPr/>
          <p:nvPr/>
        </p:nvSpPr>
        <p:spPr>
          <a:xfrm rot="11309112">
            <a:off x="2589338" y="2980906"/>
            <a:ext cx="1822216" cy="37376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erminador"/>
          <p:cNvSpPr/>
          <p:nvPr/>
        </p:nvSpPr>
        <p:spPr>
          <a:xfrm rot="9792166">
            <a:off x="2785862" y="4094276"/>
            <a:ext cx="1702462" cy="384149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erminador"/>
          <p:cNvSpPr/>
          <p:nvPr/>
        </p:nvSpPr>
        <p:spPr>
          <a:xfrm rot="12210121">
            <a:off x="2783297" y="2418369"/>
            <a:ext cx="1750925" cy="356203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erminador"/>
          <p:cNvSpPr/>
          <p:nvPr/>
        </p:nvSpPr>
        <p:spPr>
          <a:xfrm rot="8802575">
            <a:off x="3168898" y="4594232"/>
            <a:ext cx="1546059" cy="34165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erminador"/>
          <p:cNvSpPr/>
          <p:nvPr/>
        </p:nvSpPr>
        <p:spPr>
          <a:xfrm rot="12840872">
            <a:off x="3042445" y="1961757"/>
            <a:ext cx="1703757" cy="35878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erminador"/>
          <p:cNvSpPr/>
          <p:nvPr/>
        </p:nvSpPr>
        <p:spPr>
          <a:xfrm rot="13559110">
            <a:off x="3358746" y="1470779"/>
            <a:ext cx="1476010" cy="31880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erminador"/>
          <p:cNvSpPr/>
          <p:nvPr/>
        </p:nvSpPr>
        <p:spPr>
          <a:xfrm rot="14306455">
            <a:off x="3826230" y="1107814"/>
            <a:ext cx="1291526" cy="34150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Terminador"/>
          <p:cNvSpPr/>
          <p:nvPr/>
        </p:nvSpPr>
        <p:spPr>
          <a:xfrm rot="15191360">
            <a:off x="4341885" y="873690"/>
            <a:ext cx="1061753" cy="322144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Terminador"/>
          <p:cNvSpPr/>
          <p:nvPr/>
        </p:nvSpPr>
        <p:spPr>
          <a:xfrm rot="15508930">
            <a:off x="4891175" y="632102"/>
            <a:ext cx="765184" cy="25084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Terminador"/>
          <p:cNvSpPr/>
          <p:nvPr/>
        </p:nvSpPr>
        <p:spPr>
          <a:xfrm rot="15508930">
            <a:off x="5366431" y="353315"/>
            <a:ext cx="655401" cy="23561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Terminador"/>
          <p:cNvSpPr/>
          <p:nvPr/>
        </p:nvSpPr>
        <p:spPr>
          <a:xfrm rot="15508930">
            <a:off x="6021870" y="142711"/>
            <a:ext cx="326003" cy="19507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Terminador"/>
          <p:cNvSpPr/>
          <p:nvPr/>
        </p:nvSpPr>
        <p:spPr>
          <a:xfrm rot="7860363">
            <a:off x="3300277" y="5308091"/>
            <a:ext cx="1453397" cy="27996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Terminador"/>
          <p:cNvSpPr/>
          <p:nvPr/>
        </p:nvSpPr>
        <p:spPr>
          <a:xfrm rot="7222199">
            <a:off x="3780429" y="5638177"/>
            <a:ext cx="1241935" cy="26676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Terminador"/>
          <p:cNvSpPr/>
          <p:nvPr/>
        </p:nvSpPr>
        <p:spPr>
          <a:xfrm rot="6741561">
            <a:off x="4305849" y="5868811"/>
            <a:ext cx="1004031" cy="26925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Terminador"/>
          <p:cNvSpPr/>
          <p:nvPr/>
        </p:nvSpPr>
        <p:spPr>
          <a:xfrm rot="6312939">
            <a:off x="4728439" y="6120378"/>
            <a:ext cx="825997" cy="23840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Terminador"/>
          <p:cNvSpPr/>
          <p:nvPr/>
        </p:nvSpPr>
        <p:spPr>
          <a:xfrm rot="6312939">
            <a:off x="5197961" y="6433471"/>
            <a:ext cx="625925" cy="194121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Terminador"/>
          <p:cNvSpPr/>
          <p:nvPr/>
        </p:nvSpPr>
        <p:spPr>
          <a:xfrm rot="6312939" flipV="1">
            <a:off x="5652385" y="6489540"/>
            <a:ext cx="445361" cy="24331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Terminador"/>
          <p:cNvSpPr/>
          <p:nvPr/>
        </p:nvSpPr>
        <p:spPr>
          <a:xfrm rot="10800000">
            <a:off x="5407440" y="3500436"/>
            <a:ext cx="1822216" cy="37376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Terminador"/>
          <p:cNvSpPr/>
          <p:nvPr/>
        </p:nvSpPr>
        <p:spPr>
          <a:xfrm rot="11309112">
            <a:off x="5420350" y="2980906"/>
            <a:ext cx="1822216" cy="37376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Terminador"/>
          <p:cNvSpPr/>
          <p:nvPr/>
        </p:nvSpPr>
        <p:spPr>
          <a:xfrm rot="9792166">
            <a:off x="5616874" y="4094276"/>
            <a:ext cx="1702462" cy="384149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Terminador"/>
          <p:cNvSpPr/>
          <p:nvPr/>
        </p:nvSpPr>
        <p:spPr>
          <a:xfrm rot="12210121">
            <a:off x="5614309" y="2418369"/>
            <a:ext cx="1750925" cy="356203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Terminador"/>
          <p:cNvSpPr/>
          <p:nvPr/>
        </p:nvSpPr>
        <p:spPr>
          <a:xfrm rot="8802575">
            <a:off x="5999910" y="4594232"/>
            <a:ext cx="1546059" cy="34165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Terminador"/>
          <p:cNvSpPr/>
          <p:nvPr/>
        </p:nvSpPr>
        <p:spPr>
          <a:xfrm rot="12840872">
            <a:off x="5873457" y="1961757"/>
            <a:ext cx="1703757" cy="35878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Terminador"/>
          <p:cNvSpPr/>
          <p:nvPr/>
        </p:nvSpPr>
        <p:spPr>
          <a:xfrm rot="13559110">
            <a:off x="6189758" y="1470779"/>
            <a:ext cx="1476010" cy="31880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Terminador"/>
          <p:cNvSpPr/>
          <p:nvPr/>
        </p:nvSpPr>
        <p:spPr>
          <a:xfrm rot="14306455">
            <a:off x="6657242" y="1107814"/>
            <a:ext cx="1291526" cy="34150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Terminador"/>
          <p:cNvSpPr/>
          <p:nvPr/>
        </p:nvSpPr>
        <p:spPr>
          <a:xfrm rot="15191360">
            <a:off x="7172897" y="873690"/>
            <a:ext cx="1061753" cy="322144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Terminador"/>
          <p:cNvSpPr/>
          <p:nvPr/>
        </p:nvSpPr>
        <p:spPr>
          <a:xfrm rot="15508930">
            <a:off x="7722187" y="632102"/>
            <a:ext cx="765184" cy="25084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Terminador"/>
          <p:cNvSpPr/>
          <p:nvPr/>
        </p:nvSpPr>
        <p:spPr>
          <a:xfrm rot="15508930">
            <a:off x="8197443" y="353315"/>
            <a:ext cx="655401" cy="23561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Terminador"/>
          <p:cNvSpPr/>
          <p:nvPr/>
        </p:nvSpPr>
        <p:spPr>
          <a:xfrm rot="15508930">
            <a:off x="8852882" y="142711"/>
            <a:ext cx="326003" cy="19507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Terminador"/>
          <p:cNvSpPr/>
          <p:nvPr/>
        </p:nvSpPr>
        <p:spPr>
          <a:xfrm rot="7860363">
            <a:off x="6131289" y="5308091"/>
            <a:ext cx="1453397" cy="27996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Terminador"/>
          <p:cNvSpPr/>
          <p:nvPr/>
        </p:nvSpPr>
        <p:spPr>
          <a:xfrm rot="7222199">
            <a:off x="6611441" y="5638177"/>
            <a:ext cx="1241935" cy="26676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Terminador"/>
          <p:cNvSpPr/>
          <p:nvPr/>
        </p:nvSpPr>
        <p:spPr>
          <a:xfrm rot="6741561">
            <a:off x="7136861" y="5868811"/>
            <a:ext cx="1004031" cy="26925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Terminador"/>
          <p:cNvSpPr/>
          <p:nvPr/>
        </p:nvSpPr>
        <p:spPr>
          <a:xfrm rot="6312939">
            <a:off x="7559451" y="6120378"/>
            <a:ext cx="825997" cy="23840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Terminador"/>
          <p:cNvSpPr/>
          <p:nvPr/>
        </p:nvSpPr>
        <p:spPr>
          <a:xfrm rot="6312939">
            <a:off x="8028973" y="6433471"/>
            <a:ext cx="625925" cy="194121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Terminador"/>
          <p:cNvSpPr/>
          <p:nvPr/>
        </p:nvSpPr>
        <p:spPr>
          <a:xfrm rot="6312939" flipV="1">
            <a:off x="8483397" y="6489540"/>
            <a:ext cx="445361" cy="24331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60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8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2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7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1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1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3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7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1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9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1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3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5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7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1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3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7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9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1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3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5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7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9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1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3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5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7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9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1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3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5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7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9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1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3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5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7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9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1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3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7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9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1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3" presetID="2" presetClass="exit" presetSubtype="2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8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9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2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3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6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7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0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1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4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5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8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9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2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3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7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0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1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4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8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2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6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0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4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8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2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6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7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0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4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8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9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6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0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4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8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2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6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0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4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5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8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2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3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6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0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4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8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9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2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3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6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7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0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1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4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5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8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9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2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3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6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7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0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1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4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5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8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9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2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3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6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7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0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1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4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5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8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9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2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3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6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7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1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2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8" grpId="0" animBg="1"/>
      <p:bldP spid="8" grpId="1" animBg="1"/>
      <p:bldP spid="8" grpId="2" animBg="1"/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11" grpId="0" animBg="1"/>
      <p:bldP spid="11" grpId="1" animBg="1"/>
      <p:bldP spid="11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5" grpId="0" animBg="1"/>
      <p:bldP spid="15" grpId="1" animBg="1"/>
      <p:bldP spid="15" grpId="2" animBg="1"/>
      <p:bldP spid="16" grpId="0" animBg="1"/>
      <p:bldP spid="16" grpId="1" animBg="1"/>
      <p:bldP spid="16" grpId="2" animBg="1"/>
      <p:bldP spid="17" grpId="0" animBg="1"/>
      <p:bldP spid="17" grpId="1" animBg="1"/>
      <p:bldP spid="17" grpId="2" animBg="1"/>
      <p:bldP spid="18" grpId="0" animBg="1"/>
      <p:bldP spid="18" grpId="1" animBg="1"/>
      <p:bldP spid="18" grpId="2" animBg="1"/>
      <p:bldP spid="19" grpId="0" animBg="1"/>
      <p:bldP spid="19" grpId="1" animBg="1"/>
      <p:bldP spid="19" grpId="2" animBg="1"/>
      <p:bldP spid="20" grpId="0" animBg="1"/>
      <p:bldP spid="20" grpId="1" animBg="1"/>
      <p:bldP spid="20" grpId="2" animBg="1"/>
      <p:bldP spid="21" grpId="0" animBg="1"/>
      <p:bldP spid="21" grpId="1" animBg="1"/>
      <p:bldP spid="21" grpId="2" animBg="1"/>
      <p:bldP spid="22" grpId="0" animBg="1"/>
      <p:bldP spid="22" grpId="1" animBg="1"/>
      <p:bldP spid="22" grpId="2" animBg="1"/>
      <p:bldP spid="23" grpId="0" animBg="1"/>
      <p:bldP spid="23" grpId="1" animBg="1"/>
      <p:bldP spid="23" grpId="2" animBg="1"/>
      <p:bldP spid="24" grpId="0" animBg="1"/>
      <p:bldP spid="24" grpId="1" animBg="1"/>
      <p:bldP spid="24" grpId="2" animBg="1"/>
      <p:bldP spid="25" grpId="0" animBg="1"/>
      <p:bldP spid="25" grpId="1" animBg="1"/>
      <p:bldP spid="25" grpId="2" animBg="1"/>
      <p:bldP spid="26" grpId="0" animBg="1"/>
      <p:bldP spid="26" grpId="1" animBg="1"/>
      <p:bldP spid="26" grpId="2" animBg="1"/>
      <p:bldP spid="27" grpId="0" animBg="1"/>
      <p:bldP spid="27" grpId="1" animBg="1"/>
      <p:bldP spid="27" grpId="2" animBg="1"/>
      <p:bldP spid="28" grpId="0" animBg="1"/>
      <p:bldP spid="28" grpId="1" animBg="1"/>
      <p:bldP spid="28" grpId="2" animBg="1"/>
      <p:bldP spid="29" grpId="0" animBg="1"/>
      <p:bldP spid="29" grpId="1" animBg="1"/>
      <p:bldP spid="29" grpId="2" animBg="1"/>
      <p:bldP spid="30" grpId="0" animBg="1"/>
      <p:bldP spid="30" grpId="1" animBg="1"/>
      <p:bldP spid="30" grpId="2" animBg="1"/>
      <p:bldP spid="31" grpId="0" animBg="1"/>
      <p:bldP spid="31" grpId="1" animBg="1"/>
      <p:bldP spid="31" grpId="2" animBg="1"/>
      <p:bldP spid="32" grpId="0" animBg="1"/>
      <p:bldP spid="32" grpId="1" animBg="1"/>
      <p:bldP spid="32" grpId="2" animBg="1"/>
      <p:bldP spid="33" grpId="0" animBg="1"/>
      <p:bldP spid="33" grpId="1" animBg="1"/>
      <p:bldP spid="33" grpId="2" animBg="1"/>
      <p:bldP spid="34" grpId="0" animBg="1"/>
      <p:bldP spid="34" grpId="1" animBg="1"/>
      <p:bldP spid="34" grpId="2" animBg="1"/>
      <p:bldP spid="35" grpId="0" animBg="1"/>
      <p:bldP spid="35" grpId="1" animBg="1"/>
      <p:bldP spid="35" grpId="2" animBg="1"/>
      <p:bldP spid="36" grpId="0" animBg="1"/>
      <p:bldP spid="36" grpId="1" animBg="1"/>
      <p:bldP spid="36" grpId="2" animBg="1"/>
      <p:bldP spid="37" grpId="0" animBg="1"/>
      <p:bldP spid="37" grpId="1" animBg="1"/>
      <p:bldP spid="37" grpId="2" animBg="1"/>
      <p:bldP spid="38" grpId="0" animBg="1"/>
      <p:bldP spid="38" grpId="1" animBg="1"/>
      <p:bldP spid="38" grpId="2" animBg="1"/>
      <p:bldP spid="39" grpId="0" animBg="1"/>
      <p:bldP spid="39" grpId="1" animBg="1"/>
      <p:bldP spid="39" grpId="2" animBg="1"/>
      <p:bldP spid="40" grpId="0" animBg="1"/>
      <p:bldP spid="40" grpId="1" animBg="1"/>
      <p:bldP spid="40" grpId="2" animBg="1"/>
      <p:bldP spid="41" grpId="0" animBg="1"/>
      <p:bldP spid="41" grpId="1" animBg="1"/>
      <p:bldP spid="41" grpId="2" animBg="1"/>
      <p:bldP spid="42" grpId="0" animBg="1"/>
      <p:bldP spid="42" grpId="1" animBg="1"/>
      <p:bldP spid="42" grpId="2" animBg="1"/>
      <p:bldP spid="43" grpId="0" animBg="1"/>
      <p:bldP spid="43" grpId="1" animBg="1"/>
      <p:bldP spid="43" grpId="2" animBg="1"/>
      <p:bldP spid="44" grpId="0" animBg="1"/>
      <p:bldP spid="44" grpId="1" animBg="1"/>
      <p:bldP spid="44" grpId="2" animBg="1"/>
      <p:bldP spid="45" grpId="0" animBg="1"/>
      <p:bldP spid="45" grpId="1" animBg="1"/>
      <p:bldP spid="45" grpId="2" animBg="1"/>
      <p:bldP spid="46" grpId="0" animBg="1"/>
      <p:bldP spid="46" grpId="1" animBg="1"/>
      <p:bldP spid="46" grpId="2" animBg="1"/>
      <p:bldP spid="47" grpId="0" animBg="1"/>
      <p:bldP spid="47" grpId="1" animBg="1"/>
      <p:bldP spid="47" grpId="2" animBg="1"/>
      <p:bldP spid="48" grpId="0" animBg="1"/>
      <p:bldP spid="48" grpId="1" animBg="1"/>
      <p:bldP spid="48" grpId="2" animBg="1"/>
      <p:bldP spid="49" grpId="0" animBg="1"/>
      <p:bldP spid="49" grpId="1" animBg="1"/>
      <p:bldP spid="49" grpId="2" animBg="1"/>
      <p:bldP spid="50" grpId="0" animBg="1"/>
      <p:bldP spid="50" grpId="1" animBg="1"/>
      <p:bldP spid="50" grpId="2" animBg="1"/>
      <p:bldP spid="51" grpId="0" animBg="1"/>
      <p:bldP spid="51" grpId="1" animBg="1"/>
      <p:bldP spid="51" grpId="2" animBg="1"/>
      <p:bldP spid="52" grpId="0" animBg="1"/>
      <p:bldP spid="52" grpId="1" animBg="1"/>
      <p:bldP spid="52" grpId="2" animBg="1"/>
      <p:bldP spid="53" grpId="0" animBg="1"/>
      <p:bldP spid="53" grpId="1" animBg="1"/>
      <p:bldP spid="53" grpId="2" animBg="1"/>
      <p:bldP spid="54" grpId="0" animBg="1"/>
      <p:bldP spid="54" grpId="1" animBg="1"/>
      <p:bldP spid="54" grpId="2" animBg="1"/>
      <p:bldP spid="55" grpId="0" animBg="1"/>
      <p:bldP spid="55" grpId="1" animBg="1"/>
      <p:bldP spid="55" grpId="2" animBg="1"/>
      <p:bldP spid="56" grpId="0" animBg="1"/>
      <p:bldP spid="56" grpId="1" animBg="1"/>
      <p:bldP spid="56" grpId="2" animBg="1"/>
      <p:bldP spid="57" grpId="0" animBg="1"/>
      <p:bldP spid="57" grpId="1" animBg="1"/>
      <p:bldP spid="57" grpId="2" animBg="1"/>
      <p:bldP spid="58" grpId="0" animBg="1"/>
      <p:bldP spid="58" grpId="1" animBg="1"/>
      <p:bldP spid="58" grpId="2" animBg="1"/>
      <p:bldP spid="59" grpId="0" animBg="1"/>
      <p:bldP spid="59" grpId="1" animBg="1"/>
      <p:bldP spid="59" grpId="2" animBg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chemeClr val="accent1">
                  <a:lumMod val="75000"/>
                </a:schemeClr>
              </a:gs>
              <a:gs pos="50000">
                <a:srgbClr val="5C3F0A">
                  <a:shade val="67500"/>
                  <a:satMod val="115000"/>
                </a:srgbClr>
              </a:gs>
              <a:gs pos="100000">
                <a:srgbClr val="5C3F0A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32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6858000"/>
          </a:xfrm>
          <a:prstGeom prst="rect">
            <a:avLst/>
          </a:prstGeom>
        </p:spPr>
      </p:pic>
      <p:sp>
        <p:nvSpPr>
          <p:cNvPr id="5" name="4 Anillo"/>
          <p:cNvSpPr/>
          <p:nvPr/>
        </p:nvSpPr>
        <p:spPr>
          <a:xfrm>
            <a:off x="2857488" y="0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" name="5 Anillo"/>
          <p:cNvSpPr/>
          <p:nvPr/>
        </p:nvSpPr>
        <p:spPr>
          <a:xfrm>
            <a:off x="2928926" y="1785926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7" name="6 Anillo"/>
          <p:cNvSpPr/>
          <p:nvPr/>
        </p:nvSpPr>
        <p:spPr>
          <a:xfrm>
            <a:off x="2928926" y="3571876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8" name="7 Anillo"/>
          <p:cNvSpPr/>
          <p:nvPr/>
        </p:nvSpPr>
        <p:spPr>
          <a:xfrm>
            <a:off x="3000364" y="5286388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9" name="8 Anillo"/>
          <p:cNvSpPr/>
          <p:nvPr/>
        </p:nvSpPr>
        <p:spPr>
          <a:xfrm>
            <a:off x="4500562" y="0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0" name="9 Anillo"/>
          <p:cNvSpPr/>
          <p:nvPr/>
        </p:nvSpPr>
        <p:spPr>
          <a:xfrm>
            <a:off x="4572000" y="1785926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1" name="10 Anillo"/>
          <p:cNvSpPr/>
          <p:nvPr/>
        </p:nvSpPr>
        <p:spPr>
          <a:xfrm>
            <a:off x="4572000" y="3571876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2" name="11 Anillo"/>
          <p:cNvSpPr/>
          <p:nvPr/>
        </p:nvSpPr>
        <p:spPr>
          <a:xfrm>
            <a:off x="4643438" y="5286388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pic>
        <p:nvPicPr>
          <p:cNvPr id="13" name="Picture 2"/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3000"/>
                            </p:stCondLst>
                            <p:childTnLst>
                              <p:par>
                                <p:cTn id="57" presetID="2" presetClass="exit" presetSubtype="2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2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6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4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5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11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chemeClr val="bg1"/>
              </a:gs>
              <a:gs pos="50000">
                <a:srgbClr val="800000">
                  <a:shade val="67500"/>
                  <a:satMod val="115000"/>
                </a:srgbClr>
              </a:gs>
              <a:gs pos="100000">
                <a:srgbClr val="800000">
                  <a:shade val="100000"/>
                  <a:satMod val="115000"/>
                </a:srgbClr>
              </a:gs>
            </a:gsLst>
            <a:path path="circle">
              <a:fillToRect l="50000" t="50000" r="50000" b="50000"/>
            </a:path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73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52928" cy="6858000"/>
          </a:xfrm>
          <a:prstGeom prst="rect">
            <a:avLst/>
          </a:prstGeom>
        </p:spPr>
      </p:pic>
      <p:sp>
        <p:nvSpPr>
          <p:cNvPr id="5" name="4 Anillo"/>
          <p:cNvSpPr/>
          <p:nvPr/>
        </p:nvSpPr>
        <p:spPr>
          <a:xfrm>
            <a:off x="1785918" y="857232"/>
            <a:ext cx="5643602" cy="5500726"/>
          </a:xfrm>
          <a:prstGeom prst="donut">
            <a:avLst>
              <a:gd name="adj" fmla="val 31420"/>
            </a:avLst>
          </a:prstGeom>
          <a:blipFill dpi="0" rotWithShape="1">
            <a:blip r:embed="rId3"/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" name="5 Elipse"/>
          <p:cNvSpPr/>
          <p:nvPr/>
        </p:nvSpPr>
        <p:spPr>
          <a:xfrm>
            <a:off x="2857488" y="1857364"/>
            <a:ext cx="3429024" cy="3429024"/>
          </a:xfrm>
          <a:prstGeom prst="ellipse">
            <a:avLst/>
          </a:prstGeom>
          <a:blipFill>
            <a:blip r:embed="rId3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7" name="Picture 2"/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3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23" presetClass="exit" presetSubtype="544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2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1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47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chemeClr val="bg1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77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70789" cy="6858000"/>
          </a:xfrm>
          <a:prstGeom prst="rect">
            <a:avLst/>
          </a:prstGeom>
        </p:spPr>
      </p:pic>
      <p:sp>
        <p:nvSpPr>
          <p:cNvPr id="6" name="5 Terminador"/>
          <p:cNvSpPr/>
          <p:nvPr/>
        </p:nvSpPr>
        <p:spPr>
          <a:xfrm>
            <a:off x="2214546" y="3214687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erminador"/>
          <p:cNvSpPr/>
          <p:nvPr/>
        </p:nvSpPr>
        <p:spPr>
          <a:xfrm>
            <a:off x="4643438" y="3143248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erminador"/>
          <p:cNvSpPr/>
          <p:nvPr/>
        </p:nvSpPr>
        <p:spPr>
          <a:xfrm>
            <a:off x="1928794" y="371475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erminador"/>
          <p:cNvSpPr/>
          <p:nvPr/>
        </p:nvSpPr>
        <p:spPr>
          <a:xfrm>
            <a:off x="4786314" y="3643314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erminador"/>
          <p:cNvSpPr/>
          <p:nvPr/>
        </p:nvSpPr>
        <p:spPr>
          <a:xfrm>
            <a:off x="4929190" y="264318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erminador"/>
          <p:cNvSpPr/>
          <p:nvPr/>
        </p:nvSpPr>
        <p:spPr>
          <a:xfrm>
            <a:off x="2000232" y="2714620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erminador"/>
          <p:cNvSpPr/>
          <p:nvPr/>
        </p:nvSpPr>
        <p:spPr>
          <a:xfrm>
            <a:off x="5286380" y="2071678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erminador"/>
          <p:cNvSpPr/>
          <p:nvPr/>
        </p:nvSpPr>
        <p:spPr>
          <a:xfrm>
            <a:off x="5572132" y="157161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erminador"/>
          <p:cNvSpPr/>
          <p:nvPr/>
        </p:nvSpPr>
        <p:spPr>
          <a:xfrm>
            <a:off x="6000760" y="1071546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erminador"/>
          <p:cNvSpPr/>
          <p:nvPr/>
        </p:nvSpPr>
        <p:spPr>
          <a:xfrm>
            <a:off x="6357950" y="571480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erminador"/>
          <p:cNvSpPr/>
          <p:nvPr/>
        </p:nvSpPr>
        <p:spPr>
          <a:xfrm>
            <a:off x="6715140" y="0"/>
            <a:ext cx="2214578" cy="428604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erminador"/>
          <p:cNvSpPr/>
          <p:nvPr/>
        </p:nvSpPr>
        <p:spPr>
          <a:xfrm>
            <a:off x="1643042" y="2214554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erminador"/>
          <p:cNvSpPr/>
          <p:nvPr/>
        </p:nvSpPr>
        <p:spPr>
          <a:xfrm>
            <a:off x="1214414" y="1714488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erminador"/>
          <p:cNvSpPr/>
          <p:nvPr/>
        </p:nvSpPr>
        <p:spPr>
          <a:xfrm>
            <a:off x="928662" y="121442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erminador"/>
          <p:cNvSpPr/>
          <p:nvPr/>
        </p:nvSpPr>
        <p:spPr>
          <a:xfrm>
            <a:off x="571472" y="714356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erminador"/>
          <p:cNvSpPr/>
          <p:nvPr/>
        </p:nvSpPr>
        <p:spPr>
          <a:xfrm>
            <a:off x="285720" y="214290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erminador"/>
          <p:cNvSpPr/>
          <p:nvPr/>
        </p:nvSpPr>
        <p:spPr>
          <a:xfrm>
            <a:off x="5286380" y="4143380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erminador"/>
          <p:cNvSpPr/>
          <p:nvPr/>
        </p:nvSpPr>
        <p:spPr>
          <a:xfrm>
            <a:off x="5572132" y="4643446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erminador"/>
          <p:cNvSpPr/>
          <p:nvPr/>
        </p:nvSpPr>
        <p:spPr>
          <a:xfrm>
            <a:off x="5929322" y="514351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erminador"/>
          <p:cNvSpPr/>
          <p:nvPr/>
        </p:nvSpPr>
        <p:spPr>
          <a:xfrm>
            <a:off x="6286512" y="5643578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erminador"/>
          <p:cNvSpPr/>
          <p:nvPr/>
        </p:nvSpPr>
        <p:spPr>
          <a:xfrm>
            <a:off x="6643702" y="621508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erminador"/>
          <p:cNvSpPr/>
          <p:nvPr/>
        </p:nvSpPr>
        <p:spPr>
          <a:xfrm>
            <a:off x="1571604" y="4214818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erminador"/>
          <p:cNvSpPr/>
          <p:nvPr/>
        </p:nvSpPr>
        <p:spPr>
          <a:xfrm>
            <a:off x="1214414" y="4714884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erminador"/>
          <p:cNvSpPr/>
          <p:nvPr/>
        </p:nvSpPr>
        <p:spPr>
          <a:xfrm>
            <a:off x="1000100" y="5214950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erminador"/>
          <p:cNvSpPr/>
          <p:nvPr/>
        </p:nvSpPr>
        <p:spPr>
          <a:xfrm>
            <a:off x="642910" y="5715016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erminador"/>
          <p:cNvSpPr/>
          <p:nvPr/>
        </p:nvSpPr>
        <p:spPr>
          <a:xfrm>
            <a:off x="214282" y="621508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32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0" y="0"/>
            <a:ext cx="9358345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7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1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7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88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91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94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97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00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03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06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09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12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15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18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21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24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2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0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4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2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6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8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05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08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11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14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5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17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20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23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4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26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29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0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32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35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38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41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2" fill="hold">
                            <p:stCondLst>
                              <p:cond delay="3000"/>
                            </p:stCondLst>
                            <p:childTnLst>
                              <p:par>
                                <p:cTn id="243" presetID="2" presetClass="exit" presetSubtype="2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7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8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9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1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5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6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7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9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0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3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4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5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7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8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9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1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2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3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5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6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7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9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0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1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3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4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5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7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8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9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1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2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3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5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6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7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9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0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3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4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7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8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9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1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2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3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5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7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9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0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1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3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4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5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7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8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9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1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2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3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5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6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7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9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0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1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3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4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5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7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9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1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53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chemeClr val="bg1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path path="circle">
              <a:fillToRect l="50000" t="50000" r="50000" b="50000"/>
            </a:path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79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70789" cy="6858000"/>
          </a:xfrm>
          <a:prstGeom prst="rect">
            <a:avLst/>
          </a:prstGeom>
        </p:spPr>
      </p:pic>
      <p:sp>
        <p:nvSpPr>
          <p:cNvPr id="5" name="4 Terminador"/>
          <p:cNvSpPr/>
          <p:nvPr/>
        </p:nvSpPr>
        <p:spPr>
          <a:xfrm rot="16200000">
            <a:off x="3821913" y="67864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Terminador"/>
          <p:cNvSpPr/>
          <p:nvPr/>
        </p:nvSpPr>
        <p:spPr>
          <a:xfrm rot="5635217">
            <a:off x="3737227" y="5811957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erminador"/>
          <p:cNvSpPr/>
          <p:nvPr/>
        </p:nvSpPr>
        <p:spPr>
          <a:xfrm rot="10800000">
            <a:off x="1214414" y="3357562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erminador"/>
          <p:cNvSpPr/>
          <p:nvPr/>
        </p:nvSpPr>
        <p:spPr>
          <a:xfrm>
            <a:off x="6429388" y="3286124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erminador"/>
          <p:cNvSpPr/>
          <p:nvPr/>
        </p:nvSpPr>
        <p:spPr>
          <a:xfrm rot="12896374">
            <a:off x="1876564" y="153030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erminador"/>
          <p:cNvSpPr/>
          <p:nvPr/>
        </p:nvSpPr>
        <p:spPr>
          <a:xfrm rot="19444141">
            <a:off x="5739596" y="152067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erminador"/>
          <p:cNvSpPr/>
          <p:nvPr/>
        </p:nvSpPr>
        <p:spPr>
          <a:xfrm rot="2441997">
            <a:off x="5835789" y="4948256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erminador"/>
          <p:cNvSpPr/>
          <p:nvPr/>
        </p:nvSpPr>
        <p:spPr>
          <a:xfrm rot="8250756">
            <a:off x="1895769" y="5032682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erminador"/>
          <p:cNvSpPr/>
          <p:nvPr/>
        </p:nvSpPr>
        <p:spPr>
          <a:xfrm rot="9347617">
            <a:off x="1426582" y="4336292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erminador"/>
          <p:cNvSpPr/>
          <p:nvPr/>
        </p:nvSpPr>
        <p:spPr>
          <a:xfrm rot="20133365">
            <a:off x="6278796" y="2355522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erminador"/>
          <p:cNvSpPr/>
          <p:nvPr/>
        </p:nvSpPr>
        <p:spPr>
          <a:xfrm rot="11958562">
            <a:off x="1368122" y="2345095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erminador"/>
          <p:cNvSpPr/>
          <p:nvPr/>
        </p:nvSpPr>
        <p:spPr>
          <a:xfrm rot="18187279">
            <a:off x="4897802" y="85448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erminador"/>
          <p:cNvSpPr/>
          <p:nvPr/>
        </p:nvSpPr>
        <p:spPr>
          <a:xfrm rot="14156137">
            <a:off x="2699794" y="917316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erminador"/>
          <p:cNvSpPr/>
          <p:nvPr/>
        </p:nvSpPr>
        <p:spPr>
          <a:xfrm rot="1472356">
            <a:off x="6289098" y="4174311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erminador"/>
          <p:cNvSpPr/>
          <p:nvPr/>
        </p:nvSpPr>
        <p:spPr>
          <a:xfrm rot="3412175">
            <a:off x="5119473" y="5494236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erminador"/>
          <p:cNvSpPr/>
          <p:nvPr/>
        </p:nvSpPr>
        <p:spPr>
          <a:xfrm rot="7393577">
            <a:off x="2762241" y="556555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erminador"/>
          <p:cNvSpPr/>
          <p:nvPr/>
        </p:nvSpPr>
        <p:spPr>
          <a:xfrm rot="11486285">
            <a:off x="1232806" y="2881071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erminador"/>
          <p:cNvSpPr/>
          <p:nvPr/>
        </p:nvSpPr>
        <p:spPr>
          <a:xfrm rot="12294895">
            <a:off x="1567062" y="1916123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erminador"/>
          <p:cNvSpPr/>
          <p:nvPr/>
        </p:nvSpPr>
        <p:spPr>
          <a:xfrm rot="10049623">
            <a:off x="1304186" y="3896148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erminador"/>
          <p:cNvSpPr/>
          <p:nvPr/>
        </p:nvSpPr>
        <p:spPr>
          <a:xfrm rot="13649130">
            <a:off x="2282564" y="1216894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erminador"/>
          <p:cNvSpPr/>
          <p:nvPr/>
        </p:nvSpPr>
        <p:spPr>
          <a:xfrm rot="14991883">
            <a:off x="3248838" y="687736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erminador"/>
          <p:cNvSpPr/>
          <p:nvPr/>
        </p:nvSpPr>
        <p:spPr>
          <a:xfrm rot="17159923">
            <a:off x="4408456" y="694670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erminador"/>
          <p:cNvSpPr/>
          <p:nvPr/>
        </p:nvSpPr>
        <p:spPr>
          <a:xfrm rot="19000907">
            <a:off x="5373441" y="1199212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erminador"/>
          <p:cNvSpPr/>
          <p:nvPr/>
        </p:nvSpPr>
        <p:spPr>
          <a:xfrm rot="19877338">
            <a:off x="6040992" y="1917834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erminador"/>
          <p:cNvSpPr/>
          <p:nvPr/>
        </p:nvSpPr>
        <p:spPr>
          <a:xfrm rot="20806414">
            <a:off x="6447772" y="281997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erminador"/>
          <p:cNvSpPr/>
          <p:nvPr/>
        </p:nvSpPr>
        <p:spPr>
          <a:xfrm rot="466720">
            <a:off x="6373587" y="3678057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erminador"/>
          <p:cNvSpPr/>
          <p:nvPr/>
        </p:nvSpPr>
        <p:spPr>
          <a:xfrm rot="1963210">
            <a:off x="6091669" y="4601687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Terminador"/>
          <p:cNvSpPr/>
          <p:nvPr/>
        </p:nvSpPr>
        <p:spPr>
          <a:xfrm rot="3130849">
            <a:off x="5490392" y="5223328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Terminador"/>
          <p:cNvSpPr/>
          <p:nvPr/>
        </p:nvSpPr>
        <p:spPr>
          <a:xfrm rot="4928348">
            <a:off x="4194737" y="5801443"/>
            <a:ext cx="1713025" cy="372927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Terminador"/>
          <p:cNvSpPr/>
          <p:nvPr/>
        </p:nvSpPr>
        <p:spPr>
          <a:xfrm rot="6515540">
            <a:off x="3261328" y="5802862"/>
            <a:ext cx="1706942" cy="377741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Terminador"/>
          <p:cNvSpPr/>
          <p:nvPr/>
        </p:nvSpPr>
        <p:spPr>
          <a:xfrm rot="7393577">
            <a:off x="2333612" y="5351245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Terminador"/>
          <p:cNvSpPr/>
          <p:nvPr/>
        </p:nvSpPr>
        <p:spPr>
          <a:xfrm rot="8961156">
            <a:off x="1614343" y="4626855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Terminador"/>
          <p:cNvSpPr/>
          <p:nvPr/>
        </p:nvSpPr>
        <p:spPr>
          <a:xfrm rot="4117052">
            <a:off x="4701460" y="5805997"/>
            <a:ext cx="1713025" cy="372927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38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0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6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2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8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2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4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5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6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7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2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3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6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0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4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0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1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6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8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2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3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4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8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9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0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2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4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5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0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2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6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7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8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2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3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4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7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9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1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7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9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1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3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5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7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1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5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9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1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3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5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9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1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5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7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9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1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3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5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7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9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1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2" fill="hold">
                            <p:stCondLst>
                              <p:cond delay="3000"/>
                            </p:stCondLst>
                            <p:childTnLst>
                              <p:par>
                                <p:cTn id="273" presetID="23" presetClass="exit" presetSubtype="544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7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8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1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2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86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7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8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92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3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4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9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0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04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6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1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1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16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7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8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22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3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4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28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9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0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3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6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1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2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6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7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8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2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3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8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9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0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4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7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1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2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6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7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8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9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2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3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4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8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4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1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2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3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6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7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8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9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2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3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4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5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8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9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0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4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7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1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2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3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6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7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8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9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2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3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8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9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0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4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7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0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1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2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3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6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7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8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9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2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6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0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8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0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2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6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0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2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4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8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0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2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4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6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0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2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4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6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8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0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2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4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6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7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9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0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3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rgbClr val="CC6600"/>
              </a:gs>
              <a:gs pos="50000">
                <a:srgbClr val="993300">
                  <a:shade val="67500"/>
                  <a:satMod val="115000"/>
                </a:srgbClr>
              </a:gs>
              <a:gs pos="100000">
                <a:srgbClr val="993300">
                  <a:shade val="100000"/>
                  <a:satMod val="115000"/>
                </a:srgbClr>
              </a:gs>
            </a:gsLst>
            <a:path path="circle">
              <a:fillToRect l="50000" t="50000" r="50000" b="50000"/>
            </a:path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80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70789" cy="6858000"/>
          </a:xfrm>
          <a:prstGeom prst="rect">
            <a:avLst/>
          </a:prstGeom>
        </p:spPr>
      </p:pic>
      <p:sp>
        <p:nvSpPr>
          <p:cNvPr id="6" name="5 Terminador"/>
          <p:cNvSpPr/>
          <p:nvPr/>
        </p:nvSpPr>
        <p:spPr>
          <a:xfrm rot="10800000">
            <a:off x="0" y="3429000"/>
            <a:ext cx="2250812" cy="445207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erminador"/>
          <p:cNvSpPr/>
          <p:nvPr/>
        </p:nvSpPr>
        <p:spPr>
          <a:xfrm rot="204144">
            <a:off x="6893188" y="3214686"/>
            <a:ext cx="2250812" cy="373769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erminador"/>
          <p:cNvSpPr/>
          <p:nvPr/>
        </p:nvSpPr>
        <p:spPr>
          <a:xfrm rot="11309112">
            <a:off x="20527" y="2878241"/>
            <a:ext cx="2250812" cy="445207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erminador"/>
          <p:cNvSpPr/>
          <p:nvPr/>
        </p:nvSpPr>
        <p:spPr>
          <a:xfrm rot="20850928">
            <a:off x="6863247" y="2682674"/>
            <a:ext cx="2250812" cy="386726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erminador"/>
          <p:cNvSpPr/>
          <p:nvPr/>
        </p:nvSpPr>
        <p:spPr>
          <a:xfrm rot="9792166">
            <a:off x="235536" y="40802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erminador"/>
          <p:cNvSpPr/>
          <p:nvPr/>
        </p:nvSpPr>
        <p:spPr>
          <a:xfrm rot="746405">
            <a:off x="6868777" y="3721177"/>
            <a:ext cx="2250812" cy="391728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erminador"/>
          <p:cNvSpPr/>
          <p:nvPr/>
        </p:nvSpPr>
        <p:spPr>
          <a:xfrm rot="12210121">
            <a:off x="254293" y="2270999"/>
            <a:ext cx="2162754" cy="424285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erminador"/>
          <p:cNvSpPr/>
          <p:nvPr/>
        </p:nvSpPr>
        <p:spPr>
          <a:xfrm rot="20297578">
            <a:off x="6678822" y="2257967"/>
            <a:ext cx="2156507" cy="392318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erminador"/>
          <p:cNvSpPr/>
          <p:nvPr/>
        </p:nvSpPr>
        <p:spPr>
          <a:xfrm rot="8802575">
            <a:off x="669341" y="4634090"/>
            <a:ext cx="1909701" cy="406953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erminador"/>
          <p:cNvSpPr/>
          <p:nvPr/>
        </p:nvSpPr>
        <p:spPr>
          <a:xfrm rot="19840245">
            <a:off x="6469676" y="1832735"/>
            <a:ext cx="2156507" cy="392318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erminador"/>
          <p:cNvSpPr/>
          <p:nvPr/>
        </p:nvSpPr>
        <p:spPr>
          <a:xfrm rot="1462688">
            <a:off x="6669822" y="4260876"/>
            <a:ext cx="2250812" cy="445207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erminador"/>
          <p:cNvSpPr/>
          <p:nvPr/>
        </p:nvSpPr>
        <p:spPr>
          <a:xfrm rot="12840872">
            <a:off x="547345" y="1786965"/>
            <a:ext cx="2104491" cy="427354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erminador"/>
          <p:cNvSpPr/>
          <p:nvPr/>
        </p:nvSpPr>
        <p:spPr>
          <a:xfrm rot="13559110">
            <a:off x="944884" y="1357898"/>
            <a:ext cx="1758123" cy="393784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erminador"/>
          <p:cNvSpPr/>
          <p:nvPr/>
        </p:nvSpPr>
        <p:spPr>
          <a:xfrm rot="14306455">
            <a:off x="1456152" y="983503"/>
            <a:ext cx="1538378" cy="421833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erminador"/>
          <p:cNvSpPr/>
          <p:nvPr/>
        </p:nvSpPr>
        <p:spPr>
          <a:xfrm rot="15191360">
            <a:off x="2026975" y="749633"/>
            <a:ext cx="1264688" cy="397914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erminador"/>
          <p:cNvSpPr/>
          <p:nvPr/>
        </p:nvSpPr>
        <p:spPr>
          <a:xfrm rot="15508930">
            <a:off x="2626712" y="536841"/>
            <a:ext cx="911435" cy="309848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erminador"/>
          <p:cNvSpPr/>
          <p:nvPr/>
        </p:nvSpPr>
        <p:spPr>
          <a:xfrm rot="15508930">
            <a:off x="3116308" y="269769"/>
            <a:ext cx="780669" cy="291033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erminador"/>
          <p:cNvSpPr/>
          <p:nvPr/>
        </p:nvSpPr>
        <p:spPr>
          <a:xfrm rot="15508930">
            <a:off x="3814185" y="93826"/>
            <a:ext cx="388312" cy="240952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erminador"/>
          <p:cNvSpPr/>
          <p:nvPr/>
        </p:nvSpPr>
        <p:spPr>
          <a:xfrm rot="7860363">
            <a:off x="1079841" y="5148750"/>
            <a:ext cx="1731187" cy="345810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erminador"/>
          <p:cNvSpPr/>
          <p:nvPr/>
        </p:nvSpPr>
        <p:spPr>
          <a:xfrm rot="7222199">
            <a:off x="1546851" y="5488545"/>
            <a:ext cx="1479309" cy="329505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erminador"/>
          <p:cNvSpPr/>
          <p:nvPr/>
        </p:nvSpPr>
        <p:spPr>
          <a:xfrm rot="6741561">
            <a:off x="2069284" y="5736365"/>
            <a:ext cx="1195933" cy="332586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erminador"/>
          <p:cNvSpPr/>
          <p:nvPr/>
        </p:nvSpPr>
        <p:spPr>
          <a:xfrm rot="6312939">
            <a:off x="2495335" y="6008814"/>
            <a:ext cx="983871" cy="294480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erminador"/>
          <p:cNvSpPr/>
          <p:nvPr/>
        </p:nvSpPr>
        <p:spPr>
          <a:xfrm rot="6312939">
            <a:off x="2983984" y="6346932"/>
            <a:ext cx="745559" cy="239780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erminador"/>
          <p:cNvSpPr/>
          <p:nvPr/>
        </p:nvSpPr>
        <p:spPr>
          <a:xfrm rot="6312939" flipV="1">
            <a:off x="3445551" y="6412348"/>
            <a:ext cx="530484" cy="300540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erminador"/>
          <p:cNvSpPr/>
          <p:nvPr/>
        </p:nvSpPr>
        <p:spPr>
          <a:xfrm rot="19175338">
            <a:off x="6326345" y="1421695"/>
            <a:ext cx="1878960" cy="373625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erminador"/>
          <p:cNvSpPr/>
          <p:nvPr/>
        </p:nvSpPr>
        <p:spPr>
          <a:xfrm rot="18822185">
            <a:off x="6153508" y="1105765"/>
            <a:ext cx="1621706" cy="340342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Terminador"/>
          <p:cNvSpPr/>
          <p:nvPr/>
        </p:nvSpPr>
        <p:spPr>
          <a:xfrm rot="18502703">
            <a:off x="5880422" y="843708"/>
            <a:ext cx="1424699" cy="343832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Terminador"/>
          <p:cNvSpPr/>
          <p:nvPr/>
        </p:nvSpPr>
        <p:spPr>
          <a:xfrm rot="18581877">
            <a:off x="5730912" y="634081"/>
            <a:ext cx="1125525" cy="303563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Terminador"/>
          <p:cNvSpPr/>
          <p:nvPr/>
        </p:nvSpPr>
        <p:spPr>
          <a:xfrm rot="18062680">
            <a:off x="5518424" y="448047"/>
            <a:ext cx="1031365" cy="262487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Terminador"/>
          <p:cNvSpPr/>
          <p:nvPr/>
        </p:nvSpPr>
        <p:spPr>
          <a:xfrm rot="18062680">
            <a:off x="5367944" y="298342"/>
            <a:ext cx="757637" cy="239841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Terminador"/>
          <p:cNvSpPr/>
          <p:nvPr/>
        </p:nvSpPr>
        <p:spPr>
          <a:xfrm rot="18273175" flipV="1">
            <a:off x="5132765" y="75685"/>
            <a:ext cx="492871" cy="279730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Terminador"/>
          <p:cNvSpPr/>
          <p:nvPr/>
        </p:nvSpPr>
        <p:spPr>
          <a:xfrm rot="2176090">
            <a:off x="6464890" y="4740357"/>
            <a:ext cx="1895200" cy="361586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Terminador"/>
          <p:cNvSpPr/>
          <p:nvPr/>
        </p:nvSpPr>
        <p:spPr>
          <a:xfrm rot="3136191">
            <a:off x="6285902" y="5221711"/>
            <a:ext cx="1664755" cy="338841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Terminador"/>
          <p:cNvSpPr/>
          <p:nvPr/>
        </p:nvSpPr>
        <p:spPr>
          <a:xfrm rot="3904807">
            <a:off x="6002971" y="5553526"/>
            <a:ext cx="1457808" cy="384136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Terminador"/>
          <p:cNvSpPr/>
          <p:nvPr/>
        </p:nvSpPr>
        <p:spPr>
          <a:xfrm rot="3904807">
            <a:off x="5752307" y="5965041"/>
            <a:ext cx="1022833" cy="363208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Terminador"/>
          <p:cNvSpPr/>
          <p:nvPr/>
        </p:nvSpPr>
        <p:spPr>
          <a:xfrm rot="3904807">
            <a:off x="5372461" y="6242821"/>
            <a:ext cx="685096" cy="311874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Terminador"/>
          <p:cNvSpPr/>
          <p:nvPr/>
        </p:nvSpPr>
        <p:spPr>
          <a:xfrm rot="3904807">
            <a:off x="5110404" y="6470238"/>
            <a:ext cx="423387" cy="275481"/>
          </a:xfrm>
          <a:prstGeom prst="flowChartTerminator">
            <a:avLst/>
          </a:prstGeom>
          <a:gradFill flip="none" rotWithShape="1">
            <a:gsLst>
              <a:gs pos="0">
                <a:srgbClr val="8000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43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5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9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1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3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5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9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1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5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3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7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3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5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7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9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1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3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5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7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9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1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3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5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7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9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0" fill="hold">
                            <p:stCondLst>
                              <p:cond delay="3000"/>
                            </p:stCondLst>
                            <p:childTnLst>
                              <p:par>
                                <p:cTn id="231" presetID="2" presetClass="exit" presetSubtype="2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2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3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6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7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0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1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4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5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8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9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0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4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8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2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6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7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4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8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6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0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5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0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1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4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5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8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9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2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3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6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7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0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1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4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5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8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9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2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3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6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7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0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1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4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5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8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9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2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3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6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7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4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0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4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8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0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2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4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6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8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10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12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14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16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1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0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2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4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6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8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0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2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4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8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0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2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4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6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8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0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2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3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5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6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9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  <p:bldP spid="38" grpId="0" animBg="1"/>
      <p:bldP spid="38" grpId="1" animBg="1"/>
      <p:bldP spid="38" grpId="2" animBg="1"/>
      <p:bldP spid="38" grpId="3" animBg="1"/>
      <p:bldP spid="39" grpId="0" animBg="1"/>
      <p:bldP spid="39" grpId="1" animBg="1"/>
      <p:bldP spid="39" grpId="2" animBg="1"/>
      <p:bldP spid="39" grpId="3" animBg="1"/>
      <p:bldP spid="40" grpId="0" animBg="1"/>
      <p:bldP spid="40" grpId="1" animBg="1"/>
      <p:bldP spid="40" grpId="2" animBg="1"/>
      <p:bldP spid="40" grpId="3" animBg="1"/>
      <p:bldP spid="41" grpId="0" animBg="1"/>
      <p:bldP spid="41" grpId="1" animBg="1"/>
      <p:bldP spid="41" grpId="2" animBg="1"/>
      <p:bldP spid="41" grpId="3" animBg="1"/>
      <p:bldP spid="42" grpId="0" animBg="1"/>
      <p:bldP spid="42" grpId="1" animBg="1"/>
      <p:bldP spid="42" grpId="2" animBg="1"/>
      <p:bldP spid="42" grpId="3" animBg="1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81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4648" y="0"/>
            <a:ext cx="9188648" cy="6858000"/>
          </a:xfrm>
          <a:prstGeom prst="rect">
            <a:avLst/>
          </a:prstGeom>
        </p:spPr>
      </p:pic>
      <p:sp>
        <p:nvSpPr>
          <p:cNvPr id="6" name="5 Trapecio"/>
          <p:cNvSpPr/>
          <p:nvPr/>
        </p:nvSpPr>
        <p:spPr>
          <a:xfrm rot="5400000">
            <a:off x="-1143000" y="1143000"/>
            <a:ext cx="6858000" cy="4572000"/>
          </a:xfrm>
          <a:prstGeom prst="trapezoid">
            <a:avLst>
              <a:gd name="adj" fmla="val 34040"/>
            </a:avLst>
          </a:prstGeom>
          <a:blipFill>
            <a:blip r:embed="rId3"/>
            <a:stretch>
              <a:fillRect/>
            </a:stretch>
          </a:blipFill>
          <a:ln>
            <a:noFill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rapecio"/>
          <p:cNvSpPr/>
          <p:nvPr/>
        </p:nvSpPr>
        <p:spPr>
          <a:xfrm rot="16200000">
            <a:off x="3429000" y="1143000"/>
            <a:ext cx="6858000" cy="4572000"/>
          </a:xfrm>
          <a:prstGeom prst="trapezoid">
            <a:avLst>
              <a:gd name="adj" fmla="val 34040"/>
            </a:avLst>
          </a:prstGeom>
          <a:blipFill>
            <a:blip r:embed="rId3"/>
            <a:stretch>
              <a:fillRect/>
            </a:stretch>
          </a:blipFill>
          <a:ln>
            <a:noFill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8" name="Picture 2"/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7" presetClass="exit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3" presetClass="exit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15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7" presetClass="exit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3" presetClass="exit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24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7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7" grpId="0" animBg="1"/>
      <p:bldP spid="7" grpId="1" animBg="1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rgbClr val="3E0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34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6789" y="0"/>
            <a:ext cx="9170789" cy="6858000"/>
          </a:xfrm>
          <a:prstGeom prst="rect">
            <a:avLst/>
          </a:prstGeom>
        </p:spPr>
      </p:pic>
      <p:sp>
        <p:nvSpPr>
          <p:cNvPr id="5" name="4 Terminador"/>
          <p:cNvSpPr/>
          <p:nvPr/>
        </p:nvSpPr>
        <p:spPr>
          <a:xfrm rot="16200000">
            <a:off x="-322625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Terminador"/>
          <p:cNvSpPr/>
          <p:nvPr/>
        </p:nvSpPr>
        <p:spPr>
          <a:xfrm rot="5400000">
            <a:off x="-822659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erminador"/>
          <p:cNvSpPr/>
          <p:nvPr/>
        </p:nvSpPr>
        <p:spPr>
          <a:xfrm rot="16200000">
            <a:off x="-822659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erminador"/>
          <p:cNvSpPr/>
          <p:nvPr/>
        </p:nvSpPr>
        <p:spPr>
          <a:xfrm rot="5400000">
            <a:off x="-322625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erminador"/>
          <p:cNvSpPr/>
          <p:nvPr/>
        </p:nvSpPr>
        <p:spPr>
          <a:xfrm rot="16200000">
            <a:off x="177441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erminador"/>
          <p:cNvSpPr/>
          <p:nvPr/>
        </p:nvSpPr>
        <p:spPr>
          <a:xfrm rot="5400000">
            <a:off x="177441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erminador"/>
          <p:cNvSpPr/>
          <p:nvPr/>
        </p:nvSpPr>
        <p:spPr>
          <a:xfrm rot="16200000">
            <a:off x="677507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erminador"/>
          <p:cNvSpPr/>
          <p:nvPr/>
        </p:nvSpPr>
        <p:spPr>
          <a:xfrm rot="5400000">
            <a:off x="677507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erminador"/>
          <p:cNvSpPr/>
          <p:nvPr/>
        </p:nvSpPr>
        <p:spPr>
          <a:xfrm rot="16200000">
            <a:off x="1177605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erminador"/>
          <p:cNvSpPr/>
          <p:nvPr/>
        </p:nvSpPr>
        <p:spPr>
          <a:xfrm rot="5400000">
            <a:off x="1177605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erminador"/>
          <p:cNvSpPr/>
          <p:nvPr/>
        </p:nvSpPr>
        <p:spPr>
          <a:xfrm rot="16200000">
            <a:off x="1677639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erminador"/>
          <p:cNvSpPr/>
          <p:nvPr/>
        </p:nvSpPr>
        <p:spPr>
          <a:xfrm rot="5400000">
            <a:off x="1677639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erminador"/>
          <p:cNvSpPr/>
          <p:nvPr/>
        </p:nvSpPr>
        <p:spPr>
          <a:xfrm rot="16200000">
            <a:off x="2141986" y="2072798"/>
            <a:ext cx="2102891" cy="386135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erminador"/>
          <p:cNvSpPr/>
          <p:nvPr/>
        </p:nvSpPr>
        <p:spPr>
          <a:xfrm rot="5400000">
            <a:off x="2177705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erminador"/>
          <p:cNvSpPr/>
          <p:nvPr/>
        </p:nvSpPr>
        <p:spPr>
          <a:xfrm rot="16200000">
            <a:off x="2606333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erminador"/>
          <p:cNvSpPr/>
          <p:nvPr/>
        </p:nvSpPr>
        <p:spPr>
          <a:xfrm rot="5400000">
            <a:off x="2677771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erminador"/>
          <p:cNvSpPr/>
          <p:nvPr/>
        </p:nvSpPr>
        <p:spPr>
          <a:xfrm rot="16200000">
            <a:off x="3106431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erminador"/>
          <p:cNvSpPr/>
          <p:nvPr/>
        </p:nvSpPr>
        <p:spPr>
          <a:xfrm rot="5400000">
            <a:off x="3177837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erminador"/>
          <p:cNvSpPr/>
          <p:nvPr/>
        </p:nvSpPr>
        <p:spPr>
          <a:xfrm rot="16200000">
            <a:off x="3606465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erminador"/>
          <p:cNvSpPr/>
          <p:nvPr/>
        </p:nvSpPr>
        <p:spPr>
          <a:xfrm rot="5400000">
            <a:off x="3677903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erminador"/>
          <p:cNvSpPr/>
          <p:nvPr/>
        </p:nvSpPr>
        <p:spPr>
          <a:xfrm rot="16200000">
            <a:off x="4106531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erminador"/>
          <p:cNvSpPr/>
          <p:nvPr/>
        </p:nvSpPr>
        <p:spPr>
          <a:xfrm rot="5400000">
            <a:off x="4177969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erminador"/>
          <p:cNvSpPr/>
          <p:nvPr/>
        </p:nvSpPr>
        <p:spPr>
          <a:xfrm rot="16200000">
            <a:off x="4606597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erminador"/>
          <p:cNvSpPr/>
          <p:nvPr/>
        </p:nvSpPr>
        <p:spPr>
          <a:xfrm rot="5400000">
            <a:off x="4678035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erminador"/>
          <p:cNvSpPr/>
          <p:nvPr/>
        </p:nvSpPr>
        <p:spPr>
          <a:xfrm rot="16200000">
            <a:off x="5106694" y="2037083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erminador"/>
          <p:cNvSpPr/>
          <p:nvPr/>
        </p:nvSpPr>
        <p:spPr>
          <a:xfrm rot="5400000">
            <a:off x="5178133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erminador"/>
          <p:cNvSpPr/>
          <p:nvPr/>
        </p:nvSpPr>
        <p:spPr>
          <a:xfrm rot="16200000">
            <a:off x="5606728" y="2037083"/>
            <a:ext cx="2102891" cy="457572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Terminador"/>
          <p:cNvSpPr/>
          <p:nvPr/>
        </p:nvSpPr>
        <p:spPr>
          <a:xfrm rot="5400000">
            <a:off x="5678167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Terminador"/>
          <p:cNvSpPr/>
          <p:nvPr/>
        </p:nvSpPr>
        <p:spPr>
          <a:xfrm rot="16200000">
            <a:off x="6106794" y="2037083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Terminador"/>
          <p:cNvSpPr/>
          <p:nvPr/>
        </p:nvSpPr>
        <p:spPr>
          <a:xfrm rot="5400000">
            <a:off x="6178233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Terminador"/>
          <p:cNvSpPr/>
          <p:nvPr/>
        </p:nvSpPr>
        <p:spPr>
          <a:xfrm rot="16200000">
            <a:off x="6606860" y="2037083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Terminador"/>
          <p:cNvSpPr/>
          <p:nvPr/>
        </p:nvSpPr>
        <p:spPr>
          <a:xfrm rot="5400000">
            <a:off x="6678299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Terminador"/>
          <p:cNvSpPr/>
          <p:nvPr/>
        </p:nvSpPr>
        <p:spPr>
          <a:xfrm rot="16200000">
            <a:off x="7106926" y="2037083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Terminador"/>
          <p:cNvSpPr/>
          <p:nvPr/>
        </p:nvSpPr>
        <p:spPr>
          <a:xfrm rot="5400000">
            <a:off x="7178365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Terminador"/>
          <p:cNvSpPr/>
          <p:nvPr/>
        </p:nvSpPr>
        <p:spPr>
          <a:xfrm rot="16200000">
            <a:off x="7592521" y="2051552"/>
            <a:ext cx="2102891" cy="428629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Terminador"/>
          <p:cNvSpPr/>
          <p:nvPr/>
        </p:nvSpPr>
        <p:spPr>
          <a:xfrm rot="5400000">
            <a:off x="7663958" y="4266133"/>
            <a:ext cx="2102891" cy="428628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41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5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9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3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5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7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9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3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5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9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1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5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1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7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9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1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3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5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9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1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3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4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26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29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0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32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35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38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41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44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5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47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8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50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1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53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4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56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7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59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62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65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68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71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2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74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5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77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8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80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1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83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4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86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7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89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0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92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95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98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01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2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04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5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07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8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10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1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13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4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16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7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19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0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22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25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28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31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3" presetID="2" presetClass="exit" presetSubtype="1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7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8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9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1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2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3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5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6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7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9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0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3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4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5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7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8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9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1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2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3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5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6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7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9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3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4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2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6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0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4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8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2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7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0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4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8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9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1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6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0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4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8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2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0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4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5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7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8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2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3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9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0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4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78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9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82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86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7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9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1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94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98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9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0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06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7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1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1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14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18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9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2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26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7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3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1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3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38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9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4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46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7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5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1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54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5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6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6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7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7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1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7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78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9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2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6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7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1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4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5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8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9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2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6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7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0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1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4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5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8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9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23" presetClass="entr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3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5" presetID="16" presetClass="entr" presetSubtype="4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627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  <p:bldP spid="38" grpId="1" animBg="1"/>
      <p:bldP spid="38" grpId="2" animBg="1"/>
      <p:bldP spid="38" grpId="3" animBg="1"/>
      <p:bldP spid="38" grpId="4" animBg="1"/>
      <p:bldP spid="39" grpId="0" animBg="1"/>
      <p:bldP spid="39" grpId="1" animBg="1"/>
      <p:bldP spid="39" grpId="2" animBg="1"/>
      <p:bldP spid="39" grpId="3" animBg="1"/>
      <p:bldP spid="39" grpId="4" animBg="1"/>
      <p:bldP spid="40" grpId="0" animBg="1"/>
      <p:bldP spid="40" grpId="1" animBg="1"/>
      <p:bldP spid="40" grpId="2" animBg="1"/>
      <p:bldP spid="40" grpId="3" animBg="1"/>
      <p:bldP spid="40" grpId="4" animBg="1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rgbClr val="4C3408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83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6844632"/>
          </a:xfrm>
          <a:prstGeom prst="rect">
            <a:avLst/>
          </a:prstGeom>
        </p:spPr>
      </p:pic>
      <p:sp>
        <p:nvSpPr>
          <p:cNvPr id="6" name="5 Terminador"/>
          <p:cNvSpPr/>
          <p:nvPr/>
        </p:nvSpPr>
        <p:spPr>
          <a:xfrm rot="10800000">
            <a:off x="4692" y="3500438"/>
            <a:ext cx="1822216" cy="37376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erminador"/>
          <p:cNvSpPr/>
          <p:nvPr/>
        </p:nvSpPr>
        <p:spPr>
          <a:xfrm rot="11309112">
            <a:off x="17602" y="2980908"/>
            <a:ext cx="1822216" cy="37376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erminador"/>
          <p:cNvSpPr/>
          <p:nvPr/>
        </p:nvSpPr>
        <p:spPr>
          <a:xfrm rot="9792166">
            <a:off x="214126" y="4094278"/>
            <a:ext cx="1702462" cy="384149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erminador"/>
          <p:cNvSpPr/>
          <p:nvPr/>
        </p:nvSpPr>
        <p:spPr>
          <a:xfrm rot="12210121">
            <a:off x="211561" y="2418371"/>
            <a:ext cx="1750925" cy="356203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erminador"/>
          <p:cNvSpPr/>
          <p:nvPr/>
        </p:nvSpPr>
        <p:spPr>
          <a:xfrm rot="8802575">
            <a:off x="597162" y="4594234"/>
            <a:ext cx="1546059" cy="34165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erminador"/>
          <p:cNvSpPr/>
          <p:nvPr/>
        </p:nvSpPr>
        <p:spPr>
          <a:xfrm rot="12840872">
            <a:off x="470709" y="1961759"/>
            <a:ext cx="1703757" cy="35878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erminador"/>
          <p:cNvSpPr/>
          <p:nvPr/>
        </p:nvSpPr>
        <p:spPr>
          <a:xfrm rot="13559110">
            <a:off x="787010" y="1470781"/>
            <a:ext cx="1476010" cy="31880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erminador"/>
          <p:cNvSpPr/>
          <p:nvPr/>
        </p:nvSpPr>
        <p:spPr>
          <a:xfrm rot="14306455">
            <a:off x="1254494" y="1107816"/>
            <a:ext cx="1291526" cy="34150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erminador"/>
          <p:cNvSpPr/>
          <p:nvPr/>
        </p:nvSpPr>
        <p:spPr>
          <a:xfrm rot="15191360">
            <a:off x="1770149" y="873692"/>
            <a:ext cx="1061753" cy="322144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erminador"/>
          <p:cNvSpPr/>
          <p:nvPr/>
        </p:nvSpPr>
        <p:spPr>
          <a:xfrm rot="15508930">
            <a:off x="2319439" y="632104"/>
            <a:ext cx="765184" cy="25084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erminador"/>
          <p:cNvSpPr/>
          <p:nvPr/>
        </p:nvSpPr>
        <p:spPr>
          <a:xfrm rot="15508930">
            <a:off x="2794695" y="353317"/>
            <a:ext cx="655401" cy="23561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erminador"/>
          <p:cNvSpPr/>
          <p:nvPr/>
        </p:nvSpPr>
        <p:spPr>
          <a:xfrm rot="15508930">
            <a:off x="3450134" y="142713"/>
            <a:ext cx="326003" cy="19507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erminador"/>
          <p:cNvSpPr/>
          <p:nvPr/>
        </p:nvSpPr>
        <p:spPr>
          <a:xfrm rot="7860363">
            <a:off x="728541" y="5308093"/>
            <a:ext cx="1453397" cy="27996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erminador"/>
          <p:cNvSpPr/>
          <p:nvPr/>
        </p:nvSpPr>
        <p:spPr>
          <a:xfrm rot="7222199">
            <a:off x="1208693" y="5638179"/>
            <a:ext cx="1241935" cy="26676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erminador"/>
          <p:cNvSpPr/>
          <p:nvPr/>
        </p:nvSpPr>
        <p:spPr>
          <a:xfrm rot="6741561">
            <a:off x="1734113" y="5868813"/>
            <a:ext cx="1004031" cy="26925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erminador"/>
          <p:cNvSpPr/>
          <p:nvPr/>
        </p:nvSpPr>
        <p:spPr>
          <a:xfrm rot="6312939">
            <a:off x="2156703" y="6120380"/>
            <a:ext cx="825997" cy="23840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erminador"/>
          <p:cNvSpPr/>
          <p:nvPr/>
        </p:nvSpPr>
        <p:spPr>
          <a:xfrm rot="6312939">
            <a:off x="2626225" y="6433473"/>
            <a:ext cx="625925" cy="194121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erminador"/>
          <p:cNvSpPr/>
          <p:nvPr/>
        </p:nvSpPr>
        <p:spPr>
          <a:xfrm rot="6312939" flipV="1">
            <a:off x="3080649" y="6489542"/>
            <a:ext cx="445361" cy="24331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erminador"/>
          <p:cNvSpPr/>
          <p:nvPr/>
        </p:nvSpPr>
        <p:spPr>
          <a:xfrm rot="10800000">
            <a:off x="2576428" y="3500436"/>
            <a:ext cx="1822216" cy="37376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erminador"/>
          <p:cNvSpPr/>
          <p:nvPr/>
        </p:nvSpPr>
        <p:spPr>
          <a:xfrm rot="11309112">
            <a:off x="2589338" y="2980906"/>
            <a:ext cx="1822216" cy="37376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erminador"/>
          <p:cNvSpPr/>
          <p:nvPr/>
        </p:nvSpPr>
        <p:spPr>
          <a:xfrm rot="9792166">
            <a:off x="2785862" y="4094276"/>
            <a:ext cx="1702462" cy="384149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erminador"/>
          <p:cNvSpPr/>
          <p:nvPr/>
        </p:nvSpPr>
        <p:spPr>
          <a:xfrm rot="12210121">
            <a:off x="2783297" y="2418369"/>
            <a:ext cx="1750925" cy="356203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erminador"/>
          <p:cNvSpPr/>
          <p:nvPr/>
        </p:nvSpPr>
        <p:spPr>
          <a:xfrm rot="8802575">
            <a:off x="3168898" y="4594232"/>
            <a:ext cx="1546059" cy="34165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erminador"/>
          <p:cNvSpPr/>
          <p:nvPr/>
        </p:nvSpPr>
        <p:spPr>
          <a:xfrm rot="12840872">
            <a:off x="3042445" y="1961757"/>
            <a:ext cx="1703757" cy="35878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erminador"/>
          <p:cNvSpPr/>
          <p:nvPr/>
        </p:nvSpPr>
        <p:spPr>
          <a:xfrm rot="13559110">
            <a:off x="3358746" y="1470779"/>
            <a:ext cx="1476010" cy="31880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erminador"/>
          <p:cNvSpPr/>
          <p:nvPr/>
        </p:nvSpPr>
        <p:spPr>
          <a:xfrm rot="14306455">
            <a:off x="3826230" y="1107814"/>
            <a:ext cx="1291526" cy="34150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Terminador"/>
          <p:cNvSpPr/>
          <p:nvPr/>
        </p:nvSpPr>
        <p:spPr>
          <a:xfrm rot="15191360">
            <a:off x="4341885" y="873690"/>
            <a:ext cx="1061753" cy="322144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Terminador"/>
          <p:cNvSpPr/>
          <p:nvPr/>
        </p:nvSpPr>
        <p:spPr>
          <a:xfrm rot="15508930">
            <a:off x="4891175" y="632102"/>
            <a:ext cx="765184" cy="25084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Terminador"/>
          <p:cNvSpPr/>
          <p:nvPr/>
        </p:nvSpPr>
        <p:spPr>
          <a:xfrm rot="15508930">
            <a:off x="5366431" y="353315"/>
            <a:ext cx="655401" cy="23561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Terminador"/>
          <p:cNvSpPr/>
          <p:nvPr/>
        </p:nvSpPr>
        <p:spPr>
          <a:xfrm rot="15508930">
            <a:off x="6021870" y="142711"/>
            <a:ext cx="326003" cy="19507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Terminador"/>
          <p:cNvSpPr/>
          <p:nvPr/>
        </p:nvSpPr>
        <p:spPr>
          <a:xfrm rot="7860363">
            <a:off x="3300277" y="5308091"/>
            <a:ext cx="1453397" cy="27996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Terminador"/>
          <p:cNvSpPr/>
          <p:nvPr/>
        </p:nvSpPr>
        <p:spPr>
          <a:xfrm rot="7222199">
            <a:off x="3780429" y="5638177"/>
            <a:ext cx="1241935" cy="26676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Terminador"/>
          <p:cNvSpPr/>
          <p:nvPr/>
        </p:nvSpPr>
        <p:spPr>
          <a:xfrm rot="6741561">
            <a:off x="4305849" y="5868811"/>
            <a:ext cx="1004031" cy="26925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Terminador"/>
          <p:cNvSpPr/>
          <p:nvPr/>
        </p:nvSpPr>
        <p:spPr>
          <a:xfrm rot="6312939">
            <a:off x="4728439" y="6120378"/>
            <a:ext cx="825997" cy="23840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Terminador"/>
          <p:cNvSpPr/>
          <p:nvPr/>
        </p:nvSpPr>
        <p:spPr>
          <a:xfrm rot="6312939">
            <a:off x="5197961" y="6433471"/>
            <a:ext cx="625925" cy="194121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Terminador"/>
          <p:cNvSpPr/>
          <p:nvPr/>
        </p:nvSpPr>
        <p:spPr>
          <a:xfrm rot="6312939" flipV="1">
            <a:off x="5652385" y="6489540"/>
            <a:ext cx="445361" cy="24331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Terminador"/>
          <p:cNvSpPr/>
          <p:nvPr/>
        </p:nvSpPr>
        <p:spPr>
          <a:xfrm rot="10800000">
            <a:off x="5407440" y="3500436"/>
            <a:ext cx="1822216" cy="37376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Terminador"/>
          <p:cNvSpPr/>
          <p:nvPr/>
        </p:nvSpPr>
        <p:spPr>
          <a:xfrm rot="11309112">
            <a:off x="5420350" y="2980906"/>
            <a:ext cx="1822216" cy="37376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Terminador"/>
          <p:cNvSpPr/>
          <p:nvPr/>
        </p:nvSpPr>
        <p:spPr>
          <a:xfrm rot="9792166">
            <a:off x="5616874" y="4094276"/>
            <a:ext cx="1702462" cy="384149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Terminador"/>
          <p:cNvSpPr/>
          <p:nvPr/>
        </p:nvSpPr>
        <p:spPr>
          <a:xfrm rot="12210121">
            <a:off x="5614309" y="2418369"/>
            <a:ext cx="1750925" cy="356203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Terminador"/>
          <p:cNvSpPr/>
          <p:nvPr/>
        </p:nvSpPr>
        <p:spPr>
          <a:xfrm rot="8802575">
            <a:off x="5999910" y="4594232"/>
            <a:ext cx="1546059" cy="34165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Terminador"/>
          <p:cNvSpPr/>
          <p:nvPr/>
        </p:nvSpPr>
        <p:spPr>
          <a:xfrm rot="12840872">
            <a:off x="5873457" y="1961757"/>
            <a:ext cx="1703757" cy="35878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Terminador"/>
          <p:cNvSpPr/>
          <p:nvPr/>
        </p:nvSpPr>
        <p:spPr>
          <a:xfrm rot="13559110">
            <a:off x="6189758" y="1470779"/>
            <a:ext cx="1476010" cy="31880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Terminador"/>
          <p:cNvSpPr/>
          <p:nvPr/>
        </p:nvSpPr>
        <p:spPr>
          <a:xfrm rot="14306455">
            <a:off x="6657242" y="1107814"/>
            <a:ext cx="1291526" cy="34150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Terminador"/>
          <p:cNvSpPr/>
          <p:nvPr/>
        </p:nvSpPr>
        <p:spPr>
          <a:xfrm rot="15191360">
            <a:off x="7172897" y="873690"/>
            <a:ext cx="1061753" cy="322144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Terminador"/>
          <p:cNvSpPr/>
          <p:nvPr/>
        </p:nvSpPr>
        <p:spPr>
          <a:xfrm rot="15508930">
            <a:off x="7722187" y="632102"/>
            <a:ext cx="765184" cy="25084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Terminador"/>
          <p:cNvSpPr/>
          <p:nvPr/>
        </p:nvSpPr>
        <p:spPr>
          <a:xfrm rot="15508930">
            <a:off x="8197443" y="353315"/>
            <a:ext cx="655401" cy="23561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Terminador"/>
          <p:cNvSpPr/>
          <p:nvPr/>
        </p:nvSpPr>
        <p:spPr>
          <a:xfrm rot="15508930">
            <a:off x="8852882" y="142711"/>
            <a:ext cx="326003" cy="19507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Terminador"/>
          <p:cNvSpPr/>
          <p:nvPr/>
        </p:nvSpPr>
        <p:spPr>
          <a:xfrm rot="7860363">
            <a:off x="6131289" y="5308091"/>
            <a:ext cx="1453397" cy="27996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Terminador"/>
          <p:cNvSpPr/>
          <p:nvPr/>
        </p:nvSpPr>
        <p:spPr>
          <a:xfrm rot="7222199">
            <a:off x="6611441" y="5638177"/>
            <a:ext cx="1241935" cy="26676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Terminador"/>
          <p:cNvSpPr/>
          <p:nvPr/>
        </p:nvSpPr>
        <p:spPr>
          <a:xfrm rot="6741561">
            <a:off x="7136861" y="5868811"/>
            <a:ext cx="1004031" cy="26925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Terminador"/>
          <p:cNvSpPr/>
          <p:nvPr/>
        </p:nvSpPr>
        <p:spPr>
          <a:xfrm rot="6312939">
            <a:off x="7559451" y="6120378"/>
            <a:ext cx="825997" cy="23840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Terminador"/>
          <p:cNvSpPr/>
          <p:nvPr/>
        </p:nvSpPr>
        <p:spPr>
          <a:xfrm rot="6312939">
            <a:off x="8028973" y="6433471"/>
            <a:ext cx="625925" cy="194121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Terminador"/>
          <p:cNvSpPr/>
          <p:nvPr/>
        </p:nvSpPr>
        <p:spPr>
          <a:xfrm rot="6312939" flipV="1">
            <a:off x="8483397" y="6489540"/>
            <a:ext cx="445361" cy="24331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60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8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2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7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1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1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3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7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1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9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1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3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5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7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1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3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7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9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1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3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5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7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9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1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3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5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7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9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1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3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5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7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9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1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3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5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7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9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1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3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7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9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1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3" presetID="2" presetClass="exit" presetSubtype="2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8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9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2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3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6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7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0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1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4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5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8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9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2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3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7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0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1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4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8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2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6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0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4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8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2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6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7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0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4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8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9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6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0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4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8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2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6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0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4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5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8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2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3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6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0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4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8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9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2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3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6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7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0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1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4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5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8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9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2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3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6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7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0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1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4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5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8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9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2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3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6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7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0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1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4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5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8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9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2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3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6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7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1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2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8" grpId="0" animBg="1"/>
      <p:bldP spid="8" grpId="1" animBg="1"/>
      <p:bldP spid="8" grpId="2" animBg="1"/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11" grpId="0" animBg="1"/>
      <p:bldP spid="11" grpId="1" animBg="1"/>
      <p:bldP spid="11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5" grpId="0" animBg="1"/>
      <p:bldP spid="15" grpId="1" animBg="1"/>
      <p:bldP spid="15" grpId="2" animBg="1"/>
      <p:bldP spid="16" grpId="0" animBg="1"/>
      <p:bldP spid="16" grpId="1" animBg="1"/>
      <p:bldP spid="16" grpId="2" animBg="1"/>
      <p:bldP spid="17" grpId="0" animBg="1"/>
      <p:bldP spid="17" grpId="1" animBg="1"/>
      <p:bldP spid="17" grpId="2" animBg="1"/>
      <p:bldP spid="18" grpId="0" animBg="1"/>
      <p:bldP spid="18" grpId="1" animBg="1"/>
      <p:bldP spid="18" grpId="2" animBg="1"/>
      <p:bldP spid="19" grpId="0" animBg="1"/>
      <p:bldP spid="19" grpId="1" animBg="1"/>
      <p:bldP spid="19" grpId="2" animBg="1"/>
      <p:bldP spid="20" grpId="0" animBg="1"/>
      <p:bldP spid="20" grpId="1" animBg="1"/>
      <p:bldP spid="20" grpId="2" animBg="1"/>
      <p:bldP spid="21" grpId="0" animBg="1"/>
      <p:bldP spid="21" grpId="1" animBg="1"/>
      <p:bldP spid="21" grpId="2" animBg="1"/>
      <p:bldP spid="22" grpId="0" animBg="1"/>
      <p:bldP spid="22" grpId="1" animBg="1"/>
      <p:bldP spid="22" grpId="2" animBg="1"/>
      <p:bldP spid="23" grpId="0" animBg="1"/>
      <p:bldP spid="23" grpId="1" animBg="1"/>
      <p:bldP spid="23" grpId="2" animBg="1"/>
      <p:bldP spid="24" grpId="0" animBg="1"/>
      <p:bldP spid="24" grpId="1" animBg="1"/>
      <p:bldP spid="24" grpId="2" animBg="1"/>
      <p:bldP spid="25" grpId="0" animBg="1"/>
      <p:bldP spid="25" grpId="1" animBg="1"/>
      <p:bldP spid="25" grpId="2" animBg="1"/>
      <p:bldP spid="26" grpId="0" animBg="1"/>
      <p:bldP spid="26" grpId="1" animBg="1"/>
      <p:bldP spid="26" grpId="2" animBg="1"/>
      <p:bldP spid="27" grpId="0" animBg="1"/>
      <p:bldP spid="27" grpId="1" animBg="1"/>
      <p:bldP spid="27" grpId="2" animBg="1"/>
      <p:bldP spid="28" grpId="0" animBg="1"/>
      <p:bldP spid="28" grpId="1" animBg="1"/>
      <p:bldP spid="28" grpId="2" animBg="1"/>
      <p:bldP spid="29" grpId="0" animBg="1"/>
      <p:bldP spid="29" grpId="1" animBg="1"/>
      <p:bldP spid="29" grpId="2" animBg="1"/>
      <p:bldP spid="30" grpId="0" animBg="1"/>
      <p:bldP spid="30" grpId="1" animBg="1"/>
      <p:bldP spid="30" grpId="2" animBg="1"/>
      <p:bldP spid="31" grpId="0" animBg="1"/>
      <p:bldP spid="31" grpId="1" animBg="1"/>
      <p:bldP spid="31" grpId="2" animBg="1"/>
      <p:bldP spid="32" grpId="0" animBg="1"/>
      <p:bldP spid="32" grpId="1" animBg="1"/>
      <p:bldP spid="32" grpId="2" animBg="1"/>
      <p:bldP spid="33" grpId="0" animBg="1"/>
      <p:bldP spid="33" grpId="1" animBg="1"/>
      <p:bldP spid="33" grpId="2" animBg="1"/>
      <p:bldP spid="34" grpId="0" animBg="1"/>
      <p:bldP spid="34" grpId="1" animBg="1"/>
      <p:bldP spid="34" grpId="2" animBg="1"/>
      <p:bldP spid="35" grpId="0" animBg="1"/>
      <p:bldP spid="35" grpId="1" animBg="1"/>
      <p:bldP spid="35" grpId="2" animBg="1"/>
      <p:bldP spid="36" grpId="0" animBg="1"/>
      <p:bldP spid="36" grpId="1" animBg="1"/>
      <p:bldP spid="36" grpId="2" animBg="1"/>
      <p:bldP spid="37" grpId="0" animBg="1"/>
      <p:bldP spid="37" grpId="1" animBg="1"/>
      <p:bldP spid="37" grpId="2" animBg="1"/>
      <p:bldP spid="38" grpId="0" animBg="1"/>
      <p:bldP spid="38" grpId="1" animBg="1"/>
      <p:bldP spid="38" grpId="2" animBg="1"/>
      <p:bldP spid="39" grpId="0" animBg="1"/>
      <p:bldP spid="39" grpId="1" animBg="1"/>
      <p:bldP spid="39" grpId="2" animBg="1"/>
      <p:bldP spid="40" grpId="0" animBg="1"/>
      <p:bldP spid="40" grpId="1" animBg="1"/>
      <p:bldP spid="40" grpId="2" animBg="1"/>
      <p:bldP spid="41" grpId="0" animBg="1"/>
      <p:bldP spid="41" grpId="1" animBg="1"/>
      <p:bldP spid="41" grpId="2" animBg="1"/>
      <p:bldP spid="42" grpId="0" animBg="1"/>
      <p:bldP spid="42" grpId="1" animBg="1"/>
      <p:bldP spid="42" grpId="2" animBg="1"/>
      <p:bldP spid="43" grpId="0" animBg="1"/>
      <p:bldP spid="43" grpId="1" animBg="1"/>
      <p:bldP spid="43" grpId="2" animBg="1"/>
      <p:bldP spid="44" grpId="0" animBg="1"/>
      <p:bldP spid="44" grpId="1" animBg="1"/>
      <p:bldP spid="44" grpId="2" animBg="1"/>
      <p:bldP spid="45" grpId="0" animBg="1"/>
      <p:bldP spid="45" grpId="1" animBg="1"/>
      <p:bldP spid="45" grpId="2" animBg="1"/>
      <p:bldP spid="46" grpId="0" animBg="1"/>
      <p:bldP spid="46" grpId="1" animBg="1"/>
      <p:bldP spid="46" grpId="2" animBg="1"/>
      <p:bldP spid="47" grpId="0" animBg="1"/>
      <p:bldP spid="47" grpId="1" animBg="1"/>
      <p:bldP spid="47" grpId="2" animBg="1"/>
      <p:bldP spid="48" grpId="0" animBg="1"/>
      <p:bldP spid="48" grpId="1" animBg="1"/>
      <p:bldP spid="48" grpId="2" animBg="1"/>
      <p:bldP spid="49" grpId="0" animBg="1"/>
      <p:bldP spid="49" grpId="1" animBg="1"/>
      <p:bldP spid="49" grpId="2" animBg="1"/>
      <p:bldP spid="50" grpId="0" animBg="1"/>
      <p:bldP spid="50" grpId="1" animBg="1"/>
      <p:bldP spid="50" grpId="2" animBg="1"/>
      <p:bldP spid="51" grpId="0" animBg="1"/>
      <p:bldP spid="51" grpId="1" animBg="1"/>
      <p:bldP spid="51" grpId="2" animBg="1"/>
      <p:bldP spid="52" grpId="0" animBg="1"/>
      <p:bldP spid="52" grpId="1" animBg="1"/>
      <p:bldP spid="52" grpId="2" animBg="1"/>
      <p:bldP spid="53" grpId="0" animBg="1"/>
      <p:bldP spid="53" grpId="1" animBg="1"/>
      <p:bldP spid="53" grpId="2" animBg="1"/>
      <p:bldP spid="54" grpId="0" animBg="1"/>
      <p:bldP spid="54" grpId="1" animBg="1"/>
      <p:bldP spid="54" grpId="2" animBg="1"/>
      <p:bldP spid="55" grpId="0" animBg="1"/>
      <p:bldP spid="55" grpId="1" animBg="1"/>
      <p:bldP spid="55" grpId="2" animBg="1"/>
      <p:bldP spid="56" grpId="0" animBg="1"/>
      <p:bldP spid="56" grpId="1" animBg="1"/>
      <p:bldP spid="56" grpId="2" animBg="1"/>
      <p:bldP spid="57" grpId="0" animBg="1"/>
      <p:bldP spid="57" grpId="1" animBg="1"/>
      <p:bldP spid="57" grpId="2" animBg="1"/>
      <p:bldP spid="58" grpId="0" animBg="1"/>
      <p:bldP spid="58" grpId="1" animBg="1"/>
      <p:bldP spid="58" grpId="2" animBg="1"/>
      <p:bldP spid="59" grpId="0" animBg="1"/>
      <p:bldP spid="59" grpId="1" animBg="1"/>
      <p:bldP spid="59" grpId="2" animBg="1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chemeClr val="tx2">
                  <a:lumMod val="75000"/>
                </a:schemeClr>
              </a:gs>
              <a:gs pos="50000">
                <a:schemeClr val="tx2">
                  <a:lumMod val="25000"/>
                  <a:shade val="67500"/>
                  <a:satMod val="115000"/>
                </a:schemeClr>
              </a:gs>
              <a:gs pos="100000">
                <a:schemeClr val="tx2">
                  <a:lumMod val="25000"/>
                  <a:shade val="100000"/>
                  <a:satMod val="115000"/>
                </a:schemeClr>
              </a:gs>
            </a:gsLst>
            <a:lin ang="108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91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64863" cy="6858000"/>
          </a:xfrm>
          <a:prstGeom prst="rect">
            <a:avLst/>
          </a:prstGeom>
        </p:spPr>
      </p:pic>
      <p:sp>
        <p:nvSpPr>
          <p:cNvPr id="5" name="4 Anillo"/>
          <p:cNvSpPr/>
          <p:nvPr/>
        </p:nvSpPr>
        <p:spPr>
          <a:xfrm>
            <a:off x="2857488" y="0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" name="5 Anillo"/>
          <p:cNvSpPr/>
          <p:nvPr/>
        </p:nvSpPr>
        <p:spPr>
          <a:xfrm>
            <a:off x="2928926" y="1785926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7" name="6 Anillo"/>
          <p:cNvSpPr/>
          <p:nvPr/>
        </p:nvSpPr>
        <p:spPr>
          <a:xfrm>
            <a:off x="2928926" y="3571876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8" name="7 Anillo"/>
          <p:cNvSpPr/>
          <p:nvPr/>
        </p:nvSpPr>
        <p:spPr>
          <a:xfrm>
            <a:off x="3000364" y="5286388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9" name="8 Anillo"/>
          <p:cNvSpPr/>
          <p:nvPr/>
        </p:nvSpPr>
        <p:spPr>
          <a:xfrm>
            <a:off x="4500562" y="0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0" name="9 Anillo"/>
          <p:cNvSpPr/>
          <p:nvPr/>
        </p:nvSpPr>
        <p:spPr>
          <a:xfrm>
            <a:off x="4572000" y="1785926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1" name="10 Anillo"/>
          <p:cNvSpPr/>
          <p:nvPr/>
        </p:nvSpPr>
        <p:spPr>
          <a:xfrm>
            <a:off x="4572000" y="3571876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2" name="11 Anillo"/>
          <p:cNvSpPr/>
          <p:nvPr/>
        </p:nvSpPr>
        <p:spPr>
          <a:xfrm>
            <a:off x="4643438" y="5286388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pic>
        <p:nvPicPr>
          <p:cNvPr id="13" name="Picture 2"/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3000"/>
                            </p:stCondLst>
                            <p:childTnLst>
                              <p:par>
                                <p:cTn id="57" presetID="2" presetClass="exit" presetSubtype="2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2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6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4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5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11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chemeClr val="bg1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path path="circle">
              <a:fillToRect l="50000" t="50000" r="50000" b="50000"/>
            </a:path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85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70789" cy="6858000"/>
          </a:xfrm>
          <a:prstGeom prst="rect">
            <a:avLst/>
          </a:prstGeom>
        </p:spPr>
      </p:pic>
      <p:sp>
        <p:nvSpPr>
          <p:cNvPr id="5" name="4 Anillo"/>
          <p:cNvSpPr/>
          <p:nvPr/>
        </p:nvSpPr>
        <p:spPr>
          <a:xfrm>
            <a:off x="1785918" y="857232"/>
            <a:ext cx="5643602" cy="5500726"/>
          </a:xfrm>
          <a:prstGeom prst="donut">
            <a:avLst>
              <a:gd name="adj" fmla="val 31420"/>
            </a:avLst>
          </a:prstGeom>
          <a:blipFill dpi="0" rotWithShape="1">
            <a:blip r:embed="rId3"/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" name="5 Elipse"/>
          <p:cNvSpPr/>
          <p:nvPr/>
        </p:nvSpPr>
        <p:spPr>
          <a:xfrm>
            <a:off x="2857488" y="1857364"/>
            <a:ext cx="3429024" cy="3429024"/>
          </a:xfrm>
          <a:prstGeom prst="ellipse">
            <a:avLst/>
          </a:prstGeom>
          <a:blipFill>
            <a:blip r:embed="rId3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7" name="Picture 2"/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3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23" presetClass="exit" presetSubtype="544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2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1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47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chemeClr val="tx2">
                  <a:lumMod val="10000"/>
                </a:schemeClr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54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40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52930" cy="6858000"/>
          </a:xfrm>
          <a:prstGeom prst="rect">
            <a:avLst/>
          </a:prstGeom>
        </p:spPr>
      </p:pic>
      <p:sp>
        <p:nvSpPr>
          <p:cNvPr id="33" name="32 Terminador"/>
          <p:cNvSpPr/>
          <p:nvPr/>
        </p:nvSpPr>
        <p:spPr>
          <a:xfrm>
            <a:off x="2214546" y="3214687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Terminador"/>
          <p:cNvSpPr/>
          <p:nvPr/>
        </p:nvSpPr>
        <p:spPr>
          <a:xfrm>
            <a:off x="4643438" y="3143248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Terminador"/>
          <p:cNvSpPr/>
          <p:nvPr/>
        </p:nvSpPr>
        <p:spPr>
          <a:xfrm>
            <a:off x="1928794" y="371475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Terminador"/>
          <p:cNvSpPr/>
          <p:nvPr/>
        </p:nvSpPr>
        <p:spPr>
          <a:xfrm>
            <a:off x="4786314" y="3643314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Terminador"/>
          <p:cNvSpPr/>
          <p:nvPr/>
        </p:nvSpPr>
        <p:spPr>
          <a:xfrm>
            <a:off x="4929190" y="264318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Terminador"/>
          <p:cNvSpPr/>
          <p:nvPr/>
        </p:nvSpPr>
        <p:spPr>
          <a:xfrm>
            <a:off x="2000232" y="2714620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Terminador"/>
          <p:cNvSpPr/>
          <p:nvPr/>
        </p:nvSpPr>
        <p:spPr>
          <a:xfrm>
            <a:off x="5286380" y="2071678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Terminador"/>
          <p:cNvSpPr/>
          <p:nvPr/>
        </p:nvSpPr>
        <p:spPr>
          <a:xfrm>
            <a:off x="5572132" y="157161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Terminador"/>
          <p:cNvSpPr/>
          <p:nvPr/>
        </p:nvSpPr>
        <p:spPr>
          <a:xfrm>
            <a:off x="6000760" y="1071546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Terminador"/>
          <p:cNvSpPr/>
          <p:nvPr/>
        </p:nvSpPr>
        <p:spPr>
          <a:xfrm>
            <a:off x="6357950" y="571480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Terminador"/>
          <p:cNvSpPr/>
          <p:nvPr/>
        </p:nvSpPr>
        <p:spPr>
          <a:xfrm>
            <a:off x="6715140" y="0"/>
            <a:ext cx="2214578" cy="428604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Terminador"/>
          <p:cNvSpPr/>
          <p:nvPr/>
        </p:nvSpPr>
        <p:spPr>
          <a:xfrm>
            <a:off x="1643042" y="2214554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Terminador"/>
          <p:cNvSpPr/>
          <p:nvPr/>
        </p:nvSpPr>
        <p:spPr>
          <a:xfrm>
            <a:off x="1214414" y="1714488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Terminador"/>
          <p:cNvSpPr/>
          <p:nvPr/>
        </p:nvSpPr>
        <p:spPr>
          <a:xfrm>
            <a:off x="928662" y="121442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Terminador"/>
          <p:cNvSpPr/>
          <p:nvPr/>
        </p:nvSpPr>
        <p:spPr>
          <a:xfrm>
            <a:off x="571472" y="714356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Terminador"/>
          <p:cNvSpPr/>
          <p:nvPr/>
        </p:nvSpPr>
        <p:spPr>
          <a:xfrm>
            <a:off x="285720" y="214290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Terminador"/>
          <p:cNvSpPr/>
          <p:nvPr/>
        </p:nvSpPr>
        <p:spPr>
          <a:xfrm>
            <a:off x="5286380" y="4143380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Terminador"/>
          <p:cNvSpPr/>
          <p:nvPr/>
        </p:nvSpPr>
        <p:spPr>
          <a:xfrm>
            <a:off x="5572132" y="4643446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Terminador"/>
          <p:cNvSpPr/>
          <p:nvPr/>
        </p:nvSpPr>
        <p:spPr>
          <a:xfrm>
            <a:off x="5929322" y="514351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Terminador"/>
          <p:cNvSpPr/>
          <p:nvPr/>
        </p:nvSpPr>
        <p:spPr>
          <a:xfrm>
            <a:off x="6286512" y="5643578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Terminador"/>
          <p:cNvSpPr/>
          <p:nvPr/>
        </p:nvSpPr>
        <p:spPr>
          <a:xfrm>
            <a:off x="6643702" y="621508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Terminador"/>
          <p:cNvSpPr/>
          <p:nvPr/>
        </p:nvSpPr>
        <p:spPr>
          <a:xfrm>
            <a:off x="1571604" y="4214818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Terminador"/>
          <p:cNvSpPr/>
          <p:nvPr/>
        </p:nvSpPr>
        <p:spPr>
          <a:xfrm>
            <a:off x="1214414" y="4714884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Terminador"/>
          <p:cNvSpPr/>
          <p:nvPr/>
        </p:nvSpPr>
        <p:spPr>
          <a:xfrm>
            <a:off x="1000100" y="5214950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Terminador"/>
          <p:cNvSpPr/>
          <p:nvPr/>
        </p:nvSpPr>
        <p:spPr>
          <a:xfrm>
            <a:off x="642910" y="5715016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Terminador"/>
          <p:cNvSpPr/>
          <p:nvPr/>
        </p:nvSpPr>
        <p:spPr>
          <a:xfrm>
            <a:off x="214282" y="621508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31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1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3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5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7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9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1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3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5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7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9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88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91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94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9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0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0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0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0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12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15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18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21" dur="3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24" dur="3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2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8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0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2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4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6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8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0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2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4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6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8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0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2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05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08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11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14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5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17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20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23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4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26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29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0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32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35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38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41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2" fill="hold">
                            <p:stCondLst>
                              <p:cond delay="3000"/>
                            </p:stCondLst>
                            <p:childTnLst>
                              <p:par>
                                <p:cTn id="243" presetID="2" presetClass="exit" presetSubtype="2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7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8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9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1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2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3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5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6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7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9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0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3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4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5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7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8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9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1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2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3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5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6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7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9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0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1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3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4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5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7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8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9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1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2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3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5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6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7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9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0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1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3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4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5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7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8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9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1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2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3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5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6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7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9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0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1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3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4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5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7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8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9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1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2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3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5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6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7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9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0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1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3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4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5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7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9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1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53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  <p:bldP spid="38" grpId="0" animBg="1"/>
      <p:bldP spid="38" grpId="1" animBg="1"/>
      <p:bldP spid="38" grpId="2" animBg="1"/>
      <p:bldP spid="38" grpId="3" animBg="1"/>
      <p:bldP spid="39" grpId="0" animBg="1"/>
      <p:bldP spid="39" grpId="1" animBg="1"/>
      <p:bldP spid="39" grpId="2" animBg="1"/>
      <p:bldP spid="39" grpId="3" animBg="1"/>
      <p:bldP spid="40" grpId="0" animBg="1"/>
      <p:bldP spid="40" grpId="1" animBg="1"/>
      <p:bldP spid="40" grpId="2" animBg="1"/>
      <p:bldP spid="40" grpId="3" animBg="1"/>
      <p:bldP spid="41" grpId="0" animBg="1"/>
      <p:bldP spid="41" grpId="1" animBg="1"/>
      <p:bldP spid="41" grpId="2" animBg="1"/>
      <p:bldP spid="41" grpId="3" animBg="1"/>
      <p:bldP spid="42" grpId="0" animBg="1"/>
      <p:bldP spid="42" grpId="1" animBg="1"/>
      <p:bldP spid="42" grpId="2" animBg="1"/>
      <p:bldP spid="42" grpId="3" animBg="1"/>
      <p:bldP spid="43" grpId="0" animBg="1"/>
      <p:bldP spid="43" grpId="1" animBg="1"/>
      <p:bldP spid="43" grpId="2" animBg="1"/>
      <p:bldP spid="43" grpId="3" animBg="1"/>
      <p:bldP spid="44" grpId="0" animBg="1"/>
      <p:bldP spid="44" grpId="1" animBg="1"/>
      <p:bldP spid="44" grpId="2" animBg="1"/>
      <p:bldP spid="44" grpId="3" animBg="1"/>
      <p:bldP spid="45" grpId="0" animBg="1"/>
      <p:bldP spid="45" grpId="1" animBg="1"/>
      <p:bldP spid="45" grpId="2" animBg="1"/>
      <p:bldP spid="45" grpId="3" animBg="1"/>
      <p:bldP spid="46" grpId="0" animBg="1"/>
      <p:bldP spid="46" grpId="1" animBg="1"/>
      <p:bldP spid="46" grpId="2" animBg="1"/>
      <p:bldP spid="46" grpId="3" animBg="1"/>
      <p:bldP spid="47" grpId="0" animBg="1"/>
      <p:bldP spid="47" grpId="1" animBg="1"/>
      <p:bldP spid="47" grpId="2" animBg="1"/>
      <p:bldP spid="47" grpId="3" animBg="1"/>
      <p:bldP spid="48" grpId="0" animBg="1"/>
      <p:bldP spid="48" grpId="1" animBg="1"/>
      <p:bldP spid="48" grpId="2" animBg="1"/>
      <p:bldP spid="48" grpId="3" animBg="1"/>
      <p:bldP spid="49" grpId="0" animBg="1"/>
      <p:bldP spid="49" grpId="1" animBg="1"/>
      <p:bldP spid="49" grpId="2" animBg="1"/>
      <p:bldP spid="49" grpId="3" animBg="1"/>
      <p:bldP spid="50" grpId="0" animBg="1"/>
      <p:bldP spid="50" grpId="1" animBg="1"/>
      <p:bldP spid="50" grpId="2" animBg="1"/>
      <p:bldP spid="50" grpId="3" animBg="1"/>
      <p:bldP spid="51" grpId="0" animBg="1"/>
      <p:bldP spid="51" grpId="1" animBg="1"/>
      <p:bldP spid="51" grpId="2" animBg="1"/>
      <p:bldP spid="51" grpId="3" animBg="1"/>
      <p:bldP spid="52" grpId="0" animBg="1"/>
      <p:bldP spid="52" grpId="1" animBg="1"/>
      <p:bldP spid="52" grpId="2" animBg="1"/>
      <p:bldP spid="52" grpId="3" animBg="1"/>
      <p:bldP spid="53" grpId="0" animBg="1"/>
      <p:bldP spid="53" grpId="1" animBg="1"/>
      <p:bldP spid="53" grpId="2" animBg="1"/>
      <p:bldP spid="53" grpId="3" animBg="1"/>
      <p:bldP spid="54" grpId="0" animBg="1"/>
      <p:bldP spid="54" grpId="1" animBg="1"/>
      <p:bldP spid="54" grpId="2" animBg="1"/>
      <p:bldP spid="54" grpId="3" animBg="1"/>
      <p:bldP spid="55" grpId="0" animBg="1"/>
      <p:bldP spid="55" grpId="1" animBg="1"/>
      <p:bldP spid="55" grpId="2" animBg="1"/>
      <p:bldP spid="55" grpId="3" animBg="1"/>
      <p:bldP spid="56" grpId="0" animBg="1"/>
      <p:bldP spid="56" grpId="1" animBg="1"/>
      <p:bldP spid="56" grpId="2" animBg="1"/>
      <p:bldP spid="56" grpId="3" animBg="1"/>
      <p:bldP spid="57" grpId="0" animBg="1"/>
      <p:bldP spid="57" grpId="1" animBg="1"/>
      <p:bldP spid="57" grpId="2" animBg="1"/>
      <p:bldP spid="57" grpId="3" animBg="1"/>
      <p:bldP spid="58" grpId="0" animBg="1"/>
      <p:bldP spid="58" grpId="1" animBg="1"/>
      <p:bldP spid="58" grpId="2" animBg="1"/>
      <p:bldP spid="58" grpId="3" animBg="1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chemeClr val="bg1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path path="circle">
              <a:fillToRect l="50000" t="50000" r="50000" b="50000"/>
            </a:path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87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70789" cy="6858000"/>
          </a:xfrm>
          <a:prstGeom prst="rect">
            <a:avLst/>
          </a:prstGeom>
        </p:spPr>
      </p:pic>
      <p:sp>
        <p:nvSpPr>
          <p:cNvPr id="5" name="4 Terminador"/>
          <p:cNvSpPr/>
          <p:nvPr/>
        </p:nvSpPr>
        <p:spPr>
          <a:xfrm rot="16200000">
            <a:off x="3821913" y="67864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Terminador"/>
          <p:cNvSpPr/>
          <p:nvPr/>
        </p:nvSpPr>
        <p:spPr>
          <a:xfrm rot="5635217">
            <a:off x="3737227" y="5811957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erminador"/>
          <p:cNvSpPr/>
          <p:nvPr/>
        </p:nvSpPr>
        <p:spPr>
          <a:xfrm rot="10800000">
            <a:off x="1214414" y="3357562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erminador"/>
          <p:cNvSpPr/>
          <p:nvPr/>
        </p:nvSpPr>
        <p:spPr>
          <a:xfrm>
            <a:off x="6429388" y="3286124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erminador"/>
          <p:cNvSpPr/>
          <p:nvPr/>
        </p:nvSpPr>
        <p:spPr>
          <a:xfrm rot="12896374">
            <a:off x="1876564" y="153030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erminador"/>
          <p:cNvSpPr/>
          <p:nvPr/>
        </p:nvSpPr>
        <p:spPr>
          <a:xfrm rot="19444141">
            <a:off x="5739596" y="152067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erminador"/>
          <p:cNvSpPr/>
          <p:nvPr/>
        </p:nvSpPr>
        <p:spPr>
          <a:xfrm rot="2441997">
            <a:off x="5835789" y="4948256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erminador"/>
          <p:cNvSpPr/>
          <p:nvPr/>
        </p:nvSpPr>
        <p:spPr>
          <a:xfrm rot="8250756">
            <a:off x="1895769" y="5032682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erminador"/>
          <p:cNvSpPr/>
          <p:nvPr/>
        </p:nvSpPr>
        <p:spPr>
          <a:xfrm rot="9347617">
            <a:off x="1426582" y="4336292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erminador"/>
          <p:cNvSpPr/>
          <p:nvPr/>
        </p:nvSpPr>
        <p:spPr>
          <a:xfrm rot="20133365">
            <a:off x="6278796" y="2355522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erminador"/>
          <p:cNvSpPr/>
          <p:nvPr/>
        </p:nvSpPr>
        <p:spPr>
          <a:xfrm rot="11958562">
            <a:off x="1368122" y="2345095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erminador"/>
          <p:cNvSpPr/>
          <p:nvPr/>
        </p:nvSpPr>
        <p:spPr>
          <a:xfrm rot="18187279">
            <a:off x="4897802" y="85448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erminador"/>
          <p:cNvSpPr/>
          <p:nvPr/>
        </p:nvSpPr>
        <p:spPr>
          <a:xfrm rot="14156137">
            <a:off x="2699794" y="917316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erminador"/>
          <p:cNvSpPr/>
          <p:nvPr/>
        </p:nvSpPr>
        <p:spPr>
          <a:xfrm rot="1472356">
            <a:off x="6289098" y="4174311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erminador"/>
          <p:cNvSpPr/>
          <p:nvPr/>
        </p:nvSpPr>
        <p:spPr>
          <a:xfrm rot="3412175">
            <a:off x="5119473" y="5494236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erminador"/>
          <p:cNvSpPr/>
          <p:nvPr/>
        </p:nvSpPr>
        <p:spPr>
          <a:xfrm rot="7393577">
            <a:off x="2762241" y="556555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erminador"/>
          <p:cNvSpPr/>
          <p:nvPr/>
        </p:nvSpPr>
        <p:spPr>
          <a:xfrm rot="11486285">
            <a:off x="1232806" y="2881071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erminador"/>
          <p:cNvSpPr/>
          <p:nvPr/>
        </p:nvSpPr>
        <p:spPr>
          <a:xfrm rot="12294895">
            <a:off x="1567062" y="1916123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erminador"/>
          <p:cNvSpPr/>
          <p:nvPr/>
        </p:nvSpPr>
        <p:spPr>
          <a:xfrm rot="10049623">
            <a:off x="1304186" y="3896148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erminador"/>
          <p:cNvSpPr/>
          <p:nvPr/>
        </p:nvSpPr>
        <p:spPr>
          <a:xfrm rot="13649130">
            <a:off x="2282564" y="1216894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erminador"/>
          <p:cNvSpPr/>
          <p:nvPr/>
        </p:nvSpPr>
        <p:spPr>
          <a:xfrm rot="14991883">
            <a:off x="3248838" y="687736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erminador"/>
          <p:cNvSpPr/>
          <p:nvPr/>
        </p:nvSpPr>
        <p:spPr>
          <a:xfrm rot="17159923">
            <a:off x="4408456" y="694670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erminador"/>
          <p:cNvSpPr/>
          <p:nvPr/>
        </p:nvSpPr>
        <p:spPr>
          <a:xfrm rot="19000907">
            <a:off x="5373441" y="1199212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erminador"/>
          <p:cNvSpPr/>
          <p:nvPr/>
        </p:nvSpPr>
        <p:spPr>
          <a:xfrm rot="19877338">
            <a:off x="6040992" y="1917834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erminador"/>
          <p:cNvSpPr/>
          <p:nvPr/>
        </p:nvSpPr>
        <p:spPr>
          <a:xfrm rot="20806414">
            <a:off x="6447772" y="281997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erminador"/>
          <p:cNvSpPr/>
          <p:nvPr/>
        </p:nvSpPr>
        <p:spPr>
          <a:xfrm rot="466720">
            <a:off x="6373587" y="3678057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erminador"/>
          <p:cNvSpPr/>
          <p:nvPr/>
        </p:nvSpPr>
        <p:spPr>
          <a:xfrm rot="1963210">
            <a:off x="6091669" y="4601687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Terminador"/>
          <p:cNvSpPr/>
          <p:nvPr/>
        </p:nvSpPr>
        <p:spPr>
          <a:xfrm rot="3130849">
            <a:off x="5490392" y="5223328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Terminador"/>
          <p:cNvSpPr/>
          <p:nvPr/>
        </p:nvSpPr>
        <p:spPr>
          <a:xfrm rot="4928348">
            <a:off x="4194737" y="5801443"/>
            <a:ext cx="1713025" cy="372927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Terminador"/>
          <p:cNvSpPr/>
          <p:nvPr/>
        </p:nvSpPr>
        <p:spPr>
          <a:xfrm rot="6515540">
            <a:off x="3261328" y="5802862"/>
            <a:ext cx="1706942" cy="377741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Terminador"/>
          <p:cNvSpPr/>
          <p:nvPr/>
        </p:nvSpPr>
        <p:spPr>
          <a:xfrm rot="7393577">
            <a:off x="2333612" y="5351245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Terminador"/>
          <p:cNvSpPr/>
          <p:nvPr/>
        </p:nvSpPr>
        <p:spPr>
          <a:xfrm rot="8961156">
            <a:off x="1614343" y="4626855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Terminador"/>
          <p:cNvSpPr/>
          <p:nvPr/>
        </p:nvSpPr>
        <p:spPr>
          <a:xfrm rot="4117052">
            <a:off x="4701460" y="5805997"/>
            <a:ext cx="1713025" cy="372927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38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0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6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2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8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2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4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5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6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7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2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3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6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0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4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0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1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6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8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2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3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4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8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9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0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2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4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5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0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2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6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7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8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2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3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4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7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9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1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7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9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1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3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5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7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1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5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9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1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3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5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9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1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5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7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9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1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3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5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7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9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1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2" fill="hold">
                            <p:stCondLst>
                              <p:cond delay="3000"/>
                            </p:stCondLst>
                            <p:childTnLst>
                              <p:par>
                                <p:cTn id="273" presetID="23" presetClass="exit" presetSubtype="544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7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8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1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2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86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7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8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92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3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4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9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0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04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6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1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1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16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7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8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22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3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4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28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9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0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3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6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1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2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6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7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8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2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3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8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9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0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4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7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1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2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6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7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8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9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2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3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4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8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4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1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2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3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6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7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8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9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2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3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4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5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8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9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0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4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7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1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2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3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6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7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8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9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2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3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8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9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0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4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7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0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1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2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3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6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7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8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9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2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6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0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8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0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2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6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0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2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4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8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0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2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4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6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0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2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4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6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8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0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2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4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6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7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9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0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3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chemeClr val="tx2">
                  <a:lumMod val="75000"/>
                </a:schemeClr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89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8746" y="0"/>
            <a:ext cx="9182746" cy="6858000"/>
          </a:xfrm>
          <a:prstGeom prst="rect">
            <a:avLst/>
          </a:prstGeom>
        </p:spPr>
      </p:pic>
      <p:sp>
        <p:nvSpPr>
          <p:cNvPr id="6" name="5 Terminador"/>
          <p:cNvSpPr/>
          <p:nvPr/>
        </p:nvSpPr>
        <p:spPr>
          <a:xfrm rot="10800000">
            <a:off x="0" y="3429000"/>
            <a:ext cx="2250812" cy="445207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erminador"/>
          <p:cNvSpPr/>
          <p:nvPr/>
        </p:nvSpPr>
        <p:spPr>
          <a:xfrm rot="204144">
            <a:off x="6893188" y="3214686"/>
            <a:ext cx="2250812" cy="373769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erminador"/>
          <p:cNvSpPr/>
          <p:nvPr/>
        </p:nvSpPr>
        <p:spPr>
          <a:xfrm rot="11309112">
            <a:off x="20527" y="2878241"/>
            <a:ext cx="2250812" cy="445207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erminador"/>
          <p:cNvSpPr/>
          <p:nvPr/>
        </p:nvSpPr>
        <p:spPr>
          <a:xfrm rot="20850928">
            <a:off x="6863247" y="2682674"/>
            <a:ext cx="2250812" cy="386726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erminador"/>
          <p:cNvSpPr/>
          <p:nvPr/>
        </p:nvSpPr>
        <p:spPr>
          <a:xfrm rot="9792166">
            <a:off x="235536" y="40802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erminador"/>
          <p:cNvSpPr/>
          <p:nvPr/>
        </p:nvSpPr>
        <p:spPr>
          <a:xfrm rot="746405">
            <a:off x="6868777" y="3721177"/>
            <a:ext cx="2250812" cy="391728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erminador"/>
          <p:cNvSpPr/>
          <p:nvPr/>
        </p:nvSpPr>
        <p:spPr>
          <a:xfrm rot="12210121">
            <a:off x="254293" y="2270999"/>
            <a:ext cx="2162754" cy="424285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erminador"/>
          <p:cNvSpPr/>
          <p:nvPr/>
        </p:nvSpPr>
        <p:spPr>
          <a:xfrm rot="20297578">
            <a:off x="6678822" y="2257967"/>
            <a:ext cx="2156507" cy="392318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erminador"/>
          <p:cNvSpPr/>
          <p:nvPr/>
        </p:nvSpPr>
        <p:spPr>
          <a:xfrm rot="8802575">
            <a:off x="669341" y="4634090"/>
            <a:ext cx="1909701" cy="406953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erminador"/>
          <p:cNvSpPr/>
          <p:nvPr/>
        </p:nvSpPr>
        <p:spPr>
          <a:xfrm rot="19840245">
            <a:off x="6469676" y="1832735"/>
            <a:ext cx="2156507" cy="392318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erminador"/>
          <p:cNvSpPr/>
          <p:nvPr/>
        </p:nvSpPr>
        <p:spPr>
          <a:xfrm rot="1462688">
            <a:off x="6669822" y="4260876"/>
            <a:ext cx="2250812" cy="445207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erminador"/>
          <p:cNvSpPr/>
          <p:nvPr/>
        </p:nvSpPr>
        <p:spPr>
          <a:xfrm rot="12840872">
            <a:off x="547345" y="1786965"/>
            <a:ext cx="2104491" cy="427354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erminador"/>
          <p:cNvSpPr/>
          <p:nvPr/>
        </p:nvSpPr>
        <p:spPr>
          <a:xfrm rot="13559110">
            <a:off x="944884" y="1357898"/>
            <a:ext cx="1758123" cy="393784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erminador"/>
          <p:cNvSpPr/>
          <p:nvPr/>
        </p:nvSpPr>
        <p:spPr>
          <a:xfrm rot="14306455">
            <a:off x="1456152" y="983503"/>
            <a:ext cx="1538378" cy="421833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erminador"/>
          <p:cNvSpPr/>
          <p:nvPr/>
        </p:nvSpPr>
        <p:spPr>
          <a:xfrm rot="15191360">
            <a:off x="2026975" y="749633"/>
            <a:ext cx="1264688" cy="397914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erminador"/>
          <p:cNvSpPr/>
          <p:nvPr/>
        </p:nvSpPr>
        <p:spPr>
          <a:xfrm rot="15508930">
            <a:off x="2626712" y="536841"/>
            <a:ext cx="911435" cy="309848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erminador"/>
          <p:cNvSpPr/>
          <p:nvPr/>
        </p:nvSpPr>
        <p:spPr>
          <a:xfrm rot="15508930">
            <a:off x="3116308" y="269769"/>
            <a:ext cx="780669" cy="291033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erminador"/>
          <p:cNvSpPr/>
          <p:nvPr/>
        </p:nvSpPr>
        <p:spPr>
          <a:xfrm rot="15508930">
            <a:off x="3814185" y="93826"/>
            <a:ext cx="388312" cy="240952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erminador"/>
          <p:cNvSpPr/>
          <p:nvPr/>
        </p:nvSpPr>
        <p:spPr>
          <a:xfrm rot="7860363">
            <a:off x="1079841" y="5148750"/>
            <a:ext cx="1731187" cy="34581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erminador"/>
          <p:cNvSpPr/>
          <p:nvPr/>
        </p:nvSpPr>
        <p:spPr>
          <a:xfrm rot="7222199">
            <a:off x="1546851" y="5488545"/>
            <a:ext cx="1479309" cy="329505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erminador"/>
          <p:cNvSpPr/>
          <p:nvPr/>
        </p:nvSpPr>
        <p:spPr>
          <a:xfrm rot="6741561">
            <a:off x="2069284" y="5736365"/>
            <a:ext cx="1195933" cy="332586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erminador"/>
          <p:cNvSpPr/>
          <p:nvPr/>
        </p:nvSpPr>
        <p:spPr>
          <a:xfrm rot="6312939">
            <a:off x="2495335" y="6008814"/>
            <a:ext cx="983871" cy="29448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erminador"/>
          <p:cNvSpPr/>
          <p:nvPr/>
        </p:nvSpPr>
        <p:spPr>
          <a:xfrm rot="6312939">
            <a:off x="2983984" y="6346932"/>
            <a:ext cx="745559" cy="23978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erminador"/>
          <p:cNvSpPr/>
          <p:nvPr/>
        </p:nvSpPr>
        <p:spPr>
          <a:xfrm rot="6312939" flipV="1">
            <a:off x="3445551" y="6412348"/>
            <a:ext cx="530484" cy="30054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erminador"/>
          <p:cNvSpPr/>
          <p:nvPr/>
        </p:nvSpPr>
        <p:spPr>
          <a:xfrm rot="19175338">
            <a:off x="6326345" y="1421695"/>
            <a:ext cx="1878960" cy="373625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erminador"/>
          <p:cNvSpPr/>
          <p:nvPr/>
        </p:nvSpPr>
        <p:spPr>
          <a:xfrm rot="18822185">
            <a:off x="6153508" y="1105765"/>
            <a:ext cx="1621706" cy="340342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Terminador"/>
          <p:cNvSpPr/>
          <p:nvPr/>
        </p:nvSpPr>
        <p:spPr>
          <a:xfrm rot="18502703">
            <a:off x="5880422" y="843708"/>
            <a:ext cx="1424699" cy="343832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Terminador"/>
          <p:cNvSpPr/>
          <p:nvPr/>
        </p:nvSpPr>
        <p:spPr>
          <a:xfrm rot="18581877">
            <a:off x="5730912" y="634081"/>
            <a:ext cx="1125525" cy="303563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Terminador"/>
          <p:cNvSpPr/>
          <p:nvPr/>
        </p:nvSpPr>
        <p:spPr>
          <a:xfrm rot="18062680">
            <a:off x="5518424" y="448047"/>
            <a:ext cx="1031365" cy="262487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Terminador"/>
          <p:cNvSpPr/>
          <p:nvPr/>
        </p:nvSpPr>
        <p:spPr>
          <a:xfrm rot="18062680">
            <a:off x="5367944" y="298342"/>
            <a:ext cx="757637" cy="239841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Terminador"/>
          <p:cNvSpPr/>
          <p:nvPr/>
        </p:nvSpPr>
        <p:spPr>
          <a:xfrm rot="18273175" flipV="1">
            <a:off x="5132765" y="75685"/>
            <a:ext cx="492871" cy="27973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Terminador"/>
          <p:cNvSpPr/>
          <p:nvPr/>
        </p:nvSpPr>
        <p:spPr>
          <a:xfrm rot="2176090">
            <a:off x="6464890" y="4740357"/>
            <a:ext cx="1895200" cy="361586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Terminador"/>
          <p:cNvSpPr/>
          <p:nvPr/>
        </p:nvSpPr>
        <p:spPr>
          <a:xfrm rot="3136191">
            <a:off x="6285902" y="5221711"/>
            <a:ext cx="1664755" cy="338841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Terminador"/>
          <p:cNvSpPr/>
          <p:nvPr/>
        </p:nvSpPr>
        <p:spPr>
          <a:xfrm rot="3904807">
            <a:off x="6002971" y="5553526"/>
            <a:ext cx="1457808" cy="384136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Terminador"/>
          <p:cNvSpPr/>
          <p:nvPr/>
        </p:nvSpPr>
        <p:spPr>
          <a:xfrm rot="3904807">
            <a:off x="5752307" y="5965041"/>
            <a:ext cx="1022833" cy="363208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Terminador"/>
          <p:cNvSpPr/>
          <p:nvPr/>
        </p:nvSpPr>
        <p:spPr>
          <a:xfrm rot="3904807">
            <a:off x="5372461" y="6242821"/>
            <a:ext cx="685096" cy="311874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Terminador"/>
          <p:cNvSpPr/>
          <p:nvPr/>
        </p:nvSpPr>
        <p:spPr>
          <a:xfrm rot="3904807">
            <a:off x="5110404" y="6470238"/>
            <a:ext cx="423387" cy="275481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43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-214346" y="0"/>
            <a:ext cx="9358347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5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9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1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3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5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9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1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5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3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7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3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5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7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9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1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3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5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7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9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1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3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5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7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9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0" fill="hold">
                            <p:stCondLst>
                              <p:cond delay="3000"/>
                            </p:stCondLst>
                            <p:childTnLst>
                              <p:par>
                                <p:cTn id="231" presetID="2" presetClass="exit" presetSubtype="2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2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3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6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7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0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1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4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5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8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9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0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4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8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2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6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7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4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8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6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0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5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0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1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4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5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8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9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2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3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6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7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0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1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4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5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8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9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2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3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6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7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0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1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4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5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8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9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2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3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6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7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4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0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4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8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0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2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4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6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8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10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12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14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16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1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0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2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4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6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8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0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2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4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8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0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2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4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6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8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0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2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3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5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6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7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59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  <p:bldP spid="38" grpId="0" animBg="1"/>
      <p:bldP spid="38" grpId="1" animBg="1"/>
      <p:bldP spid="38" grpId="2" animBg="1"/>
      <p:bldP spid="38" grpId="3" animBg="1"/>
      <p:bldP spid="39" grpId="0" animBg="1"/>
      <p:bldP spid="39" grpId="1" animBg="1"/>
      <p:bldP spid="39" grpId="2" animBg="1"/>
      <p:bldP spid="39" grpId="3" animBg="1"/>
      <p:bldP spid="40" grpId="0" animBg="1"/>
      <p:bldP spid="40" grpId="1" animBg="1"/>
      <p:bldP spid="40" grpId="2" animBg="1"/>
      <p:bldP spid="40" grpId="3" animBg="1"/>
      <p:bldP spid="41" grpId="0" animBg="1"/>
      <p:bldP spid="41" grpId="1" animBg="1"/>
      <p:bldP spid="41" grpId="2" animBg="1"/>
      <p:bldP spid="41" grpId="3" animBg="1"/>
      <p:bldP spid="42" grpId="0" animBg="1"/>
      <p:bldP spid="42" grpId="1" animBg="1"/>
      <p:bldP spid="42" grpId="2" animBg="1"/>
      <p:bldP spid="42" grpId="3" animBg="1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88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52930" cy="6858000"/>
          </a:xfrm>
          <a:prstGeom prst="rect">
            <a:avLst/>
          </a:prstGeom>
        </p:spPr>
      </p:pic>
      <p:sp>
        <p:nvSpPr>
          <p:cNvPr id="6" name="5 Trapecio"/>
          <p:cNvSpPr/>
          <p:nvPr/>
        </p:nvSpPr>
        <p:spPr>
          <a:xfrm rot="5400000">
            <a:off x="-1143000" y="1143000"/>
            <a:ext cx="6858000" cy="4572000"/>
          </a:xfrm>
          <a:prstGeom prst="trapezoid">
            <a:avLst>
              <a:gd name="adj" fmla="val 34040"/>
            </a:avLst>
          </a:prstGeom>
          <a:blipFill>
            <a:blip r:embed="rId3"/>
            <a:stretch>
              <a:fillRect/>
            </a:stretch>
          </a:blipFill>
          <a:ln>
            <a:noFill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rapecio"/>
          <p:cNvSpPr/>
          <p:nvPr/>
        </p:nvSpPr>
        <p:spPr>
          <a:xfrm rot="16200000">
            <a:off x="3429000" y="1143000"/>
            <a:ext cx="6858000" cy="4572000"/>
          </a:xfrm>
          <a:prstGeom prst="trapezoid">
            <a:avLst>
              <a:gd name="adj" fmla="val 34040"/>
            </a:avLst>
          </a:prstGeom>
          <a:blipFill>
            <a:blip r:embed="rId3"/>
            <a:stretch>
              <a:fillRect/>
            </a:stretch>
          </a:blipFill>
          <a:ln>
            <a:noFill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8" name="Picture 2"/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7" presetClass="exit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3" presetClass="exit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15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7" presetClass="exit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3" presetClass="exit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24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7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7" grpId="0" animBg="1"/>
      <p:bldP spid="7" grpId="1" animBg="1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rgbClr val="4C3408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90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6858000"/>
          </a:xfrm>
          <a:prstGeom prst="rect">
            <a:avLst/>
          </a:prstGeom>
        </p:spPr>
      </p:pic>
      <p:sp>
        <p:nvSpPr>
          <p:cNvPr id="5" name="4 Terminador"/>
          <p:cNvSpPr/>
          <p:nvPr/>
        </p:nvSpPr>
        <p:spPr>
          <a:xfrm rot="16200000">
            <a:off x="-322625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Terminador"/>
          <p:cNvSpPr/>
          <p:nvPr/>
        </p:nvSpPr>
        <p:spPr>
          <a:xfrm rot="5400000">
            <a:off x="-822659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erminador"/>
          <p:cNvSpPr/>
          <p:nvPr/>
        </p:nvSpPr>
        <p:spPr>
          <a:xfrm rot="16200000">
            <a:off x="-822659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erminador"/>
          <p:cNvSpPr/>
          <p:nvPr/>
        </p:nvSpPr>
        <p:spPr>
          <a:xfrm rot="5400000">
            <a:off x="-322625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erminador"/>
          <p:cNvSpPr/>
          <p:nvPr/>
        </p:nvSpPr>
        <p:spPr>
          <a:xfrm rot="16200000">
            <a:off x="177441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erminador"/>
          <p:cNvSpPr/>
          <p:nvPr/>
        </p:nvSpPr>
        <p:spPr>
          <a:xfrm rot="5400000">
            <a:off x="177441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erminador"/>
          <p:cNvSpPr/>
          <p:nvPr/>
        </p:nvSpPr>
        <p:spPr>
          <a:xfrm rot="16200000">
            <a:off x="677507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erminador"/>
          <p:cNvSpPr/>
          <p:nvPr/>
        </p:nvSpPr>
        <p:spPr>
          <a:xfrm rot="5400000">
            <a:off x="677507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erminador"/>
          <p:cNvSpPr/>
          <p:nvPr/>
        </p:nvSpPr>
        <p:spPr>
          <a:xfrm rot="16200000">
            <a:off x="1177605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erminador"/>
          <p:cNvSpPr/>
          <p:nvPr/>
        </p:nvSpPr>
        <p:spPr>
          <a:xfrm rot="5400000">
            <a:off x="1177605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erminador"/>
          <p:cNvSpPr/>
          <p:nvPr/>
        </p:nvSpPr>
        <p:spPr>
          <a:xfrm rot="16200000">
            <a:off x="1677639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erminador"/>
          <p:cNvSpPr/>
          <p:nvPr/>
        </p:nvSpPr>
        <p:spPr>
          <a:xfrm rot="5400000">
            <a:off x="1677639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erminador"/>
          <p:cNvSpPr/>
          <p:nvPr/>
        </p:nvSpPr>
        <p:spPr>
          <a:xfrm rot="16200000">
            <a:off x="2141986" y="2072798"/>
            <a:ext cx="2102891" cy="386135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erminador"/>
          <p:cNvSpPr/>
          <p:nvPr/>
        </p:nvSpPr>
        <p:spPr>
          <a:xfrm rot="5400000">
            <a:off x="2177705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erminador"/>
          <p:cNvSpPr/>
          <p:nvPr/>
        </p:nvSpPr>
        <p:spPr>
          <a:xfrm rot="16200000">
            <a:off x="2606333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erminador"/>
          <p:cNvSpPr/>
          <p:nvPr/>
        </p:nvSpPr>
        <p:spPr>
          <a:xfrm rot="5400000">
            <a:off x="2677771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erminador"/>
          <p:cNvSpPr/>
          <p:nvPr/>
        </p:nvSpPr>
        <p:spPr>
          <a:xfrm rot="16200000">
            <a:off x="3106431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erminador"/>
          <p:cNvSpPr/>
          <p:nvPr/>
        </p:nvSpPr>
        <p:spPr>
          <a:xfrm rot="5400000">
            <a:off x="3177837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erminador"/>
          <p:cNvSpPr/>
          <p:nvPr/>
        </p:nvSpPr>
        <p:spPr>
          <a:xfrm rot="16200000">
            <a:off x="3606465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erminador"/>
          <p:cNvSpPr/>
          <p:nvPr/>
        </p:nvSpPr>
        <p:spPr>
          <a:xfrm rot="5400000">
            <a:off x="3677903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erminador"/>
          <p:cNvSpPr/>
          <p:nvPr/>
        </p:nvSpPr>
        <p:spPr>
          <a:xfrm rot="16200000">
            <a:off x="4106531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erminador"/>
          <p:cNvSpPr/>
          <p:nvPr/>
        </p:nvSpPr>
        <p:spPr>
          <a:xfrm rot="5400000">
            <a:off x="4177969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erminador"/>
          <p:cNvSpPr/>
          <p:nvPr/>
        </p:nvSpPr>
        <p:spPr>
          <a:xfrm rot="16200000">
            <a:off x="4606597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erminador"/>
          <p:cNvSpPr/>
          <p:nvPr/>
        </p:nvSpPr>
        <p:spPr>
          <a:xfrm rot="5400000">
            <a:off x="4678035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erminador"/>
          <p:cNvSpPr/>
          <p:nvPr/>
        </p:nvSpPr>
        <p:spPr>
          <a:xfrm rot="16200000">
            <a:off x="5106694" y="2037083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erminador"/>
          <p:cNvSpPr/>
          <p:nvPr/>
        </p:nvSpPr>
        <p:spPr>
          <a:xfrm rot="5400000">
            <a:off x="5178133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erminador"/>
          <p:cNvSpPr/>
          <p:nvPr/>
        </p:nvSpPr>
        <p:spPr>
          <a:xfrm rot="16200000">
            <a:off x="5606728" y="2037083"/>
            <a:ext cx="2102891" cy="457572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Terminador"/>
          <p:cNvSpPr/>
          <p:nvPr/>
        </p:nvSpPr>
        <p:spPr>
          <a:xfrm rot="5400000">
            <a:off x="5678167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Terminador"/>
          <p:cNvSpPr/>
          <p:nvPr/>
        </p:nvSpPr>
        <p:spPr>
          <a:xfrm rot="16200000">
            <a:off x="6106794" y="2037083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Terminador"/>
          <p:cNvSpPr/>
          <p:nvPr/>
        </p:nvSpPr>
        <p:spPr>
          <a:xfrm rot="5400000">
            <a:off x="6178233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Terminador"/>
          <p:cNvSpPr/>
          <p:nvPr/>
        </p:nvSpPr>
        <p:spPr>
          <a:xfrm rot="16200000">
            <a:off x="6606860" y="2037083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Terminador"/>
          <p:cNvSpPr/>
          <p:nvPr/>
        </p:nvSpPr>
        <p:spPr>
          <a:xfrm rot="5400000">
            <a:off x="6678299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Terminador"/>
          <p:cNvSpPr/>
          <p:nvPr/>
        </p:nvSpPr>
        <p:spPr>
          <a:xfrm rot="16200000">
            <a:off x="7106926" y="2037083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Terminador"/>
          <p:cNvSpPr/>
          <p:nvPr/>
        </p:nvSpPr>
        <p:spPr>
          <a:xfrm rot="5400000">
            <a:off x="7178365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Terminador"/>
          <p:cNvSpPr/>
          <p:nvPr/>
        </p:nvSpPr>
        <p:spPr>
          <a:xfrm rot="16200000">
            <a:off x="7592521" y="2051552"/>
            <a:ext cx="2102891" cy="428629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Terminador"/>
          <p:cNvSpPr/>
          <p:nvPr/>
        </p:nvSpPr>
        <p:spPr>
          <a:xfrm rot="5400000">
            <a:off x="7663958" y="4266133"/>
            <a:ext cx="2102891" cy="428628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41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5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9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3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5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7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9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3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5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9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1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5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1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7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9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1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3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5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9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1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3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4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26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29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0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32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35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38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41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44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5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47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8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50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1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53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4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56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7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59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62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65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68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71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2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74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5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77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8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80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1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83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4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86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7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89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0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92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95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98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01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2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04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5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07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8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10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1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13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4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16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7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19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0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22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25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28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31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3" presetID="2" presetClass="exit" presetSubtype="1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7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8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9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1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2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3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5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6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7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9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0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3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4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5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7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8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9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1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2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3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5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6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7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9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3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4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2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6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0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4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8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2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7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0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4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8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9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1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6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0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4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8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2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0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4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5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7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8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2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3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9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0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4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78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9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82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86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7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9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1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94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98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9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0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06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7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1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1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14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18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9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2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26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7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3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1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3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38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9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4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46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7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5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1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54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5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6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6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7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7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1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7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78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9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2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6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7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1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4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5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8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9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2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6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7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0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1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4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5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8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9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23" presetClass="entr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3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5" presetID="16" presetClass="entr" presetSubtype="4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627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  <p:bldP spid="38" grpId="1" animBg="1"/>
      <p:bldP spid="38" grpId="2" animBg="1"/>
      <p:bldP spid="38" grpId="3" animBg="1"/>
      <p:bldP spid="38" grpId="4" animBg="1"/>
      <p:bldP spid="39" grpId="0" animBg="1"/>
      <p:bldP spid="39" grpId="1" animBg="1"/>
      <p:bldP spid="39" grpId="2" animBg="1"/>
      <p:bldP spid="39" grpId="3" animBg="1"/>
      <p:bldP spid="39" grpId="4" animBg="1"/>
      <p:bldP spid="40" grpId="0" animBg="1"/>
      <p:bldP spid="40" grpId="1" animBg="1"/>
      <p:bldP spid="40" grpId="2" animBg="1"/>
      <p:bldP spid="40" grpId="3" animBg="1"/>
      <p:bldP spid="40" grpId="4" animBg="1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chemeClr val="tx2">
                  <a:lumMod val="50000"/>
                </a:schemeClr>
              </a:gs>
              <a:gs pos="50000">
                <a:srgbClr val="993300">
                  <a:shade val="67500"/>
                  <a:satMod val="115000"/>
                </a:srgbClr>
              </a:gs>
              <a:gs pos="100000">
                <a:srgbClr val="993300">
                  <a:shade val="100000"/>
                  <a:satMod val="115000"/>
                </a:srgbClr>
              </a:gs>
            </a:gsLst>
            <a:lin ang="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95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0734" y="0"/>
            <a:ext cx="9194734" cy="6858000"/>
          </a:xfrm>
          <a:prstGeom prst="rect">
            <a:avLst/>
          </a:prstGeom>
        </p:spPr>
      </p:pic>
      <p:sp>
        <p:nvSpPr>
          <p:cNvPr id="6" name="5 Terminador"/>
          <p:cNvSpPr/>
          <p:nvPr/>
        </p:nvSpPr>
        <p:spPr>
          <a:xfrm rot="10800000">
            <a:off x="4692" y="3500438"/>
            <a:ext cx="1822216" cy="37376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erminador"/>
          <p:cNvSpPr/>
          <p:nvPr/>
        </p:nvSpPr>
        <p:spPr>
          <a:xfrm rot="11309112">
            <a:off x="17602" y="2980908"/>
            <a:ext cx="1822216" cy="37376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erminador"/>
          <p:cNvSpPr/>
          <p:nvPr/>
        </p:nvSpPr>
        <p:spPr>
          <a:xfrm rot="9792166">
            <a:off x="214126" y="4094278"/>
            <a:ext cx="1702462" cy="384149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erminador"/>
          <p:cNvSpPr/>
          <p:nvPr/>
        </p:nvSpPr>
        <p:spPr>
          <a:xfrm rot="12210121">
            <a:off x="211561" y="2418371"/>
            <a:ext cx="1750925" cy="356203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erminador"/>
          <p:cNvSpPr/>
          <p:nvPr/>
        </p:nvSpPr>
        <p:spPr>
          <a:xfrm rot="8802575">
            <a:off x="597162" y="4594234"/>
            <a:ext cx="1546059" cy="34165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erminador"/>
          <p:cNvSpPr/>
          <p:nvPr/>
        </p:nvSpPr>
        <p:spPr>
          <a:xfrm rot="12840872">
            <a:off x="470709" y="1961759"/>
            <a:ext cx="1703757" cy="35878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erminador"/>
          <p:cNvSpPr/>
          <p:nvPr/>
        </p:nvSpPr>
        <p:spPr>
          <a:xfrm rot="13559110">
            <a:off x="787010" y="1470781"/>
            <a:ext cx="1476010" cy="31880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erminador"/>
          <p:cNvSpPr/>
          <p:nvPr/>
        </p:nvSpPr>
        <p:spPr>
          <a:xfrm rot="14306455">
            <a:off x="1254494" y="1107816"/>
            <a:ext cx="1291526" cy="34150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erminador"/>
          <p:cNvSpPr/>
          <p:nvPr/>
        </p:nvSpPr>
        <p:spPr>
          <a:xfrm rot="15191360">
            <a:off x="1770149" y="873692"/>
            <a:ext cx="1061753" cy="322144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erminador"/>
          <p:cNvSpPr/>
          <p:nvPr/>
        </p:nvSpPr>
        <p:spPr>
          <a:xfrm rot="15508930">
            <a:off x="2319439" y="632104"/>
            <a:ext cx="765184" cy="25084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erminador"/>
          <p:cNvSpPr/>
          <p:nvPr/>
        </p:nvSpPr>
        <p:spPr>
          <a:xfrm rot="15508930">
            <a:off x="2794695" y="353317"/>
            <a:ext cx="655401" cy="23561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erminador"/>
          <p:cNvSpPr/>
          <p:nvPr/>
        </p:nvSpPr>
        <p:spPr>
          <a:xfrm rot="15508930">
            <a:off x="3450134" y="142713"/>
            <a:ext cx="326003" cy="19507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erminador"/>
          <p:cNvSpPr/>
          <p:nvPr/>
        </p:nvSpPr>
        <p:spPr>
          <a:xfrm rot="7860363">
            <a:off x="728541" y="5308093"/>
            <a:ext cx="1453397" cy="27996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erminador"/>
          <p:cNvSpPr/>
          <p:nvPr/>
        </p:nvSpPr>
        <p:spPr>
          <a:xfrm rot="7222199">
            <a:off x="1208693" y="5638179"/>
            <a:ext cx="1241935" cy="26676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erminador"/>
          <p:cNvSpPr/>
          <p:nvPr/>
        </p:nvSpPr>
        <p:spPr>
          <a:xfrm rot="6741561">
            <a:off x="1734113" y="5868813"/>
            <a:ext cx="1004031" cy="26925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erminador"/>
          <p:cNvSpPr/>
          <p:nvPr/>
        </p:nvSpPr>
        <p:spPr>
          <a:xfrm rot="6312939">
            <a:off x="2156703" y="6120380"/>
            <a:ext cx="825997" cy="23840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erminador"/>
          <p:cNvSpPr/>
          <p:nvPr/>
        </p:nvSpPr>
        <p:spPr>
          <a:xfrm rot="6312939">
            <a:off x="2626225" y="6433473"/>
            <a:ext cx="625925" cy="194121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erminador"/>
          <p:cNvSpPr/>
          <p:nvPr/>
        </p:nvSpPr>
        <p:spPr>
          <a:xfrm rot="6312939" flipV="1">
            <a:off x="3080649" y="6489542"/>
            <a:ext cx="445361" cy="24331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erminador"/>
          <p:cNvSpPr/>
          <p:nvPr/>
        </p:nvSpPr>
        <p:spPr>
          <a:xfrm rot="10800000">
            <a:off x="2576428" y="3500436"/>
            <a:ext cx="1822216" cy="37376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erminador"/>
          <p:cNvSpPr/>
          <p:nvPr/>
        </p:nvSpPr>
        <p:spPr>
          <a:xfrm rot="11309112">
            <a:off x="2589338" y="2980906"/>
            <a:ext cx="1822216" cy="37376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erminador"/>
          <p:cNvSpPr/>
          <p:nvPr/>
        </p:nvSpPr>
        <p:spPr>
          <a:xfrm rot="9792166">
            <a:off x="2785862" y="4094276"/>
            <a:ext cx="1702462" cy="384149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erminador"/>
          <p:cNvSpPr/>
          <p:nvPr/>
        </p:nvSpPr>
        <p:spPr>
          <a:xfrm rot="12210121">
            <a:off x="2783297" y="2418369"/>
            <a:ext cx="1750925" cy="356203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erminador"/>
          <p:cNvSpPr/>
          <p:nvPr/>
        </p:nvSpPr>
        <p:spPr>
          <a:xfrm rot="8802575">
            <a:off x="3168898" y="4594232"/>
            <a:ext cx="1546059" cy="34165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erminador"/>
          <p:cNvSpPr/>
          <p:nvPr/>
        </p:nvSpPr>
        <p:spPr>
          <a:xfrm rot="12840872">
            <a:off x="3042445" y="1961757"/>
            <a:ext cx="1703757" cy="35878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erminador"/>
          <p:cNvSpPr/>
          <p:nvPr/>
        </p:nvSpPr>
        <p:spPr>
          <a:xfrm rot="13559110">
            <a:off x="3358746" y="1470779"/>
            <a:ext cx="1476010" cy="31880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erminador"/>
          <p:cNvSpPr/>
          <p:nvPr/>
        </p:nvSpPr>
        <p:spPr>
          <a:xfrm rot="14306455">
            <a:off x="3826230" y="1107814"/>
            <a:ext cx="1291526" cy="34150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Terminador"/>
          <p:cNvSpPr/>
          <p:nvPr/>
        </p:nvSpPr>
        <p:spPr>
          <a:xfrm rot="15191360">
            <a:off x="4341885" y="873690"/>
            <a:ext cx="1061753" cy="322144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Terminador"/>
          <p:cNvSpPr/>
          <p:nvPr/>
        </p:nvSpPr>
        <p:spPr>
          <a:xfrm rot="15508930">
            <a:off x="4891175" y="632102"/>
            <a:ext cx="765184" cy="25084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Terminador"/>
          <p:cNvSpPr/>
          <p:nvPr/>
        </p:nvSpPr>
        <p:spPr>
          <a:xfrm rot="15508930">
            <a:off x="5366431" y="353315"/>
            <a:ext cx="655401" cy="23561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Terminador"/>
          <p:cNvSpPr/>
          <p:nvPr/>
        </p:nvSpPr>
        <p:spPr>
          <a:xfrm rot="15508930">
            <a:off x="6021870" y="142711"/>
            <a:ext cx="326003" cy="19507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Terminador"/>
          <p:cNvSpPr/>
          <p:nvPr/>
        </p:nvSpPr>
        <p:spPr>
          <a:xfrm rot="7860363">
            <a:off x="3300277" y="5308091"/>
            <a:ext cx="1453397" cy="27996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Terminador"/>
          <p:cNvSpPr/>
          <p:nvPr/>
        </p:nvSpPr>
        <p:spPr>
          <a:xfrm rot="7222199">
            <a:off x="3780429" y="5638177"/>
            <a:ext cx="1241935" cy="26676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Terminador"/>
          <p:cNvSpPr/>
          <p:nvPr/>
        </p:nvSpPr>
        <p:spPr>
          <a:xfrm rot="6741561">
            <a:off x="4305849" y="5868811"/>
            <a:ext cx="1004031" cy="26925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Terminador"/>
          <p:cNvSpPr/>
          <p:nvPr/>
        </p:nvSpPr>
        <p:spPr>
          <a:xfrm rot="6312939">
            <a:off x="4728439" y="6120378"/>
            <a:ext cx="825997" cy="23840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Terminador"/>
          <p:cNvSpPr/>
          <p:nvPr/>
        </p:nvSpPr>
        <p:spPr>
          <a:xfrm rot="6312939">
            <a:off x="5197961" y="6433471"/>
            <a:ext cx="625925" cy="194121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Terminador"/>
          <p:cNvSpPr/>
          <p:nvPr/>
        </p:nvSpPr>
        <p:spPr>
          <a:xfrm rot="6312939" flipV="1">
            <a:off x="5652385" y="6489540"/>
            <a:ext cx="445361" cy="24331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Terminador"/>
          <p:cNvSpPr/>
          <p:nvPr/>
        </p:nvSpPr>
        <p:spPr>
          <a:xfrm rot="10800000">
            <a:off x="5407440" y="3500436"/>
            <a:ext cx="1822216" cy="37376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Terminador"/>
          <p:cNvSpPr/>
          <p:nvPr/>
        </p:nvSpPr>
        <p:spPr>
          <a:xfrm rot="11309112">
            <a:off x="5420350" y="2980906"/>
            <a:ext cx="1822216" cy="37376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Terminador"/>
          <p:cNvSpPr/>
          <p:nvPr/>
        </p:nvSpPr>
        <p:spPr>
          <a:xfrm rot="9792166">
            <a:off x="5616874" y="4094276"/>
            <a:ext cx="1702462" cy="384149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Terminador"/>
          <p:cNvSpPr/>
          <p:nvPr/>
        </p:nvSpPr>
        <p:spPr>
          <a:xfrm rot="12210121">
            <a:off x="5614309" y="2418369"/>
            <a:ext cx="1750925" cy="356203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Terminador"/>
          <p:cNvSpPr/>
          <p:nvPr/>
        </p:nvSpPr>
        <p:spPr>
          <a:xfrm rot="8802575">
            <a:off x="5999910" y="4594232"/>
            <a:ext cx="1546059" cy="34165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Terminador"/>
          <p:cNvSpPr/>
          <p:nvPr/>
        </p:nvSpPr>
        <p:spPr>
          <a:xfrm rot="12840872">
            <a:off x="5873457" y="1961757"/>
            <a:ext cx="1703757" cy="35878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Terminador"/>
          <p:cNvSpPr/>
          <p:nvPr/>
        </p:nvSpPr>
        <p:spPr>
          <a:xfrm rot="13559110">
            <a:off x="6189758" y="1470779"/>
            <a:ext cx="1476010" cy="31880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Terminador"/>
          <p:cNvSpPr/>
          <p:nvPr/>
        </p:nvSpPr>
        <p:spPr>
          <a:xfrm rot="14306455">
            <a:off x="6657242" y="1107814"/>
            <a:ext cx="1291526" cy="34150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Terminador"/>
          <p:cNvSpPr/>
          <p:nvPr/>
        </p:nvSpPr>
        <p:spPr>
          <a:xfrm rot="15191360">
            <a:off x="7172897" y="873690"/>
            <a:ext cx="1061753" cy="322144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Terminador"/>
          <p:cNvSpPr/>
          <p:nvPr/>
        </p:nvSpPr>
        <p:spPr>
          <a:xfrm rot="15508930">
            <a:off x="7722187" y="632102"/>
            <a:ext cx="765184" cy="25084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Terminador"/>
          <p:cNvSpPr/>
          <p:nvPr/>
        </p:nvSpPr>
        <p:spPr>
          <a:xfrm rot="15508930">
            <a:off x="8197443" y="353315"/>
            <a:ext cx="655401" cy="23561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Terminador"/>
          <p:cNvSpPr/>
          <p:nvPr/>
        </p:nvSpPr>
        <p:spPr>
          <a:xfrm rot="15508930">
            <a:off x="8852882" y="142711"/>
            <a:ext cx="326003" cy="19507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Terminador"/>
          <p:cNvSpPr/>
          <p:nvPr/>
        </p:nvSpPr>
        <p:spPr>
          <a:xfrm rot="7860363">
            <a:off x="6131289" y="5308091"/>
            <a:ext cx="1453397" cy="27996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Terminador"/>
          <p:cNvSpPr/>
          <p:nvPr/>
        </p:nvSpPr>
        <p:spPr>
          <a:xfrm rot="7222199">
            <a:off x="6611441" y="5638177"/>
            <a:ext cx="1241935" cy="26676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Terminador"/>
          <p:cNvSpPr/>
          <p:nvPr/>
        </p:nvSpPr>
        <p:spPr>
          <a:xfrm rot="6741561">
            <a:off x="7136861" y="5868811"/>
            <a:ext cx="1004031" cy="26925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Terminador"/>
          <p:cNvSpPr/>
          <p:nvPr/>
        </p:nvSpPr>
        <p:spPr>
          <a:xfrm rot="6312939">
            <a:off x="7559451" y="6120378"/>
            <a:ext cx="825997" cy="23840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Terminador"/>
          <p:cNvSpPr/>
          <p:nvPr/>
        </p:nvSpPr>
        <p:spPr>
          <a:xfrm rot="6312939">
            <a:off x="8028973" y="6433471"/>
            <a:ext cx="625925" cy="194121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Terminador"/>
          <p:cNvSpPr/>
          <p:nvPr/>
        </p:nvSpPr>
        <p:spPr>
          <a:xfrm rot="6312939" flipV="1">
            <a:off x="8483397" y="6489540"/>
            <a:ext cx="445361" cy="24331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60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-285784" y="0"/>
            <a:ext cx="9429785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8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2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7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1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1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3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7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1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9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1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3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5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7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1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3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7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9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1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3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5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7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9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1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3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5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7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9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1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3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5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7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9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1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3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5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7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9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1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3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7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9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1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3" presetID="2" presetClass="exit" presetSubtype="2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8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9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2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3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6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7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0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1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4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5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8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9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2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3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7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0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1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4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8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2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6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0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4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8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2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6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7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0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4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8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9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6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0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4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8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2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6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0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4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5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8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2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3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6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0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4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8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9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2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3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6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7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0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1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4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5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8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9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2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3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6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7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0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1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4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5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8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9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2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3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6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7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0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1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4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5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8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9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2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3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6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7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1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2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8" grpId="0" animBg="1"/>
      <p:bldP spid="8" grpId="1" animBg="1"/>
      <p:bldP spid="8" grpId="2" animBg="1"/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11" grpId="0" animBg="1"/>
      <p:bldP spid="11" grpId="1" animBg="1"/>
      <p:bldP spid="11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5" grpId="0" animBg="1"/>
      <p:bldP spid="15" grpId="1" animBg="1"/>
      <p:bldP spid="15" grpId="2" animBg="1"/>
      <p:bldP spid="16" grpId="0" animBg="1"/>
      <p:bldP spid="16" grpId="1" animBg="1"/>
      <p:bldP spid="16" grpId="2" animBg="1"/>
      <p:bldP spid="17" grpId="0" animBg="1"/>
      <p:bldP spid="17" grpId="1" animBg="1"/>
      <p:bldP spid="17" grpId="2" animBg="1"/>
      <p:bldP spid="18" grpId="0" animBg="1"/>
      <p:bldP spid="18" grpId="1" animBg="1"/>
      <p:bldP spid="18" grpId="2" animBg="1"/>
      <p:bldP spid="19" grpId="0" animBg="1"/>
      <p:bldP spid="19" grpId="1" animBg="1"/>
      <p:bldP spid="19" grpId="2" animBg="1"/>
      <p:bldP spid="20" grpId="0" animBg="1"/>
      <p:bldP spid="20" grpId="1" animBg="1"/>
      <p:bldP spid="20" grpId="2" animBg="1"/>
      <p:bldP spid="21" grpId="0" animBg="1"/>
      <p:bldP spid="21" grpId="1" animBg="1"/>
      <p:bldP spid="21" grpId="2" animBg="1"/>
      <p:bldP spid="22" grpId="0" animBg="1"/>
      <p:bldP spid="22" grpId="1" animBg="1"/>
      <p:bldP spid="22" grpId="2" animBg="1"/>
      <p:bldP spid="23" grpId="0" animBg="1"/>
      <p:bldP spid="23" grpId="1" animBg="1"/>
      <p:bldP spid="23" grpId="2" animBg="1"/>
      <p:bldP spid="24" grpId="0" animBg="1"/>
      <p:bldP spid="24" grpId="1" animBg="1"/>
      <p:bldP spid="24" grpId="2" animBg="1"/>
      <p:bldP spid="25" grpId="0" animBg="1"/>
      <p:bldP spid="25" grpId="1" animBg="1"/>
      <p:bldP spid="25" grpId="2" animBg="1"/>
      <p:bldP spid="26" grpId="0" animBg="1"/>
      <p:bldP spid="26" grpId="1" animBg="1"/>
      <p:bldP spid="26" grpId="2" animBg="1"/>
      <p:bldP spid="27" grpId="0" animBg="1"/>
      <p:bldP spid="27" grpId="1" animBg="1"/>
      <p:bldP spid="27" grpId="2" animBg="1"/>
      <p:bldP spid="28" grpId="0" animBg="1"/>
      <p:bldP spid="28" grpId="1" animBg="1"/>
      <p:bldP spid="28" grpId="2" animBg="1"/>
      <p:bldP spid="29" grpId="0" animBg="1"/>
      <p:bldP spid="29" grpId="1" animBg="1"/>
      <p:bldP spid="29" grpId="2" animBg="1"/>
      <p:bldP spid="30" grpId="0" animBg="1"/>
      <p:bldP spid="30" grpId="1" animBg="1"/>
      <p:bldP spid="30" grpId="2" animBg="1"/>
      <p:bldP spid="31" grpId="0" animBg="1"/>
      <p:bldP spid="31" grpId="1" animBg="1"/>
      <p:bldP spid="31" grpId="2" animBg="1"/>
      <p:bldP spid="32" grpId="0" animBg="1"/>
      <p:bldP spid="32" grpId="1" animBg="1"/>
      <p:bldP spid="32" grpId="2" animBg="1"/>
      <p:bldP spid="33" grpId="0" animBg="1"/>
      <p:bldP spid="33" grpId="1" animBg="1"/>
      <p:bldP spid="33" grpId="2" animBg="1"/>
      <p:bldP spid="34" grpId="0" animBg="1"/>
      <p:bldP spid="34" grpId="1" animBg="1"/>
      <p:bldP spid="34" grpId="2" animBg="1"/>
      <p:bldP spid="35" grpId="0" animBg="1"/>
      <p:bldP spid="35" grpId="1" animBg="1"/>
      <p:bldP spid="35" grpId="2" animBg="1"/>
      <p:bldP spid="36" grpId="0" animBg="1"/>
      <p:bldP spid="36" grpId="1" animBg="1"/>
      <p:bldP spid="36" grpId="2" animBg="1"/>
      <p:bldP spid="37" grpId="0" animBg="1"/>
      <p:bldP spid="37" grpId="1" animBg="1"/>
      <p:bldP spid="37" grpId="2" animBg="1"/>
      <p:bldP spid="38" grpId="0" animBg="1"/>
      <p:bldP spid="38" grpId="1" animBg="1"/>
      <p:bldP spid="38" grpId="2" animBg="1"/>
      <p:bldP spid="39" grpId="0" animBg="1"/>
      <p:bldP spid="39" grpId="1" animBg="1"/>
      <p:bldP spid="39" grpId="2" animBg="1"/>
      <p:bldP spid="40" grpId="0" animBg="1"/>
      <p:bldP spid="40" grpId="1" animBg="1"/>
      <p:bldP spid="40" grpId="2" animBg="1"/>
      <p:bldP spid="41" grpId="0" animBg="1"/>
      <p:bldP spid="41" grpId="1" animBg="1"/>
      <p:bldP spid="41" grpId="2" animBg="1"/>
      <p:bldP spid="42" grpId="0" animBg="1"/>
      <p:bldP spid="42" grpId="1" animBg="1"/>
      <p:bldP spid="42" grpId="2" animBg="1"/>
      <p:bldP spid="43" grpId="0" animBg="1"/>
      <p:bldP spid="43" grpId="1" animBg="1"/>
      <p:bldP spid="43" grpId="2" animBg="1"/>
      <p:bldP spid="44" grpId="0" animBg="1"/>
      <p:bldP spid="44" grpId="1" animBg="1"/>
      <p:bldP spid="44" grpId="2" animBg="1"/>
      <p:bldP spid="45" grpId="0" animBg="1"/>
      <p:bldP spid="45" grpId="1" animBg="1"/>
      <p:bldP spid="45" grpId="2" animBg="1"/>
      <p:bldP spid="46" grpId="0" animBg="1"/>
      <p:bldP spid="46" grpId="1" animBg="1"/>
      <p:bldP spid="46" grpId="2" animBg="1"/>
      <p:bldP spid="47" grpId="0" animBg="1"/>
      <p:bldP spid="47" grpId="1" animBg="1"/>
      <p:bldP spid="47" grpId="2" animBg="1"/>
      <p:bldP spid="48" grpId="0" animBg="1"/>
      <p:bldP spid="48" grpId="1" animBg="1"/>
      <p:bldP spid="48" grpId="2" animBg="1"/>
      <p:bldP spid="49" grpId="0" animBg="1"/>
      <p:bldP spid="49" grpId="1" animBg="1"/>
      <p:bldP spid="49" grpId="2" animBg="1"/>
      <p:bldP spid="50" grpId="0" animBg="1"/>
      <p:bldP spid="50" grpId="1" animBg="1"/>
      <p:bldP spid="50" grpId="2" animBg="1"/>
      <p:bldP spid="51" grpId="0" animBg="1"/>
      <p:bldP spid="51" grpId="1" animBg="1"/>
      <p:bldP spid="51" grpId="2" animBg="1"/>
      <p:bldP spid="52" grpId="0" animBg="1"/>
      <p:bldP spid="52" grpId="1" animBg="1"/>
      <p:bldP spid="52" grpId="2" animBg="1"/>
      <p:bldP spid="53" grpId="0" animBg="1"/>
      <p:bldP spid="53" grpId="1" animBg="1"/>
      <p:bldP spid="53" grpId="2" animBg="1"/>
      <p:bldP spid="54" grpId="0" animBg="1"/>
      <p:bldP spid="54" grpId="1" animBg="1"/>
      <p:bldP spid="54" grpId="2" animBg="1"/>
      <p:bldP spid="55" grpId="0" animBg="1"/>
      <p:bldP spid="55" grpId="1" animBg="1"/>
      <p:bldP spid="55" grpId="2" animBg="1"/>
      <p:bldP spid="56" grpId="0" animBg="1"/>
      <p:bldP spid="56" grpId="1" animBg="1"/>
      <p:bldP spid="56" grpId="2" animBg="1"/>
      <p:bldP spid="57" grpId="0" animBg="1"/>
      <p:bldP spid="57" grpId="1" animBg="1"/>
      <p:bldP spid="57" grpId="2" animBg="1"/>
      <p:bldP spid="58" grpId="0" animBg="1"/>
      <p:bldP spid="58" grpId="1" animBg="1"/>
      <p:bldP spid="58" grpId="2" animBg="1"/>
      <p:bldP spid="59" grpId="0" animBg="1"/>
      <p:bldP spid="59" grpId="1" animBg="1"/>
      <p:bldP spid="59" grpId="2" animBg="1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chemeClr val="tx2">
                  <a:lumMod val="75000"/>
                </a:schemeClr>
              </a:gs>
              <a:gs pos="50000">
                <a:schemeClr val="accent1">
                  <a:lumMod val="75000"/>
                  <a:shade val="67500"/>
                  <a:satMod val="115000"/>
                </a:schemeClr>
              </a:gs>
              <a:gs pos="100000">
                <a:schemeClr val="accent1">
                  <a:lumMod val="75000"/>
                  <a:shade val="100000"/>
                  <a:satMod val="115000"/>
                </a:schemeClr>
              </a:gs>
            </a:gsLst>
            <a:lin ang="54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92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0"/>
            <a:ext cx="9144000" cy="6858000"/>
          </a:xfrm>
          <a:prstGeom prst="rect">
            <a:avLst/>
          </a:prstGeom>
        </p:spPr>
      </p:pic>
      <p:sp>
        <p:nvSpPr>
          <p:cNvPr id="5" name="4 Anillo"/>
          <p:cNvSpPr/>
          <p:nvPr/>
        </p:nvSpPr>
        <p:spPr>
          <a:xfrm>
            <a:off x="2857488" y="0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" name="5 Anillo"/>
          <p:cNvSpPr/>
          <p:nvPr/>
        </p:nvSpPr>
        <p:spPr>
          <a:xfrm>
            <a:off x="2928926" y="1785926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7" name="6 Anillo"/>
          <p:cNvSpPr/>
          <p:nvPr/>
        </p:nvSpPr>
        <p:spPr>
          <a:xfrm>
            <a:off x="2928926" y="3571876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8" name="7 Anillo"/>
          <p:cNvSpPr/>
          <p:nvPr/>
        </p:nvSpPr>
        <p:spPr>
          <a:xfrm>
            <a:off x="3000364" y="5286388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9" name="8 Anillo"/>
          <p:cNvSpPr/>
          <p:nvPr/>
        </p:nvSpPr>
        <p:spPr>
          <a:xfrm>
            <a:off x="4500562" y="0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0" name="9 Anillo"/>
          <p:cNvSpPr/>
          <p:nvPr/>
        </p:nvSpPr>
        <p:spPr>
          <a:xfrm>
            <a:off x="4572000" y="1785926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1" name="10 Anillo"/>
          <p:cNvSpPr/>
          <p:nvPr/>
        </p:nvSpPr>
        <p:spPr>
          <a:xfrm>
            <a:off x="4572000" y="3571876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2" name="11 Anillo"/>
          <p:cNvSpPr/>
          <p:nvPr/>
        </p:nvSpPr>
        <p:spPr>
          <a:xfrm>
            <a:off x="4643438" y="5286388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pic>
        <p:nvPicPr>
          <p:cNvPr id="13" name="Picture 2"/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0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3000"/>
                            </p:stCondLst>
                            <p:childTnLst>
                              <p:par>
                                <p:cTn id="57" presetID="2" presetClass="exit" presetSubtype="2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2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6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4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5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11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chemeClr val="bg1"/>
              </a:gs>
              <a:gs pos="50000">
                <a:schemeClr val="tx2">
                  <a:lumMod val="50000"/>
                  <a:shade val="67500"/>
                  <a:satMod val="115000"/>
                </a:schemeClr>
              </a:gs>
              <a:gs pos="100000">
                <a:schemeClr val="tx2">
                  <a:lumMod val="50000"/>
                  <a:shade val="100000"/>
                  <a:satMod val="115000"/>
                </a:schemeClr>
              </a:gs>
            </a:gsLst>
            <a:path path="circle">
              <a:fillToRect l="50000" t="50000" r="50000" b="50000"/>
            </a:path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93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0"/>
            <a:ext cx="9144000" cy="6858000"/>
          </a:xfrm>
          <a:prstGeom prst="rect">
            <a:avLst/>
          </a:prstGeom>
        </p:spPr>
      </p:pic>
      <p:sp>
        <p:nvSpPr>
          <p:cNvPr id="5" name="4 Anillo"/>
          <p:cNvSpPr/>
          <p:nvPr/>
        </p:nvSpPr>
        <p:spPr>
          <a:xfrm>
            <a:off x="1785918" y="857232"/>
            <a:ext cx="5643602" cy="5500726"/>
          </a:xfrm>
          <a:prstGeom prst="donut">
            <a:avLst>
              <a:gd name="adj" fmla="val 31420"/>
            </a:avLst>
          </a:prstGeom>
          <a:blipFill dpi="0" rotWithShape="1">
            <a:blip r:embed="rId3"/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" name="5 Elipse"/>
          <p:cNvSpPr/>
          <p:nvPr/>
        </p:nvSpPr>
        <p:spPr>
          <a:xfrm>
            <a:off x="2857488" y="1857364"/>
            <a:ext cx="3429024" cy="3429024"/>
          </a:xfrm>
          <a:prstGeom prst="ellipse">
            <a:avLst/>
          </a:prstGeom>
          <a:blipFill>
            <a:blip r:embed="rId3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7" name="Picture 2"/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0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3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23" presetClass="exit" presetSubtype="544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2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1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47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chemeClr val="tx2">
                  <a:lumMod val="50000"/>
                </a:schemeClr>
              </a:gs>
              <a:gs pos="50000">
                <a:srgbClr val="800000">
                  <a:shade val="67500"/>
                  <a:satMod val="115000"/>
                </a:srgbClr>
              </a:gs>
              <a:gs pos="100000">
                <a:srgbClr val="80000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94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930" y="0"/>
            <a:ext cx="9152930" cy="6858000"/>
          </a:xfrm>
          <a:prstGeom prst="rect">
            <a:avLst/>
          </a:prstGeom>
        </p:spPr>
      </p:pic>
      <p:sp>
        <p:nvSpPr>
          <p:cNvPr id="6" name="5 Terminador"/>
          <p:cNvSpPr/>
          <p:nvPr/>
        </p:nvSpPr>
        <p:spPr>
          <a:xfrm>
            <a:off x="2214546" y="3214687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erminador"/>
          <p:cNvSpPr/>
          <p:nvPr/>
        </p:nvSpPr>
        <p:spPr>
          <a:xfrm>
            <a:off x="4643438" y="3143248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erminador"/>
          <p:cNvSpPr/>
          <p:nvPr/>
        </p:nvSpPr>
        <p:spPr>
          <a:xfrm>
            <a:off x="1928794" y="371475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erminador"/>
          <p:cNvSpPr/>
          <p:nvPr/>
        </p:nvSpPr>
        <p:spPr>
          <a:xfrm>
            <a:off x="4786314" y="3643314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erminador"/>
          <p:cNvSpPr/>
          <p:nvPr/>
        </p:nvSpPr>
        <p:spPr>
          <a:xfrm>
            <a:off x="4929190" y="264318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erminador"/>
          <p:cNvSpPr/>
          <p:nvPr/>
        </p:nvSpPr>
        <p:spPr>
          <a:xfrm>
            <a:off x="2000232" y="2714620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erminador"/>
          <p:cNvSpPr/>
          <p:nvPr/>
        </p:nvSpPr>
        <p:spPr>
          <a:xfrm>
            <a:off x="5286380" y="2071678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erminador"/>
          <p:cNvSpPr/>
          <p:nvPr/>
        </p:nvSpPr>
        <p:spPr>
          <a:xfrm>
            <a:off x="5572132" y="157161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erminador"/>
          <p:cNvSpPr/>
          <p:nvPr/>
        </p:nvSpPr>
        <p:spPr>
          <a:xfrm>
            <a:off x="6000760" y="1071546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erminador"/>
          <p:cNvSpPr/>
          <p:nvPr/>
        </p:nvSpPr>
        <p:spPr>
          <a:xfrm>
            <a:off x="6357950" y="571480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erminador"/>
          <p:cNvSpPr/>
          <p:nvPr/>
        </p:nvSpPr>
        <p:spPr>
          <a:xfrm>
            <a:off x="6715140" y="0"/>
            <a:ext cx="2214578" cy="428604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erminador"/>
          <p:cNvSpPr/>
          <p:nvPr/>
        </p:nvSpPr>
        <p:spPr>
          <a:xfrm>
            <a:off x="1643042" y="2214554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erminador"/>
          <p:cNvSpPr/>
          <p:nvPr/>
        </p:nvSpPr>
        <p:spPr>
          <a:xfrm>
            <a:off x="1214414" y="1714488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erminador"/>
          <p:cNvSpPr/>
          <p:nvPr/>
        </p:nvSpPr>
        <p:spPr>
          <a:xfrm>
            <a:off x="928662" y="121442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erminador"/>
          <p:cNvSpPr/>
          <p:nvPr/>
        </p:nvSpPr>
        <p:spPr>
          <a:xfrm>
            <a:off x="571472" y="714356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erminador"/>
          <p:cNvSpPr/>
          <p:nvPr/>
        </p:nvSpPr>
        <p:spPr>
          <a:xfrm>
            <a:off x="285720" y="214290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erminador"/>
          <p:cNvSpPr/>
          <p:nvPr/>
        </p:nvSpPr>
        <p:spPr>
          <a:xfrm>
            <a:off x="5286380" y="4143380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erminador"/>
          <p:cNvSpPr/>
          <p:nvPr/>
        </p:nvSpPr>
        <p:spPr>
          <a:xfrm>
            <a:off x="5572132" y="4643446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erminador"/>
          <p:cNvSpPr/>
          <p:nvPr/>
        </p:nvSpPr>
        <p:spPr>
          <a:xfrm>
            <a:off x="5929322" y="514351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erminador"/>
          <p:cNvSpPr/>
          <p:nvPr/>
        </p:nvSpPr>
        <p:spPr>
          <a:xfrm>
            <a:off x="6286512" y="5643578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erminador"/>
          <p:cNvSpPr/>
          <p:nvPr/>
        </p:nvSpPr>
        <p:spPr>
          <a:xfrm>
            <a:off x="6643702" y="621508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erminador"/>
          <p:cNvSpPr/>
          <p:nvPr/>
        </p:nvSpPr>
        <p:spPr>
          <a:xfrm>
            <a:off x="1571604" y="4214818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erminador"/>
          <p:cNvSpPr/>
          <p:nvPr/>
        </p:nvSpPr>
        <p:spPr>
          <a:xfrm>
            <a:off x="1214414" y="4714884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erminador"/>
          <p:cNvSpPr/>
          <p:nvPr/>
        </p:nvSpPr>
        <p:spPr>
          <a:xfrm>
            <a:off x="1000100" y="5214950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erminador"/>
          <p:cNvSpPr/>
          <p:nvPr/>
        </p:nvSpPr>
        <p:spPr>
          <a:xfrm>
            <a:off x="642910" y="5715016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erminador"/>
          <p:cNvSpPr/>
          <p:nvPr/>
        </p:nvSpPr>
        <p:spPr>
          <a:xfrm>
            <a:off x="214282" y="621508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32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7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1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7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88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91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94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97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00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03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06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09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12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15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18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21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24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2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0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4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2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6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8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05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08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11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14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5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17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20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23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4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26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29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0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32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35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38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41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2" fill="hold">
                            <p:stCondLst>
                              <p:cond delay="3000"/>
                            </p:stCondLst>
                            <p:childTnLst>
                              <p:par>
                                <p:cTn id="243" presetID="2" presetClass="exit" presetSubtype="2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7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8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9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1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5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6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7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9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0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3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4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5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7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8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9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1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2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3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5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6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7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9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0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1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3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4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5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7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8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9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1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2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3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5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6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7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9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0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3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4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7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8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9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1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2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3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5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7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9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0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1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3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4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5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7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8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9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1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2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3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5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6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7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9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0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1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3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4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5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7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9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1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53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rgbClr val="663300"/>
              </a:gs>
              <a:gs pos="50000">
                <a:schemeClr val="tx2">
                  <a:lumMod val="75000"/>
                  <a:shade val="67500"/>
                  <a:satMod val="115000"/>
                </a:schemeClr>
              </a:gs>
              <a:gs pos="100000">
                <a:schemeClr val="tx2">
                  <a:lumMod val="75000"/>
                  <a:shade val="100000"/>
                  <a:satMod val="115000"/>
                </a:schemeClr>
              </a:gs>
            </a:gsLst>
            <a:path path="circle">
              <a:fillToRect l="50000" t="50000" r="50000" b="50000"/>
            </a:path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96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930" y="0"/>
            <a:ext cx="9152930" cy="6858000"/>
          </a:xfrm>
          <a:prstGeom prst="rect">
            <a:avLst/>
          </a:prstGeom>
        </p:spPr>
      </p:pic>
      <p:sp>
        <p:nvSpPr>
          <p:cNvPr id="5" name="4 Terminador"/>
          <p:cNvSpPr/>
          <p:nvPr/>
        </p:nvSpPr>
        <p:spPr>
          <a:xfrm rot="16200000">
            <a:off x="3821913" y="67864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Terminador"/>
          <p:cNvSpPr/>
          <p:nvPr/>
        </p:nvSpPr>
        <p:spPr>
          <a:xfrm rot="5635217">
            <a:off x="3737227" y="5811957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erminador"/>
          <p:cNvSpPr/>
          <p:nvPr/>
        </p:nvSpPr>
        <p:spPr>
          <a:xfrm rot="10800000">
            <a:off x="1214414" y="3357562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erminador"/>
          <p:cNvSpPr/>
          <p:nvPr/>
        </p:nvSpPr>
        <p:spPr>
          <a:xfrm>
            <a:off x="6429388" y="3286124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erminador"/>
          <p:cNvSpPr/>
          <p:nvPr/>
        </p:nvSpPr>
        <p:spPr>
          <a:xfrm rot="12896374">
            <a:off x="1876564" y="153030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erminador"/>
          <p:cNvSpPr/>
          <p:nvPr/>
        </p:nvSpPr>
        <p:spPr>
          <a:xfrm rot="19444141">
            <a:off x="5739596" y="152067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erminador"/>
          <p:cNvSpPr/>
          <p:nvPr/>
        </p:nvSpPr>
        <p:spPr>
          <a:xfrm rot="2441997">
            <a:off x="5835789" y="4948256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erminador"/>
          <p:cNvSpPr/>
          <p:nvPr/>
        </p:nvSpPr>
        <p:spPr>
          <a:xfrm rot="8250756">
            <a:off x="1895769" y="5032682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erminador"/>
          <p:cNvSpPr/>
          <p:nvPr/>
        </p:nvSpPr>
        <p:spPr>
          <a:xfrm rot="9347617">
            <a:off x="1426582" y="4336292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erminador"/>
          <p:cNvSpPr/>
          <p:nvPr/>
        </p:nvSpPr>
        <p:spPr>
          <a:xfrm rot="20133365">
            <a:off x="6278796" y="2355522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erminador"/>
          <p:cNvSpPr/>
          <p:nvPr/>
        </p:nvSpPr>
        <p:spPr>
          <a:xfrm rot="11958562">
            <a:off x="1368122" y="2345095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erminador"/>
          <p:cNvSpPr/>
          <p:nvPr/>
        </p:nvSpPr>
        <p:spPr>
          <a:xfrm rot="18187279">
            <a:off x="4897802" y="85448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erminador"/>
          <p:cNvSpPr/>
          <p:nvPr/>
        </p:nvSpPr>
        <p:spPr>
          <a:xfrm rot="14156137">
            <a:off x="2699794" y="917316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erminador"/>
          <p:cNvSpPr/>
          <p:nvPr/>
        </p:nvSpPr>
        <p:spPr>
          <a:xfrm rot="1472356">
            <a:off x="6289098" y="4174311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erminador"/>
          <p:cNvSpPr/>
          <p:nvPr/>
        </p:nvSpPr>
        <p:spPr>
          <a:xfrm rot="3412175">
            <a:off x="5119473" y="5494236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erminador"/>
          <p:cNvSpPr/>
          <p:nvPr/>
        </p:nvSpPr>
        <p:spPr>
          <a:xfrm rot="7393577">
            <a:off x="2762241" y="556555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erminador"/>
          <p:cNvSpPr/>
          <p:nvPr/>
        </p:nvSpPr>
        <p:spPr>
          <a:xfrm rot="11486285">
            <a:off x="1232806" y="2881071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erminador"/>
          <p:cNvSpPr/>
          <p:nvPr/>
        </p:nvSpPr>
        <p:spPr>
          <a:xfrm rot="12294895">
            <a:off x="1567062" y="1916123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erminador"/>
          <p:cNvSpPr/>
          <p:nvPr/>
        </p:nvSpPr>
        <p:spPr>
          <a:xfrm rot="10049623">
            <a:off x="1304186" y="3896148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erminador"/>
          <p:cNvSpPr/>
          <p:nvPr/>
        </p:nvSpPr>
        <p:spPr>
          <a:xfrm rot="13649130">
            <a:off x="2282564" y="1216894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erminador"/>
          <p:cNvSpPr/>
          <p:nvPr/>
        </p:nvSpPr>
        <p:spPr>
          <a:xfrm rot="14991883">
            <a:off x="3248838" y="687736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erminador"/>
          <p:cNvSpPr/>
          <p:nvPr/>
        </p:nvSpPr>
        <p:spPr>
          <a:xfrm rot="17159923">
            <a:off x="4408456" y="694670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erminador"/>
          <p:cNvSpPr/>
          <p:nvPr/>
        </p:nvSpPr>
        <p:spPr>
          <a:xfrm rot="19000907">
            <a:off x="5373441" y="1199212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erminador"/>
          <p:cNvSpPr/>
          <p:nvPr/>
        </p:nvSpPr>
        <p:spPr>
          <a:xfrm rot="19877338">
            <a:off x="6040992" y="1917834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erminador"/>
          <p:cNvSpPr/>
          <p:nvPr/>
        </p:nvSpPr>
        <p:spPr>
          <a:xfrm rot="20806414">
            <a:off x="6447772" y="281997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erminador"/>
          <p:cNvSpPr/>
          <p:nvPr/>
        </p:nvSpPr>
        <p:spPr>
          <a:xfrm rot="466720">
            <a:off x="6373587" y="3678057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erminador"/>
          <p:cNvSpPr/>
          <p:nvPr/>
        </p:nvSpPr>
        <p:spPr>
          <a:xfrm rot="1963210">
            <a:off x="6091669" y="4601687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Terminador"/>
          <p:cNvSpPr/>
          <p:nvPr/>
        </p:nvSpPr>
        <p:spPr>
          <a:xfrm rot="3130849">
            <a:off x="5490392" y="5223328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Terminador"/>
          <p:cNvSpPr/>
          <p:nvPr/>
        </p:nvSpPr>
        <p:spPr>
          <a:xfrm rot="4928348">
            <a:off x="4194737" y="5801443"/>
            <a:ext cx="1713025" cy="372927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Terminador"/>
          <p:cNvSpPr/>
          <p:nvPr/>
        </p:nvSpPr>
        <p:spPr>
          <a:xfrm rot="6515540">
            <a:off x="3261328" y="5802862"/>
            <a:ext cx="1706942" cy="377741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Terminador"/>
          <p:cNvSpPr/>
          <p:nvPr/>
        </p:nvSpPr>
        <p:spPr>
          <a:xfrm rot="7393577">
            <a:off x="2333612" y="5351245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Terminador"/>
          <p:cNvSpPr/>
          <p:nvPr/>
        </p:nvSpPr>
        <p:spPr>
          <a:xfrm rot="8961156">
            <a:off x="1614343" y="4626855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Terminador"/>
          <p:cNvSpPr/>
          <p:nvPr/>
        </p:nvSpPr>
        <p:spPr>
          <a:xfrm rot="4117052">
            <a:off x="4701460" y="5805997"/>
            <a:ext cx="1713025" cy="372927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38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0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6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2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8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2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4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5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6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7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2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3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6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0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4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0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1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6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8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2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3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4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8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9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0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2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4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5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0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2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6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7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8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2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3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4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7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9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1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7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9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1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3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5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7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1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5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9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1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3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5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9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1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5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7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9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1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3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5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7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9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1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2" fill="hold">
                            <p:stCondLst>
                              <p:cond delay="3000"/>
                            </p:stCondLst>
                            <p:childTnLst>
                              <p:par>
                                <p:cTn id="273" presetID="23" presetClass="exit" presetSubtype="544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7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8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1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2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86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7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8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92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3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4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9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0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04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6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1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1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16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7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8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22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3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4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28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9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0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3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6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1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2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6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7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8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2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3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8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9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0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4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7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1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2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6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7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8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9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2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3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4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8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4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1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2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3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6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7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8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9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2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3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4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5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8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9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0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4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7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1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2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3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6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7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8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9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2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3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8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9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0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4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7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0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1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2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3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6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7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8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9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2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6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0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8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0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2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6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0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2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4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8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0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2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4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6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0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2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4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6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8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0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2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4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6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7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9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0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3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rgbClr val="3E0F00"/>
              </a:gs>
              <a:gs pos="50000">
                <a:schemeClr val="tx2">
                  <a:lumMod val="75000"/>
                  <a:shade val="67500"/>
                  <a:satMod val="115000"/>
                </a:schemeClr>
              </a:gs>
              <a:gs pos="100000">
                <a:schemeClr val="tx2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97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6858000"/>
          </a:xfrm>
          <a:prstGeom prst="rect">
            <a:avLst/>
          </a:prstGeom>
        </p:spPr>
      </p:pic>
      <p:sp>
        <p:nvSpPr>
          <p:cNvPr id="6" name="5 Terminador"/>
          <p:cNvSpPr/>
          <p:nvPr/>
        </p:nvSpPr>
        <p:spPr>
          <a:xfrm rot="10800000">
            <a:off x="0" y="3429000"/>
            <a:ext cx="2250812" cy="445207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erminador"/>
          <p:cNvSpPr/>
          <p:nvPr/>
        </p:nvSpPr>
        <p:spPr>
          <a:xfrm rot="204144">
            <a:off x="6893188" y="3214686"/>
            <a:ext cx="2250812" cy="373769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erminador"/>
          <p:cNvSpPr/>
          <p:nvPr/>
        </p:nvSpPr>
        <p:spPr>
          <a:xfrm rot="11309112">
            <a:off x="20527" y="2878241"/>
            <a:ext cx="2250812" cy="445207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erminador"/>
          <p:cNvSpPr/>
          <p:nvPr/>
        </p:nvSpPr>
        <p:spPr>
          <a:xfrm rot="20850928">
            <a:off x="6863247" y="2682674"/>
            <a:ext cx="2250812" cy="386726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erminador"/>
          <p:cNvSpPr/>
          <p:nvPr/>
        </p:nvSpPr>
        <p:spPr>
          <a:xfrm rot="9792166">
            <a:off x="235536" y="40802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erminador"/>
          <p:cNvSpPr/>
          <p:nvPr/>
        </p:nvSpPr>
        <p:spPr>
          <a:xfrm rot="746405">
            <a:off x="6868777" y="3721177"/>
            <a:ext cx="2250812" cy="391728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erminador"/>
          <p:cNvSpPr/>
          <p:nvPr/>
        </p:nvSpPr>
        <p:spPr>
          <a:xfrm rot="12210121">
            <a:off x="254293" y="2270999"/>
            <a:ext cx="2162754" cy="424285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erminador"/>
          <p:cNvSpPr/>
          <p:nvPr/>
        </p:nvSpPr>
        <p:spPr>
          <a:xfrm rot="20297578">
            <a:off x="6678822" y="2257967"/>
            <a:ext cx="2156507" cy="392318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erminador"/>
          <p:cNvSpPr/>
          <p:nvPr/>
        </p:nvSpPr>
        <p:spPr>
          <a:xfrm rot="8802575">
            <a:off x="669341" y="4634090"/>
            <a:ext cx="1909701" cy="406953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erminador"/>
          <p:cNvSpPr/>
          <p:nvPr/>
        </p:nvSpPr>
        <p:spPr>
          <a:xfrm rot="19840245">
            <a:off x="6469676" y="1832735"/>
            <a:ext cx="2156507" cy="392318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erminador"/>
          <p:cNvSpPr/>
          <p:nvPr/>
        </p:nvSpPr>
        <p:spPr>
          <a:xfrm rot="1462688">
            <a:off x="6669822" y="4260876"/>
            <a:ext cx="2250812" cy="445207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erminador"/>
          <p:cNvSpPr/>
          <p:nvPr/>
        </p:nvSpPr>
        <p:spPr>
          <a:xfrm rot="12840872">
            <a:off x="547345" y="1786965"/>
            <a:ext cx="2104491" cy="427354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erminador"/>
          <p:cNvSpPr/>
          <p:nvPr/>
        </p:nvSpPr>
        <p:spPr>
          <a:xfrm rot="13559110">
            <a:off x="944884" y="1357898"/>
            <a:ext cx="1758123" cy="393784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erminador"/>
          <p:cNvSpPr/>
          <p:nvPr/>
        </p:nvSpPr>
        <p:spPr>
          <a:xfrm rot="14306455">
            <a:off x="1456152" y="983503"/>
            <a:ext cx="1538378" cy="421833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erminador"/>
          <p:cNvSpPr/>
          <p:nvPr/>
        </p:nvSpPr>
        <p:spPr>
          <a:xfrm rot="15191360">
            <a:off x="2026975" y="749633"/>
            <a:ext cx="1264688" cy="397914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erminador"/>
          <p:cNvSpPr/>
          <p:nvPr/>
        </p:nvSpPr>
        <p:spPr>
          <a:xfrm rot="15508930">
            <a:off x="2626712" y="536841"/>
            <a:ext cx="911435" cy="309848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erminador"/>
          <p:cNvSpPr/>
          <p:nvPr/>
        </p:nvSpPr>
        <p:spPr>
          <a:xfrm rot="15508930">
            <a:off x="3116308" y="269769"/>
            <a:ext cx="780669" cy="291033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erminador"/>
          <p:cNvSpPr/>
          <p:nvPr/>
        </p:nvSpPr>
        <p:spPr>
          <a:xfrm rot="15508930">
            <a:off x="3814185" y="93826"/>
            <a:ext cx="388312" cy="240952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erminador"/>
          <p:cNvSpPr/>
          <p:nvPr/>
        </p:nvSpPr>
        <p:spPr>
          <a:xfrm rot="7860363">
            <a:off x="1079841" y="5148750"/>
            <a:ext cx="1731187" cy="34581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erminador"/>
          <p:cNvSpPr/>
          <p:nvPr/>
        </p:nvSpPr>
        <p:spPr>
          <a:xfrm rot="7222199">
            <a:off x="1546851" y="5488545"/>
            <a:ext cx="1479309" cy="329505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erminador"/>
          <p:cNvSpPr/>
          <p:nvPr/>
        </p:nvSpPr>
        <p:spPr>
          <a:xfrm rot="6741561">
            <a:off x="2069284" y="5736365"/>
            <a:ext cx="1195933" cy="332586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erminador"/>
          <p:cNvSpPr/>
          <p:nvPr/>
        </p:nvSpPr>
        <p:spPr>
          <a:xfrm rot="6312939">
            <a:off x="2495335" y="6008814"/>
            <a:ext cx="983871" cy="29448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erminador"/>
          <p:cNvSpPr/>
          <p:nvPr/>
        </p:nvSpPr>
        <p:spPr>
          <a:xfrm rot="6312939">
            <a:off x="2983984" y="6346932"/>
            <a:ext cx="745559" cy="23978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erminador"/>
          <p:cNvSpPr/>
          <p:nvPr/>
        </p:nvSpPr>
        <p:spPr>
          <a:xfrm rot="6312939" flipV="1">
            <a:off x="3445551" y="6412348"/>
            <a:ext cx="530484" cy="30054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erminador"/>
          <p:cNvSpPr/>
          <p:nvPr/>
        </p:nvSpPr>
        <p:spPr>
          <a:xfrm rot="19175338">
            <a:off x="6326345" y="1421695"/>
            <a:ext cx="1878960" cy="373625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erminador"/>
          <p:cNvSpPr/>
          <p:nvPr/>
        </p:nvSpPr>
        <p:spPr>
          <a:xfrm rot="18822185">
            <a:off x="6153508" y="1105765"/>
            <a:ext cx="1621706" cy="340342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Terminador"/>
          <p:cNvSpPr/>
          <p:nvPr/>
        </p:nvSpPr>
        <p:spPr>
          <a:xfrm rot="18502703">
            <a:off x="5880422" y="843708"/>
            <a:ext cx="1424699" cy="343832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Terminador"/>
          <p:cNvSpPr/>
          <p:nvPr/>
        </p:nvSpPr>
        <p:spPr>
          <a:xfrm rot="18581877">
            <a:off x="5730912" y="634081"/>
            <a:ext cx="1125525" cy="303563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Terminador"/>
          <p:cNvSpPr/>
          <p:nvPr/>
        </p:nvSpPr>
        <p:spPr>
          <a:xfrm rot="18062680">
            <a:off x="5518424" y="448047"/>
            <a:ext cx="1031365" cy="262487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Terminador"/>
          <p:cNvSpPr/>
          <p:nvPr/>
        </p:nvSpPr>
        <p:spPr>
          <a:xfrm rot="18062680">
            <a:off x="5367944" y="298342"/>
            <a:ext cx="757637" cy="239841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Terminador"/>
          <p:cNvSpPr/>
          <p:nvPr/>
        </p:nvSpPr>
        <p:spPr>
          <a:xfrm rot="18273175" flipV="1">
            <a:off x="5132765" y="75685"/>
            <a:ext cx="492871" cy="27973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Terminador"/>
          <p:cNvSpPr/>
          <p:nvPr/>
        </p:nvSpPr>
        <p:spPr>
          <a:xfrm rot="2176090">
            <a:off x="6464890" y="4740357"/>
            <a:ext cx="1895200" cy="361586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Terminador"/>
          <p:cNvSpPr/>
          <p:nvPr/>
        </p:nvSpPr>
        <p:spPr>
          <a:xfrm rot="3136191">
            <a:off x="6285902" y="5221711"/>
            <a:ext cx="1664755" cy="338841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Terminador"/>
          <p:cNvSpPr/>
          <p:nvPr/>
        </p:nvSpPr>
        <p:spPr>
          <a:xfrm rot="3904807">
            <a:off x="6002971" y="5553526"/>
            <a:ext cx="1457808" cy="384136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Terminador"/>
          <p:cNvSpPr/>
          <p:nvPr/>
        </p:nvSpPr>
        <p:spPr>
          <a:xfrm rot="3904807">
            <a:off x="5752307" y="5965041"/>
            <a:ext cx="1022833" cy="363208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Terminador"/>
          <p:cNvSpPr/>
          <p:nvPr/>
        </p:nvSpPr>
        <p:spPr>
          <a:xfrm rot="3904807">
            <a:off x="5372461" y="6242821"/>
            <a:ext cx="685096" cy="311874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Terminador"/>
          <p:cNvSpPr/>
          <p:nvPr/>
        </p:nvSpPr>
        <p:spPr>
          <a:xfrm rot="3904807">
            <a:off x="5110404" y="6470238"/>
            <a:ext cx="423387" cy="275481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43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5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9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1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3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5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9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1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5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3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7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3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5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7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9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1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3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5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7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9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1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3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5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7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9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0" fill="hold">
                            <p:stCondLst>
                              <p:cond delay="3000"/>
                            </p:stCondLst>
                            <p:childTnLst>
                              <p:par>
                                <p:cTn id="231" presetID="2" presetClass="exit" presetSubtype="2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2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3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6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7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0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1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4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5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8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9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0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4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8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2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6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7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4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8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6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0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5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0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1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4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5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8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9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2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3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6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7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0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1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4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5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8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9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2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3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6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7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0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1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4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5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8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9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2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3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6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7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4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0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4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8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0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2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4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6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8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10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12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14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16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1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0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2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4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6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8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0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2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4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8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0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2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4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6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8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0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2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3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5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6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7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59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  <p:bldP spid="38" grpId="0" animBg="1"/>
      <p:bldP spid="38" grpId="1" animBg="1"/>
      <p:bldP spid="38" grpId="2" animBg="1"/>
      <p:bldP spid="38" grpId="3" animBg="1"/>
      <p:bldP spid="39" grpId="0" animBg="1"/>
      <p:bldP spid="39" grpId="1" animBg="1"/>
      <p:bldP spid="39" grpId="2" animBg="1"/>
      <p:bldP spid="39" grpId="3" animBg="1"/>
      <p:bldP spid="40" grpId="0" animBg="1"/>
      <p:bldP spid="40" grpId="1" animBg="1"/>
      <p:bldP spid="40" grpId="2" animBg="1"/>
      <p:bldP spid="40" grpId="3" animBg="1"/>
      <p:bldP spid="41" grpId="0" animBg="1"/>
      <p:bldP spid="41" grpId="1" animBg="1"/>
      <p:bldP spid="41" grpId="2" animBg="1"/>
      <p:bldP spid="41" grpId="3" animBg="1"/>
      <p:bldP spid="42" grpId="0" animBg="1"/>
      <p:bldP spid="42" grpId="1" animBg="1"/>
      <p:bldP spid="42" grpId="2" animBg="1"/>
      <p:bldP spid="42" grpId="3" animBg="1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99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945" y="0"/>
            <a:ext cx="9132109" cy="6858000"/>
          </a:xfrm>
          <a:prstGeom prst="rect">
            <a:avLst/>
          </a:prstGeom>
        </p:spPr>
      </p:pic>
      <p:sp>
        <p:nvSpPr>
          <p:cNvPr id="6" name="5 Trapecio"/>
          <p:cNvSpPr/>
          <p:nvPr/>
        </p:nvSpPr>
        <p:spPr>
          <a:xfrm rot="5400000">
            <a:off x="-1143000" y="1143000"/>
            <a:ext cx="6858000" cy="4572000"/>
          </a:xfrm>
          <a:prstGeom prst="trapezoid">
            <a:avLst>
              <a:gd name="adj" fmla="val 34040"/>
            </a:avLst>
          </a:prstGeom>
          <a:blipFill>
            <a:blip r:embed="rId3"/>
            <a:stretch>
              <a:fillRect/>
            </a:stretch>
          </a:blipFill>
          <a:ln>
            <a:noFill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rapecio"/>
          <p:cNvSpPr/>
          <p:nvPr/>
        </p:nvSpPr>
        <p:spPr>
          <a:xfrm rot="16200000">
            <a:off x="3429000" y="1143000"/>
            <a:ext cx="6858000" cy="4572000"/>
          </a:xfrm>
          <a:prstGeom prst="trapezoid">
            <a:avLst>
              <a:gd name="adj" fmla="val 34040"/>
            </a:avLst>
          </a:prstGeom>
          <a:blipFill>
            <a:blip r:embed="rId3"/>
            <a:stretch>
              <a:fillRect/>
            </a:stretch>
          </a:blipFill>
          <a:ln>
            <a:noFill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8" name="Picture 2"/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7" presetClass="exit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3" presetClass="exit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15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7" presetClass="exit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3" presetClass="exit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24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7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7" grpId="0" animBg="1"/>
      <p:bldP spid="7" grpId="1" animBg="1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chemeClr val="tx2">
                  <a:lumMod val="75000"/>
                </a:schemeClr>
              </a:gs>
              <a:gs pos="50000">
                <a:srgbClr val="993300">
                  <a:shade val="67500"/>
                  <a:satMod val="115000"/>
                </a:srgbClr>
              </a:gs>
              <a:gs pos="100000">
                <a:srgbClr val="99330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101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61859" cy="6858000"/>
          </a:xfrm>
          <a:prstGeom prst="rect">
            <a:avLst/>
          </a:prstGeom>
        </p:spPr>
      </p:pic>
      <p:sp>
        <p:nvSpPr>
          <p:cNvPr id="5" name="4 Terminador"/>
          <p:cNvSpPr/>
          <p:nvPr/>
        </p:nvSpPr>
        <p:spPr>
          <a:xfrm rot="16200000">
            <a:off x="-322625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Terminador"/>
          <p:cNvSpPr/>
          <p:nvPr/>
        </p:nvSpPr>
        <p:spPr>
          <a:xfrm rot="5400000">
            <a:off x="-822659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erminador"/>
          <p:cNvSpPr/>
          <p:nvPr/>
        </p:nvSpPr>
        <p:spPr>
          <a:xfrm rot="16200000">
            <a:off x="-822659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erminador"/>
          <p:cNvSpPr/>
          <p:nvPr/>
        </p:nvSpPr>
        <p:spPr>
          <a:xfrm rot="5400000">
            <a:off x="-322625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erminador"/>
          <p:cNvSpPr/>
          <p:nvPr/>
        </p:nvSpPr>
        <p:spPr>
          <a:xfrm rot="16200000">
            <a:off x="177441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erminador"/>
          <p:cNvSpPr/>
          <p:nvPr/>
        </p:nvSpPr>
        <p:spPr>
          <a:xfrm rot="5400000">
            <a:off x="177441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erminador"/>
          <p:cNvSpPr/>
          <p:nvPr/>
        </p:nvSpPr>
        <p:spPr>
          <a:xfrm rot="16200000">
            <a:off x="677507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erminador"/>
          <p:cNvSpPr/>
          <p:nvPr/>
        </p:nvSpPr>
        <p:spPr>
          <a:xfrm rot="5400000">
            <a:off x="677507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erminador"/>
          <p:cNvSpPr/>
          <p:nvPr/>
        </p:nvSpPr>
        <p:spPr>
          <a:xfrm rot="16200000">
            <a:off x="1177605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erminador"/>
          <p:cNvSpPr/>
          <p:nvPr/>
        </p:nvSpPr>
        <p:spPr>
          <a:xfrm rot="5400000">
            <a:off x="1177605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erminador"/>
          <p:cNvSpPr/>
          <p:nvPr/>
        </p:nvSpPr>
        <p:spPr>
          <a:xfrm rot="16200000">
            <a:off x="1677639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erminador"/>
          <p:cNvSpPr/>
          <p:nvPr/>
        </p:nvSpPr>
        <p:spPr>
          <a:xfrm rot="5400000">
            <a:off x="1677639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erminador"/>
          <p:cNvSpPr/>
          <p:nvPr/>
        </p:nvSpPr>
        <p:spPr>
          <a:xfrm rot="16200000">
            <a:off x="2141986" y="2072798"/>
            <a:ext cx="2102891" cy="386135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erminador"/>
          <p:cNvSpPr/>
          <p:nvPr/>
        </p:nvSpPr>
        <p:spPr>
          <a:xfrm rot="5400000">
            <a:off x="2177705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erminador"/>
          <p:cNvSpPr/>
          <p:nvPr/>
        </p:nvSpPr>
        <p:spPr>
          <a:xfrm rot="16200000">
            <a:off x="2606333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erminador"/>
          <p:cNvSpPr/>
          <p:nvPr/>
        </p:nvSpPr>
        <p:spPr>
          <a:xfrm rot="5400000">
            <a:off x="2677771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erminador"/>
          <p:cNvSpPr/>
          <p:nvPr/>
        </p:nvSpPr>
        <p:spPr>
          <a:xfrm rot="16200000">
            <a:off x="3106431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erminador"/>
          <p:cNvSpPr/>
          <p:nvPr/>
        </p:nvSpPr>
        <p:spPr>
          <a:xfrm rot="5400000">
            <a:off x="3177837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erminador"/>
          <p:cNvSpPr/>
          <p:nvPr/>
        </p:nvSpPr>
        <p:spPr>
          <a:xfrm rot="16200000">
            <a:off x="3606465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erminador"/>
          <p:cNvSpPr/>
          <p:nvPr/>
        </p:nvSpPr>
        <p:spPr>
          <a:xfrm rot="5400000">
            <a:off x="3677903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erminador"/>
          <p:cNvSpPr/>
          <p:nvPr/>
        </p:nvSpPr>
        <p:spPr>
          <a:xfrm rot="16200000">
            <a:off x="4106531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erminador"/>
          <p:cNvSpPr/>
          <p:nvPr/>
        </p:nvSpPr>
        <p:spPr>
          <a:xfrm rot="5400000">
            <a:off x="4177969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erminador"/>
          <p:cNvSpPr/>
          <p:nvPr/>
        </p:nvSpPr>
        <p:spPr>
          <a:xfrm rot="16200000">
            <a:off x="4606597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erminador"/>
          <p:cNvSpPr/>
          <p:nvPr/>
        </p:nvSpPr>
        <p:spPr>
          <a:xfrm rot="5400000">
            <a:off x="4678035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erminador"/>
          <p:cNvSpPr/>
          <p:nvPr/>
        </p:nvSpPr>
        <p:spPr>
          <a:xfrm rot="16200000">
            <a:off x="5106694" y="2037083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erminador"/>
          <p:cNvSpPr/>
          <p:nvPr/>
        </p:nvSpPr>
        <p:spPr>
          <a:xfrm rot="5400000">
            <a:off x="5178133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erminador"/>
          <p:cNvSpPr/>
          <p:nvPr/>
        </p:nvSpPr>
        <p:spPr>
          <a:xfrm rot="16200000">
            <a:off x="5606728" y="2037083"/>
            <a:ext cx="2102891" cy="457572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Terminador"/>
          <p:cNvSpPr/>
          <p:nvPr/>
        </p:nvSpPr>
        <p:spPr>
          <a:xfrm rot="5400000">
            <a:off x="5678167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Terminador"/>
          <p:cNvSpPr/>
          <p:nvPr/>
        </p:nvSpPr>
        <p:spPr>
          <a:xfrm rot="16200000">
            <a:off x="6106794" y="2037083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Terminador"/>
          <p:cNvSpPr/>
          <p:nvPr/>
        </p:nvSpPr>
        <p:spPr>
          <a:xfrm rot="5400000">
            <a:off x="6178233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Terminador"/>
          <p:cNvSpPr/>
          <p:nvPr/>
        </p:nvSpPr>
        <p:spPr>
          <a:xfrm rot="16200000">
            <a:off x="6606860" y="2037083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Terminador"/>
          <p:cNvSpPr/>
          <p:nvPr/>
        </p:nvSpPr>
        <p:spPr>
          <a:xfrm rot="5400000">
            <a:off x="6678299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Terminador"/>
          <p:cNvSpPr/>
          <p:nvPr/>
        </p:nvSpPr>
        <p:spPr>
          <a:xfrm rot="16200000">
            <a:off x="7106926" y="2037083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Terminador"/>
          <p:cNvSpPr/>
          <p:nvPr/>
        </p:nvSpPr>
        <p:spPr>
          <a:xfrm rot="5400000">
            <a:off x="7178365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Terminador"/>
          <p:cNvSpPr/>
          <p:nvPr/>
        </p:nvSpPr>
        <p:spPr>
          <a:xfrm rot="16200000">
            <a:off x="7592521" y="2051552"/>
            <a:ext cx="2102891" cy="428629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Terminador"/>
          <p:cNvSpPr/>
          <p:nvPr/>
        </p:nvSpPr>
        <p:spPr>
          <a:xfrm rot="5400000">
            <a:off x="7663958" y="4266133"/>
            <a:ext cx="2102891" cy="428628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41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5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9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3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5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7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9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3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5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9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1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5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1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7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9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1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3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5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9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1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3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4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26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29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0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32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35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38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41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44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5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47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8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50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1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53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4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56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7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59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62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65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68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71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2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74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5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77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8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80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1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83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4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86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7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89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0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92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95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98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01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2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04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5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07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8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10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1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13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4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16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7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19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0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22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25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28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31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3" presetID="2" presetClass="exit" presetSubtype="1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7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8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9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1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2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3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5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6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7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9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0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3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4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5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7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8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9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1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2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3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5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6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7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9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3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4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2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6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0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4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8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2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7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0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4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8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9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1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6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0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4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8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2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0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4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5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7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8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2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3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9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0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4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78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9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82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86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7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9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1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94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98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9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0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06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7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1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1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14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18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9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2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26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7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3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1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3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38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9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4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46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7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5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1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54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5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6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6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7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7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1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7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78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9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2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6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7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1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4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5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8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9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2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6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7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0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1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4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5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8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9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23" presetClass="entr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3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5" presetID="16" presetClass="entr" presetSubtype="4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627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  <p:bldP spid="38" grpId="1" animBg="1"/>
      <p:bldP spid="38" grpId="2" animBg="1"/>
      <p:bldP spid="38" grpId="3" animBg="1"/>
      <p:bldP spid="38" grpId="4" animBg="1"/>
      <p:bldP spid="39" grpId="0" animBg="1"/>
      <p:bldP spid="39" grpId="1" animBg="1"/>
      <p:bldP spid="39" grpId="2" animBg="1"/>
      <p:bldP spid="39" grpId="3" animBg="1"/>
      <p:bldP spid="39" grpId="4" animBg="1"/>
      <p:bldP spid="40" grpId="0" animBg="1"/>
      <p:bldP spid="40" grpId="1" animBg="1"/>
      <p:bldP spid="40" grpId="2" animBg="1"/>
      <p:bldP spid="40" grpId="3" animBg="1"/>
      <p:bldP spid="40" grpId="4" animBg="1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solidFill>
            <a:srgbClr val="800000"/>
          </a:soli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102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6858000"/>
          </a:xfrm>
          <a:prstGeom prst="rect">
            <a:avLst/>
          </a:prstGeom>
        </p:spPr>
      </p:pic>
      <p:sp>
        <p:nvSpPr>
          <p:cNvPr id="6" name="5 Terminador"/>
          <p:cNvSpPr/>
          <p:nvPr/>
        </p:nvSpPr>
        <p:spPr>
          <a:xfrm rot="10800000">
            <a:off x="4692" y="3500438"/>
            <a:ext cx="1822216" cy="37376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erminador"/>
          <p:cNvSpPr/>
          <p:nvPr/>
        </p:nvSpPr>
        <p:spPr>
          <a:xfrm rot="11309112">
            <a:off x="17602" y="2980908"/>
            <a:ext cx="1822216" cy="37376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erminador"/>
          <p:cNvSpPr/>
          <p:nvPr/>
        </p:nvSpPr>
        <p:spPr>
          <a:xfrm rot="9792166">
            <a:off x="214126" y="4094278"/>
            <a:ext cx="1702462" cy="384149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erminador"/>
          <p:cNvSpPr/>
          <p:nvPr/>
        </p:nvSpPr>
        <p:spPr>
          <a:xfrm rot="12210121">
            <a:off x="211561" y="2418371"/>
            <a:ext cx="1750925" cy="356203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erminador"/>
          <p:cNvSpPr/>
          <p:nvPr/>
        </p:nvSpPr>
        <p:spPr>
          <a:xfrm rot="8802575">
            <a:off x="597162" y="4594234"/>
            <a:ext cx="1546059" cy="34165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erminador"/>
          <p:cNvSpPr/>
          <p:nvPr/>
        </p:nvSpPr>
        <p:spPr>
          <a:xfrm rot="12840872">
            <a:off x="470709" y="1961759"/>
            <a:ext cx="1703757" cy="35878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erminador"/>
          <p:cNvSpPr/>
          <p:nvPr/>
        </p:nvSpPr>
        <p:spPr>
          <a:xfrm rot="13559110">
            <a:off x="787010" y="1470781"/>
            <a:ext cx="1476010" cy="31880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erminador"/>
          <p:cNvSpPr/>
          <p:nvPr/>
        </p:nvSpPr>
        <p:spPr>
          <a:xfrm rot="14306455">
            <a:off x="1254494" y="1107816"/>
            <a:ext cx="1291526" cy="34150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erminador"/>
          <p:cNvSpPr/>
          <p:nvPr/>
        </p:nvSpPr>
        <p:spPr>
          <a:xfrm rot="15191360">
            <a:off x="1770149" y="873692"/>
            <a:ext cx="1061753" cy="322144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erminador"/>
          <p:cNvSpPr/>
          <p:nvPr/>
        </p:nvSpPr>
        <p:spPr>
          <a:xfrm rot="15508930">
            <a:off x="2319439" y="632104"/>
            <a:ext cx="765184" cy="25084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erminador"/>
          <p:cNvSpPr/>
          <p:nvPr/>
        </p:nvSpPr>
        <p:spPr>
          <a:xfrm rot="15508930">
            <a:off x="2794695" y="353317"/>
            <a:ext cx="655401" cy="23561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erminador"/>
          <p:cNvSpPr/>
          <p:nvPr/>
        </p:nvSpPr>
        <p:spPr>
          <a:xfrm rot="15508930">
            <a:off x="3450134" y="142713"/>
            <a:ext cx="326003" cy="19507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erminador"/>
          <p:cNvSpPr/>
          <p:nvPr/>
        </p:nvSpPr>
        <p:spPr>
          <a:xfrm rot="7860363">
            <a:off x="728541" y="5308093"/>
            <a:ext cx="1453397" cy="27996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erminador"/>
          <p:cNvSpPr/>
          <p:nvPr/>
        </p:nvSpPr>
        <p:spPr>
          <a:xfrm rot="7222199">
            <a:off x="1208693" y="5638179"/>
            <a:ext cx="1241935" cy="26676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erminador"/>
          <p:cNvSpPr/>
          <p:nvPr/>
        </p:nvSpPr>
        <p:spPr>
          <a:xfrm rot="6741561">
            <a:off x="1734113" y="5868813"/>
            <a:ext cx="1004031" cy="26925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erminador"/>
          <p:cNvSpPr/>
          <p:nvPr/>
        </p:nvSpPr>
        <p:spPr>
          <a:xfrm rot="6312939">
            <a:off x="2156703" y="6120380"/>
            <a:ext cx="825997" cy="23840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erminador"/>
          <p:cNvSpPr/>
          <p:nvPr/>
        </p:nvSpPr>
        <p:spPr>
          <a:xfrm rot="6312939">
            <a:off x="2626225" y="6433473"/>
            <a:ext cx="625925" cy="194121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erminador"/>
          <p:cNvSpPr/>
          <p:nvPr/>
        </p:nvSpPr>
        <p:spPr>
          <a:xfrm rot="6312939" flipV="1">
            <a:off x="3080649" y="6489542"/>
            <a:ext cx="445361" cy="24331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erminador"/>
          <p:cNvSpPr/>
          <p:nvPr/>
        </p:nvSpPr>
        <p:spPr>
          <a:xfrm rot="10800000">
            <a:off x="2576428" y="3500436"/>
            <a:ext cx="1822216" cy="37376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erminador"/>
          <p:cNvSpPr/>
          <p:nvPr/>
        </p:nvSpPr>
        <p:spPr>
          <a:xfrm rot="11309112">
            <a:off x="2589338" y="2980906"/>
            <a:ext cx="1822216" cy="37376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erminador"/>
          <p:cNvSpPr/>
          <p:nvPr/>
        </p:nvSpPr>
        <p:spPr>
          <a:xfrm rot="9792166">
            <a:off x="2785862" y="4094276"/>
            <a:ext cx="1702462" cy="384149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erminador"/>
          <p:cNvSpPr/>
          <p:nvPr/>
        </p:nvSpPr>
        <p:spPr>
          <a:xfrm rot="12210121">
            <a:off x="2783297" y="2418369"/>
            <a:ext cx="1750925" cy="356203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erminador"/>
          <p:cNvSpPr/>
          <p:nvPr/>
        </p:nvSpPr>
        <p:spPr>
          <a:xfrm rot="8802575">
            <a:off x="3168898" y="4594232"/>
            <a:ext cx="1546059" cy="34165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erminador"/>
          <p:cNvSpPr/>
          <p:nvPr/>
        </p:nvSpPr>
        <p:spPr>
          <a:xfrm rot="12840872">
            <a:off x="3042445" y="1961757"/>
            <a:ext cx="1703757" cy="35878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erminador"/>
          <p:cNvSpPr/>
          <p:nvPr/>
        </p:nvSpPr>
        <p:spPr>
          <a:xfrm rot="13559110">
            <a:off x="3358746" y="1470779"/>
            <a:ext cx="1476010" cy="31880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erminador"/>
          <p:cNvSpPr/>
          <p:nvPr/>
        </p:nvSpPr>
        <p:spPr>
          <a:xfrm rot="14306455">
            <a:off x="3826230" y="1107814"/>
            <a:ext cx="1291526" cy="34150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Terminador"/>
          <p:cNvSpPr/>
          <p:nvPr/>
        </p:nvSpPr>
        <p:spPr>
          <a:xfrm rot="15191360">
            <a:off x="4341885" y="873690"/>
            <a:ext cx="1061753" cy="322144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Terminador"/>
          <p:cNvSpPr/>
          <p:nvPr/>
        </p:nvSpPr>
        <p:spPr>
          <a:xfrm rot="15508930">
            <a:off x="4891175" y="632102"/>
            <a:ext cx="765184" cy="25084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Terminador"/>
          <p:cNvSpPr/>
          <p:nvPr/>
        </p:nvSpPr>
        <p:spPr>
          <a:xfrm rot="15508930">
            <a:off x="5366431" y="353315"/>
            <a:ext cx="655401" cy="23561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Terminador"/>
          <p:cNvSpPr/>
          <p:nvPr/>
        </p:nvSpPr>
        <p:spPr>
          <a:xfrm rot="15508930">
            <a:off x="6021870" y="142711"/>
            <a:ext cx="326003" cy="19507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Terminador"/>
          <p:cNvSpPr/>
          <p:nvPr/>
        </p:nvSpPr>
        <p:spPr>
          <a:xfrm rot="7860363">
            <a:off x="3300277" y="5308091"/>
            <a:ext cx="1453397" cy="27996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Terminador"/>
          <p:cNvSpPr/>
          <p:nvPr/>
        </p:nvSpPr>
        <p:spPr>
          <a:xfrm rot="7222199">
            <a:off x="3780429" y="5638177"/>
            <a:ext cx="1241935" cy="26676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Terminador"/>
          <p:cNvSpPr/>
          <p:nvPr/>
        </p:nvSpPr>
        <p:spPr>
          <a:xfrm rot="6741561">
            <a:off x="4305849" y="5868811"/>
            <a:ext cx="1004031" cy="26925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Terminador"/>
          <p:cNvSpPr/>
          <p:nvPr/>
        </p:nvSpPr>
        <p:spPr>
          <a:xfrm rot="6312939">
            <a:off x="4728439" y="6120378"/>
            <a:ext cx="825997" cy="23840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Terminador"/>
          <p:cNvSpPr/>
          <p:nvPr/>
        </p:nvSpPr>
        <p:spPr>
          <a:xfrm rot="6312939">
            <a:off x="5197961" y="6433471"/>
            <a:ext cx="625925" cy="194121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Terminador"/>
          <p:cNvSpPr/>
          <p:nvPr/>
        </p:nvSpPr>
        <p:spPr>
          <a:xfrm rot="6312939" flipV="1">
            <a:off x="5652385" y="6489540"/>
            <a:ext cx="445361" cy="24331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Terminador"/>
          <p:cNvSpPr/>
          <p:nvPr/>
        </p:nvSpPr>
        <p:spPr>
          <a:xfrm rot="10800000">
            <a:off x="5407440" y="3500436"/>
            <a:ext cx="1822216" cy="37376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Terminador"/>
          <p:cNvSpPr/>
          <p:nvPr/>
        </p:nvSpPr>
        <p:spPr>
          <a:xfrm rot="11309112">
            <a:off x="5420350" y="2980906"/>
            <a:ext cx="1822216" cy="37376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Terminador"/>
          <p:cNvSpPr/>
          <p:nvPr/>
        </p:nvSpPr>
        <p:spPr>
          <a:xfrm rot="9792166">
            <a:off x="5616874" y="4094276"/>
            <a:ext cx="1702462" cy="384149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Terminador"/>
          <p:cNvSpPr/>
          <p:nvPr/>
        </p:nvSpPr>
        <p:spPr>
          <a:xfrm rot="12210121">
            <a:off x="5614309" y="2418369"/>
            <a:ext cx="1750925" cy="356203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Terminador"/>
          <p:cNvSpPr/>
          <p:nvPr/>
        </p:nvSpPr>
        <p:spPr>
          <a:xfrm rot="8802575">
            <a:off x="5999910" y="4594232"/>
            <a:ext cx="1546059" cy="34165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Terminador"/>
          <p:cNvSpPr/>
          <p:nvPr/>
        </p:nvSpPr>
        <p:spPr>
          <a:xfrm rot="12840872">
            <a:off x="5873457" y="1961757"/>
            <a:ext cx="1703757" cy="35878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Terminador"/>
          <p:cNvSpPr/>
          <p:nvPr/>
        </p:nvSpPr>
        <p:spPr>
          <a:xfrm rot="13559110">
            <a:off x="6189758" y="1470779"/>
            <a:ext cx="1476010" cy="31880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Terminador"/>
          <p:cNvSpPr/>
          <p:nvPr/>
        </p:nvSpPr>
        <p:spPr>
          <a:xfrm rot="14306455">
            <a:off x="6657242" y="1107814"/>
            <a:ext cx="1291526" cy="34150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Terminador"/>
          <p:cNvSpPr/>
          <p:nvPr/>
        </p:nvSpPr>
        <p:spPr>
          <a:xfrm rot="15191360">
            <a:off x="7172897" y="873690"/>
            <a:ext cx="1061753" cy="322144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Terminador"/>
          <p:cNvSpPr/>
          <p:nvPr/>
        </p:nvSpPr>
        <p:spPr>
          <a:xfrm rot="15508930">
            <a:off x="7722187" y="632102"/>
            <a:ext cx="765184" cy="25084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Terminador"/>
          <p:cNvSpPr/>
          <p:nvPr/>
        </p:nvSpPr>
        <p:spPr>
          <a:xfrm rot="15508930">
            <a:off x="8197443" y="353315"/>
            <a:ext cx="655401" cy="23561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Terminador"/>
          <p:cNvSpPr/>
          <p:nvPr/>
        </p:nvSpPr>
        <p:spPr>
          <a:xfrm rot="15508930">
            <a:off x="8852882" y="142711"/>
            <a:ext cx="326003" cy="19507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Terminador"/>
          <p:cNvSpPr/>
          <p:nvPr/>
        </p:nvSpPr>
        <p:spPr>
          <a:xfrm rot="7860363">
            <a:off x="6131289" y="5308091"/>
            <a:ext cx="1453397" cy="27996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Terminador"/>
          <p:cNvSpPr/>
          <p:nvPr/>
        </p:nvSpPr>
        <p:spPr>
          <a:xfrm rot="7222199">
            <a:off x="6611441" y="5638177"/>
            <a:ext cx="1241935" cy="26676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Terminador"/>
          <p:cNvSpPr/>
          <p:nvPr/>
        </p:nvSpPr>
        <p:spPr>
          <a:xfrm rot="6741561">
            <a:off x="7136861" y="5868811"/>
            <a:ext cx="1004031" cy="26925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Terminador"/>
          <p:cNvSpPr/>
          <p:nvPr/>
        </p:nvSpPr>
        <p:spPr>
          <a:xfrm rot="6312939">
            <a:off x="7559451" y="6120378"/>
            <a:ext cx="825997" cy="23840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Terminador"/>
          <p:cNvSpPr/>
          <p:nvPr/>
        </p:nvSpPr>
        <p:spPr>
          <a:xfrm rot="6312939">
            <a:off x="8028973" y="6433471"/>
            <a:ext cx="625925" cy="194121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Terminador"/>
          <p:cNvSpPr/>
          <p:nvPr/>
        </p:nvSpPr>
        <p:spPr>
          <a:xfrm rot="6312939" flipV="1">
            <a:off x="8483397" y="6489540"/>
            <a:ext cx="445361" cy="24331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60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8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2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7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1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1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3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7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1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9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1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3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5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7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1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3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7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9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1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3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5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7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9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1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3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5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7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9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1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3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5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7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9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1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3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5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7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9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1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3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7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9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1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3" presetID="2" presetClass="exit" presetSubtype="2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8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9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2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3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6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7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0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1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4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5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8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9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2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3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7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0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1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4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8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2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6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0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4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8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2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6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7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0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4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8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9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6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0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4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8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2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6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0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4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5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8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2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3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6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0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4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8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9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2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3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6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7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0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1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4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5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8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9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2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3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6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7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0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1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4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5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8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9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2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3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6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7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0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1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4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5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8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9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2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3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6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7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1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2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8" grpId="0" animBg="1"/>
      <p:bldP spid="8" grpId="1" animBg="1"/>
      <p:bldP spid="8" grpId="2" animBg="1"/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11" grpId="0" animBg="1"/>
      <p:bldP spid="11" grpId="1" animBg="1"/>
      <p:bldP spid="11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5" grpId="0" animBg="1"/>
      <p:bldP spid="15" grpId="1" animBg="1"/>
      <p:bldP spid="15" grpId="2" animBg="1"/>
      <p:bldP spid="16" grpId="0" animBg="1"/>
      <p:bldP spid="16" grpId="1" animBg="1"/>
      <p:bldP spid="16" grpId="2" animBg="1"/>
      <p:bldP spid="17" grpId="0" animBg="1"/>
      <p:bldP spid="17" grpId="1" animBg="1"/>
      <p:bldP spid="17" grpId="2" animBg="1"/>
      <p:bldP spid="18" grpId="0" animBg="1"/>
      <p:bldP spid="18" grpId="1" animBg="1"/>
      <p:bldP spid="18" grpId="2" animBg="1"/>
      <p:bldP spid="19" grpId="0" animBg="1"/>
      <p:bldP spid="19" grpId="1" animBg="1"/>
      <p:bldP spid="19" grpId="2" animBg="1"/>
      <p:bldP spid="20" grpId="0" animBg="1"/>
      <p:bldP spid="20" grpId="1" animBg="1"/>
      <p:bldP spid="20" grpId="2" animBg="1"/>
      <p:bldP spid="21" grpId="0" animBg="1"/>
      <p:bldP spid="21" grpId="1" animBg="1"/>
      <p:bldP spid="21" grpId="2" animBg="1"/>
      <p:bldP spid="22" grpId="0" animBg="1"/>
      <p:bldP spid="22" grpId="1" animBg="1"/>
      <p:bldP spid="22" grpId="2" animBg="1"/>
      <p:bldP spid="23" grpId="0" animBg="1"/>
      <p:bldP spid="23" grpId="1" animBg="1"/>
      <p:bldP spid="23" grpId="2" animBg="1"/>
      <p:bldP spid="24" grpId="0" animBg="1"/>
      <p:bldP spid="24" grpId="1" animBg="1"/>
      <p:bldP spid="24" grpId="2" animBg="1"/>
      <p:bldP spid="25" grpId="0" animBg="1"/>
      <p:bldP spid="25" grpId="1" animBg="1"/>
      <p:bldP spid="25" grpId="2" animBg="1"/>
      <p:bldP spid="26" grpId="0" animBg="1"/>
      <p:bldP spid="26" grpId="1" animBg="1"/>
      <p:bldP spid="26" grpId="2" animBg="1"/>
      <p:bldP spid="27" grpId="0" animBg="1"/>
      <p:bldP spid="27" grpId="1" animBg="1"/>
      <p:bldP spid="27" grpId="2" animBg="1"/>
      <p:bldP spid="28" grpId="0" animBg="1"/>
      <p:bldP spid="28" grpId="1" animBg="1"/>
      <p:bldP spid="28" grpId="2" animBg="1"/>
      <p:bldP spid="29" grpId="0" animBg="1"/>
      <p:bldP spid="29" grpId="1" animBg="1"/>
      <p:bldP spid="29" grpId="2" animBg="1"/>
      <p:bldP spid="30" grpId="0" animBg="1"/>
      <p:bldP spid="30" grpId="1" animBg="1"/>
      <p:bldP spid="30" grpId="2" animBg="1"/>
      <p:bldP spid="31" grpId="0" animBg="1"/>
      <p:bldP spid="31" grpId="1" animBg="1"/>
      <p:bldP spid="31" grpId="2" animBg="1"/>
      <p:bldP spid="32" grpId="0" animBg="1"/>
      <p:bldP spid="32" grpId="1" animBg="1"/>
      <p:bldP spid="32" grpId="2" animBg="1"/>
      <p:bldP spid="33" grpId="0" animBg="1"/>
      <p:bldP spid="33" grpId="1" animBg="1"/>
      <p:bldP spid="33" grpId="2" animBg="1"/>
      <p:bldP spid="34" grpId="0" animBg="1"/>
      <p:bldP spid="34" grpId="1" animBg="1"/>
      <p:bldP spid="34" grpId="2" animBg="1"/>
      <p:bldP spid="35" grpId="0" animBg="1"/>
      <p:bldP spid="35" grpId="1" animBg="1"/>
      <p:bldP spid="35" grpId="2" animBg="1"/>
      <p:bldP spid="36" grpId="0" animBg="1"/>
      <p:bldP spid="36" grpId="1" animBg="1"/>
      <p:bldP spid="36" grpId="2" animBg="1"/>
      <p:bldP spid="37" grpId="0" animBg="1"/>
      <p:bldP spid="37" grpId="1" animBg="1"/>
      <p:bldP spid="37" grpId="2" animBg="1"/>
      <p:bldP spid="38" grpId="0" animBg="1"/>
      <p:bldP spid="38" grpId="1" animBg="1"/>
      <p:bldP spid="38" grpId="2" animBg="1"/>
      <p:bldP spid="39" grpId="0" animBg="1"/>
      <p:bldP spid="39" grpId="1" animBg="1"/>
      <p:bldP spid="39" grpId="2" animBg="1"/>
      <p:bldP spid="40" grpId="0" animBg="1"/>
      <p:bldP spid="40" grpId="1" animBg="1"/>
      <p:bldP spid="40" grpId="2" animBg="1"/>
      <p:bldP spid="41" grpId="0" animBg="1"/>
      <p:bldP spid="41" grpId="1" animBg="1"/>
      <p:bldP spid="41" grpId="2" animBg="1"/>
      <p:bldP spid="42" grpId="0" animBg="1"/>
      <p:bldP spid="42" grpId="1" animBg="1"/>
      <p:bldP spid="42" grpId="2" animBg="1"/>
      <p:bldP spid="43" grpId="0" animBg="1"/>
      <p:bldP spid="43" grpId="1" animBg="1"/>
      <p:bldP spid="43" grpId="2" animBg="1"/>
      <p:bldP spid="44" grpId="0" animBg="1"/>
      <p:bldP spid="44" grpId="1" animBg="1"/>
      <p:bldP spid="44" grpId="2" animBg="1"/>
      <p:bldP spid="45" grpId="0" animBg="1"/>
      <p:bldP spid="45" grpId="1" animBg="1"/>
      <p:bldP spid="45" grpId="2" animBg="1"/>
      <p:bldP spid="46" grpId="0" animBg="1"/>
      <p:bldP spid="46" grpId="1" animBg="1"/>
      <p:bldP spid="46" grpId="2" animBg="1"/>
      <p:bldP spid="47" grpId="0" animBg="1"/>
      <p:bldP spid="47" grpId="1" animBg="1"/>
      <p:bldP spid="47" grpId="2" animBg="1"/>
      <p:bldP spid="48" grpId="0" animBg="1"/>
      <p:bldP spid="48" grpId="1" animBg="1"/>
      <p:bldP spid="48" grpId="2" animBg="1"/>
      <p:bldP spid="49" grpId="0" animBg="1"/>
      <p:bldP spid="49" grpId="1" animBg="1"/>
      <p:bldP spid="49" grpId="2" animBg="1"/>
      <p:bldP spid="50" grpId="0" animBg="1"/>
      <p:bldP spid="50" grpId="1" animBg="1"/>
      <p:bldP spid="50" grpId="2" animBg="1"/>
      <p:bldP spid="51" grpId="0" animBg="1"/>
      <p:bldP spid="51" grpId="1" animBg="1"/>
      <p:bldP spid="51" grpId="2" animBg="1"/>
      <p:bldP spid="52" grpId="0" animBg="1"/>
      <p:bldP spid="52" grpId="1" animBg="1"/>
      <p:bldP spid="52" grpId="2" animBg="1"/>
      <p:bldP spid="53" grpId="0" animBg="1"/>
      <p:bldP spid="53" grpId="1" animBg="1"/>
      <p:bldP spid="53" grpId="2" animBg="1"/>
      <p:bldP spid="54" grpId="0" animBg="1"/>
      <p:bldP spid="54" grpId="1" animBg="1"/>
      <p:bldP spid="54" grpId="2" animBg="1"/>
      <p:bldP spid="55" grpId="0" animBg="1"/>
      <p:bldP spid="55" grpId="1" animBg="1"/>
      <p:bldP spid="55" grpId="2" animBg="1"/>
      <p:bldP spid="56" grpId="0" animBg="1"/>
      <p:bldP spid="56" grpId="1" animBg="1"/>
      <p:bldP spid="56" grpId="2" animBg="1"/>
      <p:bldP spid="57" grpId="0" animBg="1"/>
      <p:bldP spid="57" grpId="1" animBg="1"/>
      <p:bldP spid="57" grpId="2" animBg="1"/>
      <p:bldP spid="58" grpId="0" animBg="1"/>
      <p:bldP spid="58" grpId="1" animBg="1"/>
      <p:bldP spid="58" grpId="2" animBg="1"/>
      <p:bldP spid="59" grpId="0" animBg="1"/>
      <p:bldP spid="59" grpId="1" animBg="1"/>
      <p:bldP spid="59" grpId="2" animBg="1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chemeClr val="accent1">
                  <a:lumMod val="75000"/>
                </a:schemeClr>
              </a:gs>
              <a:gs pos="50000">
                <a:schemeClr val="accent1">
                  <a:lumMod val="50000"/>
                  <a:shade val="67500"/>
                  <a:satMod val="115000"/>
                </a:schemeClr>
              </a:gs>
              <a:gs pos="100000">
                <a:schemeClr val="accent1">
                  <a:lumMod val="50000"/>
                  <a:shade val="100000"/>
                  <a:satMod val="115000"/>
                </a:schemeClr>
              </a:gs>
            </a:gsLst>
            <a:lin ang="54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103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61859" cy="6858000"/>
          </a:xfrm>
          <a:prstGeom prst="rect">
            <a:avLst/>
          </a:prstGeom>
        </p:spPr>
      </p:pic>
      <p:sp>
        <p:nvSpPr>
          <p:cNvPr id="5" name="4 Anillo"/>
          <p:cNvSpPr/>
          <p:nvPr/>
        </p:nvSpPr>
        <p:spPr>
          <a:xfrm>
            <a:off x="2857488" y="0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" name="5 Anillo"/>
          <p:cNvSpPr/>
          <p:nvPr/>
        </p:nvSpPr>
        <p:spPr>
          <a:xfrm>
            <a:off x="2928926" y="1785926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7" name="6 Anillo"/>
          <p:cNvSpPr/>
          <p:nvPr/>
        </p:nvSpPr>
        <p:spPr>
          <a:xfrm>
            <a:off x="2928926" y="3571876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8" name="7 Anillo"/>
          <p:cNvSpPr/>
          <p:nvPr/>
        </p:nvSpPr>
        <p:spPr>
          <a:xfrm>
            <a:off x="3000364" y="5286388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9" name="8 Anillo"/>
          <p:cNvSpPr/>
          <p:nvPr/>
        </p:nvSpPr>
        <p:spPr>
          <a:xfrm>
            <a:off x="4500562" y="0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0" name="9 Anillo"/>
          <p:cNvSpPr/>
          <p:nvPr/>
        </p:nvSpPr>
        <p:spPr>
          <a:xfrm>
            <a:off x="4572000" y="1785926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1" name="10 Anillo"/>
          <p:cNvSpPr/>
          <p:nvPr/>
        </p:nvSpPr>
        <p:spPr>
          <a:xfrm>
            <a:off x="4572000" y="3571876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2" name="11 Anillo"/>
          <p:cNvSpPr/>
          <p:nvPr/>
        </p:nvSpPr>
        <p:spPr>
          <a:xfrm>
            <a:off x="4643438" y="5286388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pic>
        <p:nvPicPr>
          <p:cNvPr id="13" name="Picture 2"/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3000"/>
                            </p:stCondLst>
                            <p:childTnLst>
                              <p:par>
                                <p:cTn id="57" presetID="2" presetClass="exit" presetSubtype="2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2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6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4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5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11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chemeClr val="tx2">
                  <a:lumMod val="75000"/>
                </a:schemeClr>
              </a:gs>
              <a:gs pos="50000">
                <a:schemeClr val="accent1">
                  <a:lumMod val="50000"/>
                  <a:shade val="67500"/>
                  <a:satMod val="115000"/>
                </a:schemeClr>
              </a:gs>
              <a:gs pos="100000">
                <a:schemeClr val="accent1">
                  <a:lumMod val="50000"/>
                  <a:shade val="100000"/>
                  <a:satMod val="115000"/>
                </a:schemeClr>
              </a:gs>
            </a:gsLst>
            <a:path path="circle">
              <a:fillToRect l="50000" t="50000" r="50000" b="50000"/>
            </a:path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98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6851309"/>
          </a:xfrm>
          <a:prstGeom prst="rect">
            <a:avLst/>
          </a:prstGeom>
        </p:spPr>
      </p:pic>
      <p:sp>
        <p:nvSpPr>
          <p:cNvPr id="5" name="4 Anillo"/>
          <p:cNvSpPr/>
          <p:nvPr/>
        </p:nvSpPr>
        <p:spPr>
          <a:xfrm>
            <a:off x="1785918" y="857232"/>
            <a:ext cx="5643602" cy="5500726"/>
          </a:xfrm>
          <a:prstGeom prst="donut">
            <a:avLst>
              <a:gd name="adj" fmla="val 31420"/>
            </a:avLst>
          </a:prstGeom>
          <a:blipFill dpi="0" rotWithShape="1">
            <a:blip r:embed="rId3"/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" name="5 Elipse"/>
          <p:cNvSpPr/>
          <p:nvPr/>
        </p:nvSpPr>
        <p:spPr>
          <a:xfrm>
            <a:off x="2857488" y="1857364"/>
            <a:ext cx="3429024" cy="3429024"/>
          </a:xfrm>
          <a:prstGeom prst="ellipse">
            <a:avLst/>
          </a:prstGeom>
          <a:blipFill>
            <a:blip r:embed="rId3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7" name="Picture 2"/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3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23" presetClass="exit" presetSubtype="544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2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1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47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rgbClr val="FFC000"/>
              </a:gs>
              <a:gs pos="50000">
                <a:srgbClr val="800000">
                  <a:shade val="67500"/>
                  <a:satMod val="115000"/>
                </a:srgbClr>
              </a:gs>
              <a:gs pos="100000">
                <a:srgbClr val="80000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105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6858000"/>
          </a:xfrm>
          <a:prstGeom prst="rect">
            <a:avLst/>
          </a:prstGeom>
        </p:spPr>
      </p:pic>
      <p:sp>
        <p:nvSpPr>
          <p:cNvPr id="6" name="5 Terminador"/>
          <p:cNvSpPr/>
          <p:nvPr/>
        </p:nvSpPr>
        <p:spPr>
          <a:xfrm>
            <a:off x="2214546" y="3214687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erminador"/>
          <p:cNvSpPr/>
          <p:nvPr/>
        </p:nvSpPr>
        <p:spPr>
          <a:xfrm>
            <a:off x="4643438" y="3143248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erminador"/>
          <p:cNvSpPr/>
          <p:nvPr/>
        </p:nvSpPr>
        <p:spPr>
          <a:xfrm>
            <a:off x="1928794" y="371475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erminador"/>
          <p:cNvSpPr/>
          <p:nvPr/>
        </p:nvSpPr>
        <p:spPr>
          <a:xfrm>
            <a:off x="4786314" y="3643314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erminador"/>
          <p:cNvSpPr/>
          <p:nvPr/>
        </p:nvSpPr>
        <p:spPr>
          <a:xfrm>
            <a:off x="4929190" y="264318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erminador"/>
          <p:cNvSpPr/>
          <p:nvPr/>
        </p:nvSpPr>
        <p:spPr>
          <a:xfrm>
            <a:off x="2000232" y="2714620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erminador"/>
          <p:cNvSpPr/>
          <p:nvPr/>
        </p:nvSpPr>
        <p:spPr>
          <a:xfrm>
            <a:off x="5286380" y="2071678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erminador"/>
          <p:cNvSpPr/>
          <p:nvPr/>
        </p:nvSpPr>
        <p:spPr>
          <a:xfrm>
            <a:off x="5572132" y="157161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erminador"/>
          <p:cNvSpPr/>
          <p:nvPr/>
        </p:nvSpPr>
        <p:spPr>
          <a:xfrm>
            <a:off x="6000760" y="1071546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erminador"/>
          <p:cNvSpPr/>
          <p:nvPr/>
        </p:nvSpPr>
        <p:spPr>
          <a:xfrm>
            <a:off x="6357950" y="571480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erminador"/>
          <p:cNvSpPr/>
          <p:nvPr/>
        </p:nvSpPr>
        <p:spPr>
          <a:xfrm>
            <a:off x="6715140" y="0"/>
            <a:ext cx="2214578" cy="428604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erminador"/>
          <p:cNvSpPr/>
          <p:nvPr/>
        </p:nvSpPr>
        <p:spPr>
          <a:xfrm>
            <a:off x="1643042" y="2214554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erminador"/>
          <p:cNvSpPr/>
          <p:nvPr/>
        </p:nvSpPr>
        <p:spPr>
          <a:xfrm>
            <a:off x="1214414" y="1714488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erminador"/>
          <p:cNvSpPr/>
          <p:nvPr/>
        </p:nvSpPr>
        <p:spPr>
          <a:xfrm>
            <a:off x="928662" y="121442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erminador"/>
          <p:cNvSpPr/>
          <p:nvPr/>
        </p:nvSpPr>
        <p:spPr>
          <a:xfrm>
            <a:off x="571472" y="714356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erminador"/>
          <p:cNvSpPr/>
          <p:nvPr/>
        </p:nvSpPr>
        <p:spPr>
          <a:xfrm>
            <a:off x="285720" y="214290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erminador"/>
          <p:cNvSpPr/>
          <p:nvPr/>
        </p:nvSpPr>
        <p:spPr>
          <a:xfrm>
            <a:off x="5286380" y="4143380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erminador"/>
          <p:cNvSpPr/>
          <p:nvPr/>
        </p:nvSpPr>
        <p:spPr>
          <a:xfrm>
            <a:off x="5572132" y="4643446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erminador"/>
          <p:cNvSpPr/>
          <p:nvPr/>
        </p:nvSpPr>
        <p:spPr>
          <a:xfrm>
            <a:off x="5929322" y="514351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erminador"/>
          <p:cNvSpPr/>
          <p:nvPr/>
        </p:nvSpPr>
        <p:spPr>
          <a:xfrm>
            <a:off x="6286512" y="5643578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erminador"/>
          <p:cNvSpPr/>
          <p:nvPr/>
        </p:nvSpPr>
        <p:spPr>
          <a:xfrm>
            <a:off x="6643702" y="621508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erminador"/>
          <p:cNvSpPr/>
          <p:nvPr/>
        </p:nvSpPr>
        <p:spPr>
          <a:xfrm>
            <a:off x="1571604" y="4214818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erminador"/>
          <p:cNvSpPr/>
          <p:nvPr/>
        </p:nvSpPr>
        <p:spPr>
          <a:xfrm>
            <a:off x="1214414" y="4714884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erminador"/>
          <p:cNvSpPr/>
          <p:nvPr/>
        </p:nvSpPr>
        <p:spPr>
          <a:xfrm>
            <a:off x="1000100" y="5214950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erminador"/>
          <p:cNvSpPr/>
          <p:nvPr/>
        </p:nvSpPr>
        <p:spPr>
          <a:xfrm>
            <a:off x="642910" y="5715016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erminador"/>
          <p:cNvSpPr/>
          <p:nvPr/>
        </p:nvSpPr>
        <p:spPr>
          <a:xfrm>
            <a:off x="214282" y="621508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32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7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1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7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88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91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94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97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00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03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06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09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12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15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18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21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24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2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0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4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2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6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8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05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08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11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14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5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17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20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23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4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26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29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0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32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35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38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41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2" fill="hold">
                            <p:stCondLst>
                              <p:cond delay="3000"/>
                            </p:stCondLst>
                            <p:childTnLst>
                              <p:par>
                                <p:cTn id="243" presetID="2" presetClass="exit" presetSubtype="2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7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8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9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1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5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6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7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9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0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3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4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5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7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8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9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1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2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3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5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6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7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9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0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1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3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4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5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7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8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9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1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2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3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5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6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7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9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0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3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4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7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8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9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1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2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3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5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7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9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0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1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3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4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5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7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8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9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1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2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3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5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6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7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9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0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1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3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4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5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7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9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1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53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chemeClr val="bg1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path path="circle">
              <a:fillToRect l="50000" t="50000" r="50000" b="50000"/>
            </a:path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106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52930" cy="6858000"/>
          </a:xfrm>
          <a:prstGeom prst="rect">
            <a:avLst/>
          </a:prstGeom>
        </p:spPr>
      </p:pic>
      <p:sp>
        <p:nvSpPr>
          <p:cNvPr id="5" name="4 Terminador"/>
          <p:cNvSpPr/>
          <p:nvPr/>
        </p:nvSpPr>
        <p:spPr>
          <a:xfrm rot="16200000">
            <a:off x="3821913" y="67864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Terminador"/>
          <p:cNvSpPr/>
          <p:nvPr/>
        </p:nvSpPr>
        <p:spPr>
          <a:xfrm rot="5635217">
            <a:off x="3737227" y="5811957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erminador"/>
          <p:cNvSpPr/>
          <p:nvPr/>
        </p:nvSpPr>
        <p:spPr>
          <a:xfrm rot="10800000">
            <a:off x="1214414" y="3357562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erminador"/>
          <p:cNvSpPr/>
          <p:nvPr/>
        </p:nvSpPr>
        <p:spPr>
          <a:xfrm>
            <a:off x="6429388" y="3286124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erminador"/>
          <p:cNvSpPr/>
          <p:nvPr/>
        </p:nvSpPr>
        <p:spPr>
          <a:xfrm rot="12896374">
            <a:off x="1876564" y="153030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erminador"/>
          <p:cNvSpPr/>
          <p:nvPr/>
        </p:nvSpPr>
        <p:spPr>
          <a:xfrm rot="19444141">
            <a:off x="5739596" y="152067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erminador"/>
          <p:cNvSpPr/>
          <p:nvPr/>
        </p:nvSpPr>
        <p:spPr>
          <a:xfrm rot="2441997">
            <a:off x="5835789" y="4948256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erminador"/>
          <p:cNvSpPr/>
          <p:nvPr/>
        </p:nvSpPr>
        <p:spPr>
          <a:xfrm rot="8250756">
            <a:off x="1895769" y="5032682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erminador"/>
          <p:cNvSpPr/>
          <p:nvPr/>
        </p:nvSpPr>
        <p:spPr>
          <a:xfrm rot="9347617">
            <a:off x="1426582" y="4336292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erminador"/>
          <p:cNvSpPr/>
          <p:nvPr/>
        </p:nvSpPr>
        <p:spPr>
          <a:xfrm rot="20133365">
            <a:off x="6278796" y="2355522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erminador"/>
          <p:cNvSpPr/>
          <p:nvPr/>
        </p:nvSpPr>
        <p:spPr>
          <a:xfrm rot="11958562">
            <a:off x="1368122" y="2345095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erminador"/>
          <p:cNvSpPr/>
          <p:nvPr/>
        </p:nvSpPr>
        <p:spPr>
          <a:xfrm rot="18187279">
            <a:off x="4897802" y="85448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erminador"/>
          <p:cNvSpPr/>
          <p:nvPr/>
        </p:nvSpPr>
        <p:spPr>
          <a:xfrm rot="14156137">
            <a:off x="2699794" y="917316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erminador"/>
          <p:cNvSpPr/>
          <p:nvPr/>
        </p:nvSpPr>
        <p:spPr>
          <a:xfrm rot="1472356">
            <a:off x="6289098" y="4174311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erminador"/>
          <p:cNvSpPr/>
          <p:nvPr/>
        </p:nvSpPr>
        <p:spPr>
          <a:xfrm rot="3412175">
            <a:off x="5119473" y="5494236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erminador"/>
          <p:cNvSpPr/>
          <p:nvPr/>
        </p:nvSpPr>
        <p:spPr>
          <a:xfrm rot="7393577">
            <a:off x="2762241" y="556555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erminador"/>
          <p:cNvSpPr/>
          <p:nvPr/>
        </p:nvSpPr>
        <p:spPr>
          <a:xfrm rot="11486285">
            <a:off x="1232806" y="2881071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erminador"/>
          <p:cNvSpPr/>
          <p:nvPr/>
        </p:nvSpPr>
        <p:spPr>
          <a:xfrm rot="12294895">
            <a:off x="1567062" y="1916123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erminador"/>
          <p:cNvSpPr/>
          <p:nvPr/>
        </p:nvSpPr>
        <p:spPr>
          <a:xfrm rot="10049623">
            <a:off x="1304186" y="3896148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erminador"/>
          <p:cNvSpPr/>
          <p:nvPr/>
        </p:nvSpPr>
        <p:spPr>
          <a:xfrm rot="13649130">
            <a:off x="2282564" y="1216894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erminador"/>
          <p:cNvSpPr/>
          <p:nvPr/>
        </p:nvSpPr>
        <p:spPr>
          <a:xfrm rot="14991883">
            <a:off x="3248838" y="687736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erminador"/>
          <p:cNvSpPr/>
          <p:nvPr/>
        </p:nvSpPr>
        <p:spPr>
          <a:xfrm rot="17159923">
            <a:off x="4408456" y="694670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erminador"/>
          <p:cNvSpPr/>
          <p:nvPr/>
        </p:nvSpPr>
        <p:spPr>
          <a:xfrm rot="19000907">
            <a:off x="5373441" y="1199212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erminador"/>
          <p:cNvSpPr/>
          <p:nvPr/>
        </p:nvSpPr>
        <p:spPr>
          <a:xfrm rot="19877338">
            <a:off x="6040992" y="1917834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erminador"/>
          <p:cNvSpPr/>
          <p:nvPr/>
        </p:nvSpPr>
        <p:spPr>
          <a:xfrm rot="20806414">
            <a:off x="6447772" y="281997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erminador"/>
          <p:cNvSpPr/>
          <p:nvPr/>
        </p:nvSpPr>
        <p:spPr>
          <a:xfrm rot="466720">
            <a:off x="6373587" y="3678057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erminador"/>
          <p:cNvSpPr/>
          <p:nvPr/>
        </p:nvSpPr>
        <p:spPr>
          <a:xfrm rot="1963210">
            <a:off x="6091669" y="4601687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Terminador"/>
          <p:cNvSpPr/>
          <p:nvPr/>
        </p:nvSpPr>
        <p:spPr>
          <a:xfrm rot="3130849">
            <a:off x="5490392" y="5223328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Terminador"/>
          <p:cNvSpPr/>
          <p:nvPr/>
        </p:nvSpPr>
        <p:spPr>
          <a:xfrm rot="4928348">
            <a:off x="4194737" y="5801443"/>
            <a:ext cx="1713025" cy="372927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Terminador"/>
          <p:cNvSpPr/>
          <p:nvPr/>
        </p:nvSpPr>
        <p:spPr>
          <a:xfrm rot="6515540">
            <a:off x="3261328" y="5802862"/>
            <a:ext cx="1706942" cy="377741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Terminador"/>
          <p:cNvSpPr/>
          <p:nvPr/>
        </p:nvSpPr>
        <p:spPr>
          <a:xfrm rot="7393577">
            <a:off x="2333612" y="5351245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Terminador"/>
          <p:cNvSpPr/>
          <p:nvPr/>
        </p:nvSpPr>
        <p:spPr>
          <a:xfrm rot="8961156">
            <a:off x="1614343" y="4626855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Terminador"/>
          <p:cNvSpPr/>
          <p:nvPr/>
        </p:nvSpPr>
        <p:spPr>
          <a:xfrm rot="4117052">
            <a:off x="4701460" y="5805997"/>
            <a:ext cx="1713025" cy="372927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38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0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6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2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8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2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4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5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6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7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2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3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6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0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4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0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1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6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8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2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3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4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8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9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0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2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4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5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0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2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6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7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8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2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3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4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7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9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1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7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9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1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3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5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7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1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5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9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1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3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5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9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1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5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7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9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1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3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5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7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9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1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2" fill="hold">
                            <p:stCondLst>
                              <p:cond delay="3000"/>
                            </p:stCondLst>
                            <p:childTnLst>
                              <p:par>
                                <p:cTn id="273" presetID="23" presetClass="exit" presetSubtype="544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7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8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1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2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86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7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8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92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3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4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9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0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04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6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1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1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16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7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8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22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3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4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28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9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0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3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6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1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2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6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7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8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2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3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8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9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0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4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7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1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2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6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7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8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9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2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3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4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8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4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1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2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3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6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7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8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9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2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3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4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5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8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9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0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4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7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1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2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3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6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7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8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9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2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3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8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9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0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4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7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0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1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2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3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6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7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8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9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2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6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0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8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0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2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6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0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2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4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8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0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2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4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6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0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2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4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6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8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0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2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4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6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7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9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0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3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chemeClr val="bg1"/>
              </a:gs>
              <a:gs pos="50000">
                <a:srgbClr val="993300">
                  <a:shade val="67500"/>
                  <a:satMod val="115000"/>
                </a:srgbClr>
              </a:gs>
              <a:gs pos="100000">
                <a:srgbClr val="99330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107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6858000"/>
          </a:xfrm>
          <a:prstGeom prst="rect">
            <a:avLst/>
          </a:prstGeom>
        </p:spPr>
      </p:pic>
      <p:sp>
        <p:nvSpPr>
          <p:cNvPr id="6" name="5 Terminador"/>
          <p:cNvSpPr/>
          <p:nvPr/>
        </p:nvSpPr>
        <p:spPr>
          <a:xfrm rot="10800000">
            <a:off x="0" y="3429000"/>
            <a:ext cx="2250812" cy="445207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erminador"/>
          <p:cNvSpPr/>
          <p:nvPr/>
        </p:nvSpPr>
        <p:spPr>
          <a:xfrm rot="204144">
            <a:off x="6893188" y="3214686"/>
            <a:ext cx="2250812" cy="373769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erminador"/>
          <p:cNvSpPr/>
          <p:nvPr/>
        </p:nvSpPr>
        <p:spPr>
          <a:xfrm rot="11309112">
            <a:off x="20527" y="2878241"/>
            <a:ext cx="2250812" cy="445207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erminador"/>
          <p:cNvSpPr/>
          <p:nvPr/>
        </p:nvSpPr>
        <p:spPr>
          <a:xfrm rot="20850928">
            <a:off x="6863247" y="2682674"/>
            <a:ext cx="2250812" cy="386726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erminador"/>
          <p:cNvSpPr/>
          <p:nvPr/>
        </p:nvSpPr>
        <p:spPr>
          <a:xfrm rot="9792166">
            <a:off x="235536" y="40802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erminador"/>
          <p:cNvSpPr/>
          <p:nvPr/>
        </p:nvSpPr>
        <p:spPr>
          <a:xfrm rot="746405">
            <a:off x="6868777" y="3721177"/>
            <a:ext cx="2250812" cy="391728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erminador"/>
          <p:cNvSpPr/>
          <p:nvPr/>
        </p:nvSpPr>
        <p:spPr>
          <a:xfrm rot="12210121">
            <a:off x="254293" y="2270999"/>
            <a:ext cx="2162754" cy="424285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erminador"/>
          <p:cNvSpPr/>
          <p:nvPr/>
        </p:nvSpPr>
        <p:spPr>
          <a:xfrm rot="20297578">
            <a:off x="6678822" y="2257967"/>
            <a:ext cx="2156507" cy="392318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erminador"/>
          <p:cNvSpPr/>
          <p:nvPr/>
        </p:nvSpPr>
        <p:spPr>
          <a:xfrm rot="8802575">
            <a:off x="669341" y="4634090"/>
            <a:ext cx="1909701" cy="406953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erminador"/>
          <p:cNvSpPr/>
          <p:nvPr/>
        </p:nvSpPr>
        <p:spPr>
          <a:xfrm rot="19840245">
            <a:off x="6469676" y="1832735"/>
            <a:ext cx="2156507" cy="392318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erminador"/>
          <p:cNvSpPr/>
          <p:nvPr/>
        </p:nvSpPr>
        <p:spPr>
          <a:xfrm rot="1462688">
            <a:off x="6669822" y="4260876"/>
            <a:ext cx="2250812" cy="445207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erminador"/>
          <p:cNvSpPr/>
          <p:nvPr/>
        </p:nvSpPr>
        <p:spPr>
          <a:xfrm rot="12840872">
            <a:off x="547345" y="1786965"/>
            <a:ext cx="2104491" cy="427354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erminador"/>
          <p:cNvSpPr/>
          <p:nvPr/>
        </p:nvSpPr>
        <p:spPr>
          <a:xfrm rot="13559110">
            <a:off x="944884" y="1357898"/>
            <a:ext cx="1758123" cy="393784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erminador"/>
          <p:cNvSpPr/>
          <p:nvPr/>
        </p:nvSpPr>
        <p:spPr>
          <a:xfrm rot="14306455">
            <a:off x="1456152" y="983503"/>
            <a:ext cx="1538378" cy="421833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erminador"/>
          <p:cNvSpPr/>
          <p:nvPr/>
        </p:nvSpPr>
        <p:spPr>
          <a:xfrm rot="15191360">
            <a:off x="2026975" y="749633"/>
            <a:ext cx="1264688" cy="397914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erminador"/>
          <p:cNvSpPr/>
          <p:nvPr/>
        </p:nvSpPr>
        <p:spPr>
          <a:xfrm rot="15508930">
            <a:off x="2626712" y="536841"/>
            <a:ext cx="911435" cy="309848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erminador"/>
          <p:cNvSpPr/>
          <p:nvPr/>
        </p:nvSpPr>
        <p:spPr>
          <a:xfrm rot="15508930">
            <a:off x="3116308" y="269769"/>
            <a:ext cx="780669" cy="291033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erminador"/>
          <p:cNvSpPr/>
          <p:nvPr/>
        </p:nvSpPr>
        <p:spPr>
          <a:xfrm rot="15508930">
            <a:off x="3814185" y="93826"/>
            <a:ext cx="388312" cy="240952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erminador"/>
          <p:cNvSpPr/>
          <p:nvPr/>
        </p:nvSpPr>
        <p:spPr>
          <a:xfrm rot="7860363">
            <a:off x="1079841" y="5148750"/>
            <a:ext cx="1731187" cy="34581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erminador"/>
          <p:cNvSpPr/>
          <p:nvPr/>
        </p:nvSpPr>
        <p:spPr>
          <a:xfrm rot="7222199">
            <a:off x="1546851" y="5488545"/>
            <a:ext cx="1479309" cy="329505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erminador"/>
          <p:cNvSpPr/>
          <p:nvPr/>
        </p:nvSpPr>
        <p:spPr>
          <a:xfrm rot="6741561">
            <a:off x="2069284" y="5736365"/>
            <a:ext cx="1195933" cy="332586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erminador"/>
          <p:cNvSpPr/>
          <p:nvPr/>
        </p:nvSpPr>
        <p:spPr>
          <a:xfrm rot="6312939">
            <a:off x="2495335" y="6008814"/>
            <a:ext cx="983871" cy="29448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erminador"/>
          <p:cNvSpPr/>
          <p:nvPr/>
        </p:nvSpPr>
        <p:spPr>
          <a:xfrm rot="6312939">
            <a:off x="2983984" y="6346932"/>
            <a:ext cx="745559" cy="23978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erminador"/>
          <p:cNvSpPr/>
          <p:nvPr/>
        </p:nvSpPr>
        <p:spPr>
          <a:xfrm rot="6312939" flipV="1">
            <a:off x="3445551" y="6412348"/>
            <a:ext cx="530484" cy="30054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erminador"/>
          <p:cNvSpPr/>
          <p:nvPr/>
        </p:nvSpPr>
        <p:spPr>
          <a:xfrm rot="19175338">
            <a:off x="6326345" y="1421695"/>
            <a:ext cx="1878960" cy="373625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erminador"/>
          <p:cNvSpPr/>
          <p:nvPr/>
        </p:nvSpPr>
        <p:spPr>
          <a:xfrm rot="18822185">
            <a:off x="6153508" y="1105765"/>
            <a:ext cx="1621706" cy="340342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Terminador"/>
          <p:cNvSpPr/>
          <p:nvPr/>
        </p:nvSpPr>
        <p:spPr>
          <a:xfrm rot="18502703">
            <a:off x="5880422" y="843708"/>
            <a:ext cx="1424699" cy="343832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Terminador"/>
          <p:cNvSpPr/>
          <p:nvPr/>
        </p:nvSpPr>
        <p:spPr>
          <a:xfrm rot="18581877">
            <a:off x="5730912" y="634081"/>
            <a:ext cx="1125525" cy="303563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Terminador"/>
          <p:cNvSpPr/>
          <p:nvPr/>
        </p:nvSpPr>
        <p:spPr>
          <a:xfrm rot="18062680">
            <a:off x="5518424" y="448047"/>
            <a:ext cx="1031365" cy="262487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Terminador"/>
          <p:cNvSpPr/>
          <p:nvPr/>
        </p:nvSpPr>
        <p:spPr>
          <a:xfrm rot="18062680">
            <a:off x="5367944" y="298342"/>
            <a:ext cx="757637" cy="239841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Terminador"/>
          <p:cNvSpPr/>
          <p:nvPr/>
        </p:nvSpPr>
        <p:spPr>
          <a:xfrm rot="18273175" flipV="1">
            <a:off x="5132765" y="75685"/>
            <a:ext cx="492871" cy="27973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Terminador"/>
          <p:cNvSpPr/>
          <p:nvPr/>
        </p:nvSpPr>
        <p:spPr>
          <a:xfrm rot="2176090">
            <a:off x="6464890" y="4740357"/>
            <a:ext cx="1895200" cy="361586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Terminador"/>
          <p:cNvSpPr/>
          <p:nvPr/>
        </p:nvSpPr>
        <p:spPr>
          <a:xfrm rot="3136191">
            <a:off x="6285902" y="5221711"/>
            <a:ext cx="1664755" cy="338841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Terminador"/>
          <p:cNvSpPr/>
          <p:nvPr/>
        </p:nvSpPr>
        <p:spPr>
          <a:xfrm rot="3904807">
            <a:off x="6002971" y="5553526"/>
            <a:ext cx="1457808" cy="384136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Terminador"/>
          <p:cNvSpPr/>
          <p:nvPr/>
        </p:nvSpPr>
        <p:spPr>
          <a:xfrm rot="3904807">
            <a:off x="5752307" y="5965041"/>
            <a:ext cx="1022833" cy="363208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Terminador"/>
          <p:cNvSpPr/>
          <p:nvPr/>
        </p:nvSpPr>
        <p:spPr>
          <a:xfrm rot="3904807">
            <a:off x="5372461" y="6242821"/>
            <a:ext cx="685096" cy="311874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Terminador"/>
          <p:cNvSpPr/>
          <p:nvPr/>
        </p:nvSpPr>
        <p:spPr>
          <a:xfrm rot="3904807">
            <a:off x="5110404" y="6470238"/>
            <a:ext cx="423387" cy="275481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43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5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9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1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3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5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9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1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5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3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7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3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5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7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9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1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3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5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7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9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1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3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5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7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9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0" fill="hold">
                            <p:stCondLst>
                              <p:cond delay="3000"/>
                            </p:stCondLst>
                            <p:childTnLst>
                              <p:par>
                                <p:cTn id="231" presetID="2" presetClass="exit" presetSubtype="2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2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3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6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7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0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1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4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5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8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9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0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4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8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2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6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7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4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8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6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0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5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0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1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4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5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8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9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2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3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6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7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0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1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4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5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8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9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2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3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6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7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0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1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4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5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8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9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2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3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6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7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4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0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4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8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0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2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4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6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8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10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12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14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16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1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0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2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4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6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8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0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2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4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8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0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2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4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6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8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0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2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3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5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6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7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59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  <p:bldP spid="38" grpId="0" animBg="1"/>
      <p:bldP spid="38" grpId="1" animBg="1"/>
      <p:bldP spid="38" grpId="2" animBg="1"/>
      <p:bldP spid="38" grpId="3" animBg="1"/>
      <p:bldP spid="39" grpId="0" animBg="1"/>
      <p:bldP spid="39" grpId="1" animBg="1"/>
      <p:bldP spid="39" grpId="2" animBg="1"/>
      <p:bldP spid="39" grpId="3" animBg="1"/>
      <p:bldP spid="40" grpId="0" animBg="1"/>
      <p:bldP spid="40" grpId="1" animBg="1"/>
      <p:bldP spid="40" grpId="2" animBg="1"/>
      <p:bldP spid="40" grpId="3" animBg="1"/>
      <p:bldP spid="41" grpId="0" animBg="1"/>
      <p:bldP spid="41" grpId="1" animBg="1"/>
      <p:bldP spid="41" grpId="2" animBg="1"/>
      <p:bldP spid="41" grpId="3" animBg="1"/>
      <p:bldP spid="42" grpId="0" animBg="1"/>
      <p:bldP spid="42" grpId="1" animBg="1"/>
      <p:bldP spid="42" grpId="2" animBg="1"/>
      <p:bldP spid="42" grpId="3" animBg="1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109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0"/>
            <a:ext cx="9179719" cy="6858000"/>
          </a:xfrm>
          <a:prstGeom prst="rect">
            <a:avLst/>
          </a:prstGeom>
        </p:spPr>
      </p:pic>
      <p:sp>
        <p:nvSpPr>
          <p:cNvPr id="6" name="5 Trapecio"/>
          <p:cNvSpPr/>
          <p:nvPr/>
        </p:nvSpPr>
        <p:spPr>
          <a:xfrm rot="5400000">
            <a:off x="-1143000" y="1143000"/>
            <a:ext cx="6858000" cy="4572000"/>
          </a:xfrm>
          <a:prstGeom prst="trapezoid">
            <a:avLst>
              <a:gd name="adj" fmla="val 34040"/>
            </a:avLst>
          </a:prstGeom>
          <a:blipFill>
            <a:blip r:embed="rId3"/>
            <a:stretch>
              <a:fillRect/>
            </a:stretch>
          </a:blipFill>
          <a:ln>
            <a:noFill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rapecio"/>
          <p:cNvSpPr/>
          <p:nvPr/>
        </p:nvSpPr>
        <p:spPr>
          <a:xfrm rot="16200000">
            <a:off x="3429000" y="1143000"/>
            <a:ext cx="6858000" cy="4572000"/>
          </a:xfrm>
          <a:prstGeom prst="trapezoid">
            <a:avLst>
              <a:gd name="adj" fmla="val 34040"/>
            </a:avLst>
          </a:prstGeom>
          <a:blipFill>
            <a:blip r:embed="rId3"/>
            <a:stretch>
              <a:fillRect/>
            </a:stretch>
          </a:blipFill>
          <a:ln>
            <a:noFill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8" name="Picture 2"/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7" presetClass="exit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3" presetClass="exit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15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7" presetClass="exit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3" presetClass="exit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24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7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7" grpId="0" animBg="1"/>
      <p:bldP spid="7" grpId="1" animBg="1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chemeClr val="bg1"/>
              </a:gs>
              <a:gs pos="50000">
                <a:srgbClr val="993300">
                  <a:shade val="67500"/>
                  <a:satMod val="115000"/>
                </a:srgbClr>
              </a:gs>
              <a:gs pos="100000">
                <a:srgbClr val="99330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110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6858000"/>
          </a:xfrm>
          <a:prstGeom prst="rect">
            <a:avLst/>
          </a:prstGeom>
        </p:spPr>
      </p:pic>
      <p:sp>
        <p:nvSpPr>
          <p:cNvPr id="5" name="4 Terminador"/>
          <p:cNvSpPr/>
          <p:nvPr/>
        </p:nvSpPr>
        <p:spPr>
          <a:xfrm rot="16200000">
            <a:off x="-322625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Terminador"/>
          <p:cNvSpPr/>
          <p:nvPr/>
        </p:nvSpPr>
        <p:spPr>
          <a:xfrm rot="5400000">
            <a:off x="-822659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erminador"/>
          <p:cNvSpPr/>
          <p:nvPr/>
        </p:nvSpPr>
        <p:spPr>
          <a:xfrm rot="16200000">
            <a:off x="-822659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erminador"/>
          <p:cNvSpPr/>
          <p:nvPr/>
        </p:nvSpPr>
        <p:spPr>
          <a:xfrm rot="5400000">
            <a:off x="-322625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erminador"/>
          <p:cNvSpPr/>
          <p:nvPr/>
        </p:nvSpPr>
        <p:spPr>
          <a:xfrm rot="16200000">
            <a:off x="177441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erminador"/>
          <p:cNvSpPr/>
          <p:nvPr/>
        </p:nvSpPr>
        <p:spPr>
          <a:xfrm rot="5400000">
            <a:off x="177441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erminador"/>
          <p:cNvSpPr/>
          <p:nvPr/>
        </p:nvSpPr>
        <p:spPr>
          <a:xfrm rot="16200000">
            <a:off x="677507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erminador"/>
          <p:cNvSpPr/>
          <p:nvPr/>
        </p:nvSpPr>
        <p:spPr>
          <a:xfrm rot="5400000">
            <a:off x="677507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erminador"/>
          <p:cNvSpPr/>
          <p:nvPr/>
        </p:nvSpPr>
        <p:spPr>
          <a:xfrm rot="16200000">
            <a:off x="1177605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erminador"/>
          <p:cNvSpPr/>
          <p:nvPr/>
        </p:nvSpPr>
        <p:spPr>
          <a:xfrm rot="5400000">
            <a:off x="1177605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erminador"/>
          <p:cNvSpPr/>
          <p:nvPr/>
        </p:nvSpPr>
        <p:spPr>
          <a:xfrm rot="16200000">
            <a:off x="1677639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erminador"/>
          <p:cNvSpPr/>
          <p:nvPr/>
        </p:nvSpPr>
        <p:spPr>
          <a:xfrm rot="5400000">
            <a:off x="1677639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erminador"/>
          <p:cNvSpPr/>
          <p:nvPr/>
        </p:nvSpPr>
        <p:spPr>
          <a:xfrm rot="16200000">
            <a:off x="2141986" y="2072798"/>
            <a:ext cx="2102891" cy="386135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erminador"/>
          <p:cNvSpPr/>
          <p:nvPr/>
        </p:nvSpPr>
        <p:spPr>
          <a:xfrm rot="5400000">
            <a:off x="2177705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erminador"/>
          <p:cNvSpPr/>
          <p:nvPr/>
        </p:nvSpPr>
        <p:spPr>
          <a:xfrm rot="16200000">
            <a:off x="2606333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erminador"/>
          <p:cNvSpPr/>
          <p:nvPr/>
        </p:nvSpPr>
        <p:spPr>
          <a:xfrm rot="5400000">
            <a:off x="2677771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erminador"/>
          <p:cNvSpPr/>
          <p:nvPr/>
        </p:nvSpPr>
        <p:spPr>
          <a:xfrm rot="16200000">
            <a:off x="3106431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erminador"/>
          <p:cNvSpPr/>
          <p:nvPr/>
        </p:nvSpPr>
        <p:spPr>
          <a:xfrm rot="5400000">
            <a:off x="3177837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erminador"/>
          <p:cNvSpPr/>
          <p:nvPr/>
        </p:nvSpPr>
        <p:spPr>
          <a:xfrm rot="16200000">
            <a:off x="3606465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erminador"/>
          <p:cNvSpPr/>
          <p:nvPr/>
        </p:nvSpPr>
        <p:spPr>
          <a:xfrm rot="5400000">
            <a:off x="3677903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erminador"/>
          <p:cNvSpPr/>
          <p:nvPr/>
        </p:nvSpPr>
        <p:spPr>
          <a:xfrm rot="16200000">
            <a:off x="4106531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erminador"/>
          <p:cNvSpPr/>
          <p:nvPr/>
        </p:nvSpPr>
        <p:spPr>
          <a:xfrm rot="5400000">
            <a:off x="4177969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erminador"/>
          <p:cNvSpPr/>
          <p:nvPr/>
        </p:nvSpPr>
        <p:spPr>
          <a:xfrm rot="16200000">
            <a:off x="4606597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erminador"/>
          <p:cNvSpPr/>
          <p:nvPr/>
        </p:nvSpPr>
        <p:spPr>
          <a:xfrm rot="5400000">
            <a:off x="4678035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erminador"/>
          <p:cNvSpPr/>
          <p:nvPr/>
        </p:nvSpPr>
        <p:spPr>
          <a:xfrm rot="16200000">
            <a:off x="5106694" y="2037083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erminador"/>
          <p:cNvSpPr/>
          <p:nvPr/>
        </p:nvSpPr>
        <p:spPr>
          <a:xfrm rot="5400000">
            <a:off x="5178133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erminador"/>
          <p:cNvSpPr/>
          <p:nvPr/>
        </p:nvSpPr>
        <p:spPr>
          <a:xfrm rot="16200000">
            <a:off x="5606728" y="2037083"/>
            <a:ext cx="2102891" cy="457572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Terminador"/>
          <p:cNvSpPr/>
          <p:nvPr/>
        </p:nvSpPr>
        <p:spPr>
          <a:xfrm rot="5400000">
            <a:off x="5678167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Terminador"/>
          <p:cNvSpPr/>
          <p:nvPr/>
        </p:nvSpPr>
        <p:spPr>
          <a:xfrm rot="16200000">
            <a:off x="6106794" y="2037083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Terminador"/>
          <p:cNvSpPr/>
          <p:nvPr/>
        </p:nvSpPr>
        <p:spPr>
          <a:xfrm rot="5400000">
            <a:off x="6178233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Terminador"/>
          <p:cNvSpPr/>
          <p:nvPr/>
        </p:nvSpPr>
        <p:spPr>
          <a:xfrm rot="16200000">
            <a:off x="6606860" y="2037083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Terminador"/>
          <p:cNvSpPr/>
          <p:nvPr/>
        </p:nvSpPr>
        <p:spPr>
          <a:xfrm rot="5400000">
            <a:off x="6678299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Terminador"/>
          <p:cNvSpPr/>
          <p:nvPr/>
        </p:nvSpPr>
        <p:spPr>
          <a:xfrm rot="16200000">
            <a:off x="7106926" y="2037083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Terminador"/>
          <p:cNvSpPr/>
          <p:nvPr/>
        </p:nvSpPr>
        <p:spPr>
          <a:xfrm rot="5400000">
            <a:off x="7178365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Terminador"/>
          <p:cNvSpPr/>
          <p:nvPr/>
        </p:nvSpPr>
        <p:spPr>
          <a:xfrm rot="16200000">
            <a:off x="7592521" y="2051552"/>
            <a:ext cx="2102891" cy="428629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Terminador"/>
          <p:cNvSpPr/>
          <p:nvPr/>
        </p:nvSpPr>
        <p:spPr>
          <a:xfrm rot="5400000">
            <a:off x="7663958" y="4266133"/>
            <a:ext cx="2102891" cy="428628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41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5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9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3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5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7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9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3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5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9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1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5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1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7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9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1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3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5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9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1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3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4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26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29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0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32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35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38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41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44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5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47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8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50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1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53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4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56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7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59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62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65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68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71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2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74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5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77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8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80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1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83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4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86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7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89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0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92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95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98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01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2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04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5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07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8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10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1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13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4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16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7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19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0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22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25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28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31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3" presetID="2" presetClass="exit" presetSubtype="1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7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8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9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1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2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3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5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6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7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9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0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3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4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5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7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8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9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1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2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3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5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6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7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9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3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4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2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6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0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4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8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2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7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0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4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8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9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1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6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0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4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8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2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0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4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5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7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8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2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3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9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0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4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78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9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82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86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7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9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1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94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98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9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0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06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7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1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1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14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18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9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2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26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7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3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1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3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38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9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4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46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7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5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1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54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5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6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6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7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7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1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7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78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9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2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6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7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1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4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5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8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9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2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6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7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0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1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4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5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8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9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23" presetClass="entr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3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5" presetID="16" presetClass="entr" presetSubtype="4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627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  <p:bldP spid="38" grpId="1" animBg="1"/>
      <p:bldP spid="38" grpId="2" animBg="1"/>
      <p:bldP spid="38" grpId="3" animBg="1"/>
      <p:bldP spid="38" grpId="4" animBg="1"/>
      <p:bldP spid="39" grpId="0" animBg="1"/>
      <p:bldP spid="39" grpId="1" animBg="1"/>
      <p:bldP spid="39" grpId="2" animBg="1"/>
      <p:bldP spid="39" grpId="3" animBg="1"/>
      <p:bldP spid="39" grpId="4" animBg="1"/>
      <p:bldP spid="40" grpId="0" animBg="1"/>
      <p:bldP spid="40" grpId="1" animBg="1"/>
      <p:bldP spid="40" grpId="2" animBg="1"/>
      <p:bldP spid="40" grpId="3" animBg="1"/>
      <p:bldP spid="40" grpId="4" animBg="1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chemeClr val="accent4"/>
              </a:gs>
              <a:gs pos="50000">
                <a:schemeClr val="tx2">
                  <a:lumMod val="25000"/>
                  <a:shade val="67500"/>
                  <a:satMod val="115000"/>
                </a:schemeClr>
              </a:gs>
              <a:gs pos="100000">
                <a:schemeClr val="tx2">
                  <a:lumMod val="25000"/>
                  <a:shade val="100000"/>
                  <a:satMod val="115000"/>
                </a:schemeClr>
              </a:gs>
            </a:gsLst>
            <a:lin ang="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108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6858000"/>
          </a:xfrm>
          <a:prstGeom prst="rect">
            <a:avLst/>
          </a:prstGeom>
        </p:spPr>
      </p:pic>
      <p:sp>
        <p:nvSpPr>
          <p:cNvPr id="6" name="5 Terminador"/>
          <p:cNvSpPr/>
          <p:nvPr/>
        </p:nvSpPr>
        <p:spPr>
          <a:xfrm rot="10800000">
            <a:off x="4692" y="3500438"/>
            <a:ext cx="1822216" cy="37376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erminador"/>
          <p:cNvSpPr/>
          <p:nvPr/>
        </p:nvSpPr>
        <p:spPr>
          <a:xfrm rot="11309112">
            <a:off x="17602" y="2980908"/>
            <a:ext cx="1822216" cy="37376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erminador"/>
          <p:cNvSpPr/>
          <p:nvPr/>
        </p:nvSpPr>
        <p:spPr>
          <a:xfrm rot="9792166">
            <a:off x="214126" y="4094278"/>
            <a:ext cx="1702462" cy="384149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erminador"/>
          <p:cNvSpPr/>
          <p:nvPr/>
        </p:nvSpPr>
        <p:spPr>
          <a:xfrm rot="12210121">
            <a:off x="211561" y="2418371"/>
            <a:ext cx="1750925" cy="356203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erminador"/>
          <p:cNvSpPr/>
          <p:nvPr/>
        </p:nvSpPr>
        <p:spPr>
          <a:xfrm rot="8802575">
            <a:off x="597162" y="4594234"/>
            <a:ext cx="1546059" cy="34165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erminador"/>
          <p:cNvSpPr/>
          <p:nvPr/>
        </p:nvSpPr>
        <p:spPr>
          <a:xfrm rot="12840872">
            <a:off x="470709" y="1961759"/>
            <a:ext cx="1703757" cy="35878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erminador"/>
          <p:cNvSpPr/>
          <p:nvPr/>
        </p:nvSpPr>
        <p:spPr>
          <a:xfrm rot="13559110">
            <a:off x="787010" y="1470781"/>
            <a:ext cx="1476010" cy="31880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erminador"/>
          <p:cNvSpPr/>
          <p:nvPr/>
        </p:nvSpPr>
        <p:spPr>
          <a:xfrm rot="14306455">
            <a:off x="1254494" y="1107816"/>
            <a:ext cx="1291526" cy="34150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erminador"/>
          <p:cNvSpPr/>
          <p:nvPr/>
        </p:nvSpPr>
        <p:spPr>
          <a:xfrm rot="15191360">
            <a:off x="1770149" y="873692"/>
            <a:ext cx="1061753" cy="322144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erminador"/>
          <p:cNvSpPr/>
          <p:nvPr/>
        </p:nvSpPr>
        <p:spPr>
          <a:xfrm rot="15508930">
            <a:off x="2319439" y="632104"/>
            <a:ext cx="765184" cy="25084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erminador"/>
          <p:cNvSpPr/>
          <p:nvPr/>
        </p:nvSpPr>
        <p:spPr>
          <a:xfrm rot="15508930">
            <a:off x="2794695" y="353317"/>
            <a:ext cx="655401" cy="23561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erminador"/>
          <p:cNvSpPr/>
          <p:nvPr/>
        </p:nvSpPr>
        <p:spPr>
          <a:xfrm rot="15508930">
            <a:off x="3450134" y="142713"/>
            <a:ext cx="326003" cy="19507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erminador"/>
          <p:cNvSpPr/>
          <p:nvPr/>
        </p:nvSpPr>
        <p:spPr>
          <a:xfrm rot="7860363">
            <a:off x="728541" y="5308093"/>
            <a:ext cx="1453397" cy="27996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erminador"/>
          <p:cNvSpPr/>
          <p:nvPr/>
        </p:nvSpPr>
        <p:spPr>
          <a:xfrm rot="7222199">
            <a:off x="1208693" y="5638179"/>
            <a:ext cx="1241935" cy="26676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erminador"/>
          <p:cNvSpPr/>
          <p:nvPr/>
        </p:nvSpPr>
        <p:spPr>
          <a:xfrm rot="6741561">
            <a:off x="1734113" y="5868813"/>
            <a:ext cx="1004031" cy="26925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erminador"/>
          <p:cNvSpPr/>
          <p:nvPr/>
        </p:nvSpPr>
        <p:spPr>
          <a:xfrm rot="6312939">
            <a:off x="2156703" y="6120380"/>
            <a:ext cx="825997" cy="23840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erminador"/>
          <p:cNvSpPr/>
          <p:nvPr/>
        </p:nvSpPr>
        <p:spPr>
          <a:xfrm rot="6312939">
            <a:off x="2626225" y="6433473"/>
            <a:ext cx="625925" cy="194121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erminador"/>
          <p:cNvSpPr/>
          <p:nvPr/>
        </p:nvSpPr>
        <p:spPr>
          <a:xfrm rot="6312939" flipV="1">
            <a:off x="3080649" y="6489542"/>
            <a:ext cx="445361" cy="24331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erminador"/>
          <p:cNvSpPr/>
          <p:nvPr/>
        </p:nvSpPr>
        <p:spPr>
          <a:xfrm rot="10800000">
            <a:off x="2576428" y="3500436"/>
            <a:ext cx="1822216" cy="37376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erminador"/>
          <p:cNvSpPr/>
          <p:nvPr/>
        </p:nvSpPr>
        <p:spPr>
          <a:xfrm rot="11309112">
            <a:off x="2589338" y="2980906"/>
            <a:ext cx="1822216" cy="37376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erminador"/>
          <p:cNvSpPr/>
          <p:nvPr/>
        </p:nvSpPr>
        <p:spPr>
          <a:xfrm rot="9792166">
            <a:off x="2785862" y="4094276"/>
            <a:ext cx="1702462" cy="384149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erminador"/>
          <p:cNvSpPr/>
          <p:nvPr/>
        </p:nvSpPr>
        <p:spPr>
          <a:xfrm rot="12210121">
            <a:off x="2783297" y="2418369"/>
            <a:ext cx="1750925" cy="356203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erminador"/>
          <p:cNvSpPr/>
          <p:nvPr/>
        </p:nvSpPr>
        <p:spPr>
          <a:xfrm rot="8802575">
            <a:off x="3168898" y="4594232"/>
            <a:ext cx="1546059" cy="34165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erminador"/>
          <p:cNvSpPr/>
          <p:nvPr/>
        </p:nvSpPr>
        <p:spPr>
          <a:xfrm rot="12840872">
            <a:off x="3042445" y="1961757"/>
            <a:ext cx="1703757" cy="35878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erminador"/>
          <p:cNvSpPr/>
          <p:nvPr/>
        </p:nvSpPr>
        <p:spPr>
          <a:xfrm rot="13559110">
            <a:off x="3358746" y="1470779"/>
            <a:ext cx="1476010" cy="31880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erminador"/>
          <p:cNvSpPr/>
          <p:nvPr/>
        </p:nvSpPr>
        <p:spPr>
          <a:xfrm rot="14306455">
            <a:off x="3826230" y="1107814"/>
            <a:ext cx="1291526" cy="34150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Terminador"/>
          <p:cNvSpPr/>
          <p:nvPr/>
        </p:nvSpPr>
        <p:spPr>
          <a:xfrm rot="15191360">
            <a:off x="4341885" y="873690"/>
            <a:ext cx="1061753" cy="322144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Terminador"/>
          <p:cNvSpPr/>
          <p:nvPr/>
        </p:nvSpPr>
        <p:spPr>
          <a:xfrm rot="15508930">
            <a:off x="4891175" y="632102"/>
            <a:ext cx="765184" cy="25084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Terminador"/>
          <p:cNvSpPr/>
          <p:nvPr/>
        </p:nvSpPr>
        <p:spPr>
          <a:xfrm rot="15508930">
            <a:off x="5366431" y="353315"/>
            <a:ext cx="655401" cy="23561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Terminador"/>
          <p:cNvSpPr/>
          <p:nvPr/>
        </p:nvSpPr>
        <p:spPr>
          <a:xfrm rot="15508930">
            <a:off x="6021870" y="142711"/>
            <a:ext cx="326003" cy="19507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Terminador"/>
          <p:cNvSpPr/>
          <p:nvPr/>
        </p:nvSpPr>
        <p:spPr>
          <a:xfrm rot="7860363">
            <a:off x="3300277" y="5308091"/>
            <a:ext cx="1453397" cy="27996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Terminador"/>
          <p:cNvSpPr/>
          <p:nvPr/>
        </p:nvSpPr>
        <p:spPr>
          <a:xfrm rot="7222199">
            <a:off x="3780429" y="5638177"/>
            <a:ext cx="1241935" cy="26676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Terminador"/>
          <p:cNvSpPr/>
          <p:nvPr/>
        </p:nvSpPr>
        <p:spPr>
          <a:xfrm rot="6741561">
            <a:off x="4305849" y="5868811"/>
            <a:ext cx="1004031" cy="26925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Terminador"/>
          <p:cNvSpPr/>
          <p:nvPr/>
        </p:nvSpPr>
        <p:spPr>
          <a:xfrm rot="6312939">
            <a:off x="4728439" y="6120378"/>
            <a:ext cx="825997" cy="23840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Terminador"/>
          <p:cNvSpPr/>
          <p:nvPr/>
        </p:nvSpPr>
        <p:spPr>
          <a:xfrm rot="6312939">
            <a:off x="5197961" y="6433471"/>
            <a:ext cx="625925" cy="194121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Terminador"/>
          <p:cNvSpPr/>
          <p:nvPr/>
        </p:nvSpPr>
        <p:spPr>
          <a:xfrm rot="6312939" flipV="1">
            <a:off x="5652385" y="6489540"/>
            <a:ext cx="445361" cy="24331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Terminador"/>
          <p:cNvSpPr/>
          <p:nvPr/>
        </p:nvSpPr>
        <p:spPr>
          <a:xfrm rot="10800000">
            <a:off x="5407440" y="3500436"/>
            <a:ext cx="1822216" cy="37376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Terminador"/>
          <p:cNvSpPr/>
          <p:nvPr/>
        </p:nvSpPr>
        <p:spPr>
          <a:xfrm rot="11309112">
            <a:off x="5420350" y="2980906"/>
            <a:ext cx="1822216" cy="37376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Terminador"/>
          <p:cNvSpPr/>
          <p:nvPr/>
        </p:nvSpPr>
        <p:spPr>
          <a:xfrm rot="9792166">
            <a:off x="5616874" y="4094276"/>
            <a:ext cx="1702462" cy="384149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Terminador"/>
          <p:cNvSpPr/>
          <p:nvPr/>
        </p:nvSpPr>
        <p:spPr>
          <a:xfrm rot="12210121">
            <a:off x="5614309" y="2418369"/>
            <a:ext cx="1750925" cy="356203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Terminador"/>
          <p:cNvSpPr/>
          <p:nvPr/>
        </p:nvSpPr>
        <p:spPr>
          <a:xfrm rot="8802575">
            <a:off x="5999910" y="4594232"/>
            <a:ext cx="1546059" cy="34165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Terminador"/>
          <p:cNvSpPr/>
          <p:nvPr/>
        </p:nvSpPr>
        <p:spPr>
          <a:xfrm rot="12840872">
            <a:off x="5873457" y="1961757"/>
            <a:ext cx="1703757" cy="35878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Terminador"/>
          <p:cNvSpPr/>
          <p:nvPr/>
        </p:nvSpPr>
        <p:spPr>
          <a:xfrm rot="13559110">
            <a:off x="6189758" y="1470779"/>
            <a:ext cx="1476010" cy="31880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Terminador"/>
          <p:cNvSpPr/>
          <p:nvPr/>
        </p:nvSpPr>
        <p:spPr>
          <a:xfrm rot="14306455">
            <a:off x="6657242" y="1107814"/>
            <a:ext cx="1291526" cy="34150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Terminador"/>
          <p:cNvSpPr/>
          <p:nvPr/>
        </p:nvSpPr>
        <p:spPr>
          <a:xfrm rot="15191360">
            <a:off x="7172897" y="873690"/>
            <a:ext cx="1061753" cy="322144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Terminador"/>
          <p:cNvSpPr/>
          <p:nvPr/>
        </p:nvSpPr>
        <p:spPr>
          <a:xfrm rot="15508930">
            <a:off x="7722187" y="632102"/>
            <a:ext cx="765184" cy="25084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Terminador"/>
          <p:cNvSpPr/>
          <p:nvPr/>
        </p:nvSpPr>
        <p:spPr>
          <a:xfrm rot="15508930">
            <a:off x="8197443" y="353315"/>
            <a:ext cx="655401" cy="23561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Terminador"/>
          <p:cNvSpPr/>
          <p:nvPr/>
        </p:nvSpPr>
        <p:spPr>
          <a:xfrm rot="15508930">
            <a:off x="8852882" y="142711"/>
            <a:ext cx="326003" cy="19507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Terminador"/>
          <p:cNvSpPr/>
          <p:nvPr/>
        </p:nvSpPr>
        <p:spPr>
          <a:xfrm rot="7860363">
            <a:off x="6131289" y="5308091"/>
            <a:ext cx="1453397" cy="27996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Terminador"/>
          <p:cNvSpPr/>
          <p:nvPr/>
        </p:nvSpPr>
        <p:spPr>
          <a:xfrm rot="7222199">
            <a:off x="6611441" y="5638177"/>
            <a:ext cx="1241935" cy="26676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Terminador"/>
          <p:cNvSpPr/>
          <p:nvPr/>
        </p:nvSpPr>
        <p:spPr>
          <a:xfrm rot="6741561">
            <a:off x="7136861" y="5868811"/>
            <a:ext cx="1004031" cy="26925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Terminador"/>
          <p:cNvSpPr/>
          <p:nvPr/>
        </p:nvSpPr>
        <p:spPr>
          <a:xfrm rot="6312939">
            <a:off x="7559451" y="6120378"/>
            <a:ext cx="825997" cy="23840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Terminador"/>
          <p:cNvSpPr/>
          <p:nvPr/>
        </p:nvSpPr>
        <p:spPr>
          <a:xfrm rot="6312939">
            <a:off x="8028973" y="6433471"/>
            <a:ext cx="625925" cy="194121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Terminador"/>
          <p:cNvSpPr/>
          <p:nvPr/>
        </p:nvSpPr>
        <p:spPr>
          <a:xfrm rot="6312939" flipV="1">
            <a:off x="8483397" y="6489540"/>
            <a:ext cx="445361" cy="24331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60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8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2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7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1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1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3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7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1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9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1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3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5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7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1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3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7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9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1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3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5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7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9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1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3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5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7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9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1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3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5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7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9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1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3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5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7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9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1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3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7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9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1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3" presetID="2" presetClass="exit" presetSubtype="2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7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8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9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1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2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3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5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6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7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0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1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3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4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5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7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8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9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1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2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3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5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7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0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1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3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4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8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2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6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0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4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8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2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6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7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0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4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8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9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1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6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0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4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8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2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6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0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4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5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7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8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2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3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6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0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4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8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9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1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2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3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6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7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0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1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3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4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5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8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9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2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3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5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6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7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0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1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4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5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7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8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9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2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3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6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7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0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1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4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5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8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9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1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2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3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6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7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1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2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6" grpId="2" animBg="1"/>
      <p:bldP spid="7" grpId="0" animBg="1"/>
      <p:bldP spid="7" grpId="1" animBg="1"/>
      <p:bldP spid="8" grpId="0" animBg="1"/>
      <p:bldP spid="8" grpId="1" animBg="1"/>
      <p:bldP spid="9" grpId="0" animBg="1"/>
      <p:bldP spid="9" grpId="1" animBg="1"/>
      <p:bldP spid="10" grpId="0" animBg="1"/>
      <p:bldP spid="10" grpId="1" animBg="1"/>
      <p:bldP spid="11" grpId="0" animBg="1"/>
      <p:bldP spid="11" grpId="1" animBg="1"/>
      <p:bldP spid="12" grpId="0" animBg="1"/>
      <p:bldP spid="12" grpId="1" animBg="1"/>
      <p:bldP spid="13" grpId="0" animBg="1"/>
      <p:bldP spid="13" grpId="1" animBg="1"/>
      <p:bldP spid="14" grpId="0" animBg="1"/>
      <p:bldP spid="14" grpId="1" animBg="1"/>
      <p:bldP spid="15" grpId="0" animBg="1"/>
      <p:bldP spid="15" grpId="1" animBg="1"/>
      <p:bldP spid="16" grpId="0" animBg="1"/>
      <p:bldP spid="16" grpId="1" animBg="1"/>
      <p:bldP spid="17" grpId="0" animBg="1"/>
      <p:bldP spid="17" grpId="1" animBg="1"/>
      <p:bldP spid="18" grpId="0" animBg="1"/>
      <p:bldP spid="18" grpId="1" animBg="1"/>
      <p:bldP spid="19" grpId="0" animBg="1"/>
      <p:bldP spid="19" grpId="1" animBg="1"/>
      <p:bldP spid="20" grpId="0" animBg="1"/>
      <p:bldP spid="20" grpId="1" animBg="1"/>
      <p:bldP spid="21" grpId="0" animBg="1"/>
      <p:bldP spid="21" grpId="1" animBg="1"/>
      <p:bldP spid="22" grpId="0" animBg="1"/>
      <p:bldP spid="22" grpId="1" animBg="1"/>
      <p:bldP spid="23" grpId="0" animBg="1"/>
      <p:bldP spid="23" grpId="1" animBg="1"/>
      <p:bldP spid="24" grpId="0" animBg="1"/>
      <p:bldP spid="24" grpId="1" animBg="1"/>
      <p:bldP spid="25" grpId="0" animBg="1"/>
      <p:bldP spid="25" grpId="1" animBg="1"/>
      <p:bldP spid="26" grpId="0" animBg="1"/>
      <p:bldP spid="26" grpId="1" animBg="1"/>
      <p:bldP spid="27" grpId="0" animBg="1"/>
      <p:bldP spid="27" grpId="1" animBg="1"/>
      <p:bldP spid="28" grpId="0" animBg="1"/>
      <p:bldP spid="28" grpId="1" animBg="1"/>
      <p:bldP spid="29" grpId="0" animBg="1"/>
      <p:bldP spid="29" grpId="1" animBg="1"/>
      <p:bldP spid="30" grpId="0" animBg="1"/>
      <p:bldP spid="30" grpId="1" animBg="1"/>
      <p:bldP spid="31" grpId="0" animBg="1"/>
      <p:bldP spid="31" grpId="1" animBg="1"/>
      <p:bldP spid="32" grpId="0" animBg="1"/>
      <p:bldP spid="32" grpId="1" animBg="1"/>
      <p:bldP spid="33" grpId="0" animBg="1"/>
      <p:bldP spid="33" grpId="1" animBg="1"/>
      <p:bldP spid="34" grpId="0" animBg="1"/>
      <p:bldP spid="34" grpId="1" animBg="1"/>
      <p:bldP spid="35" grpId="0" animBg="1"/>
      <p:bldP spid="35" grpId="1" animBg="1"/>
      <p:bldP spid="36" grpId="0" animBg="1"/>
      <p:bldP spid="36" grpId="1" animBg="1"/>
      <p:bldP spid="37" grpId="0" animBg="1"/>
      <p:bldP spid="37" grpId="1" animBg="1"/>
      <p:bldP spid="38" grpId="0" animBg="1"/>
      <p:bldP spid="38" grpId="1" animBg="1"/>
      <p:bldP spid="39" grpId="0" animBg="1"/>
      <p:bldP spid="39" grpId="1" animBg="1"/>
      <p:bldP spid="40" grpId="0" animBg="1"/>
      <p:bldP spid="40" grpId="1" animBg="1"/>
      <p:bldP spid="41" grpId="0" animBg="1"/>
      <p:bldP spid="41" grpId="1" animBg="1"/>
      <p:bldP spid="42" grpId="0" animBg="1"/>
      <p:bldP spid="42" grpId="1" animBg="1"/>
      <p:bldP spid="43" grpId="0" animBg="1"/>
      <p:bldP spid="43" grpId="1" animBg="1"/>
      <p:bldP spid="44" grpId="0" animBg="1"/>
      <p:bldP spid="44" grpId="1" animBg="1"/>
      <p:bldP spid="45" grpId="0" animBg="1"/>
      <p:bldP spid="45" grpId="1" animBg="1"/>
      <p:bldP spid="46" grpId="0" animBg="1"/>
      <p:bldP spid="46" grpId="1" animBg="1"/>
      <p:bldP spid="47" grpId="0" animBg="1"/>
      <p:bldP spid="47" grpId="1" animBg="1"/>
      <p:bldP spid="48" grpId="0" animBg="1"/>
      <p:bldP spid="48" grpId="1" animBg="1"/>
      <p:bldP spid="49" grpId="0" animBg="1"/>
      <p:bldP spid="49" grpId="1" animBg="1"/>
      <p:bldP spid="50" grpId="0" animBg="1"/>
      <p:bldP spid="50" grpId="1" animBg="1"/>
      <p:bldP spid="51" grpId="0" animBg="1"/>
      <p:bldP spid="51" grpId="1" animBg="1"/>
      <p:bldP spid="52" grpId="0" animBg="1"/>
      <p:bldP spid="52" grpId="1" animBg="1"/>
      <p:bldP spid="53" grpId="0" animBg="1"/>
      <p:bldP spid="53" grpId="1" animBg="1"/>
      <p:bldP spid="54" grpId="0" animBg="1"/>
      <p:bldP spid="54" grpId="1" animBg="1"/>
      <p:bldP spid="55" grpId="0" animBg="1"/>
      <p:bldP spid="55" grpId="1" animBg="1"/>
      <p:bldP spid="56" grpId="0" animBg="1"/>
      <p:bldP spid="56" grpId="1" animBg="1"/>
      <p:bldP spid="57" grpId="0" animBg="1"/>
      <p:bldP spid="57" grpId="1" animBg="1"/>
      <p:bldP spid="58" grpId="0" animBg="1"/>
      <p:bldP spid="58" grpId="1" animBg="1"/>
      <p:bldP spid="59" grpId="0" animBg="1"/>
      <p:bldP spid="59" grpId="1" animBg="1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chemeClr val="bg1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120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6851309"/>
          </a:xfrm>
          <a:prstGeom prst="rect">
            <a:avLst/>
          </a:prstGeom>
        </p:spPr>
      </p:pic>
      <p:sp>
        <p:nvSpPr>
          <p:cNvPr id="5" name="4 Anillo"/>
          <p:cNvSpPr/>
          <p:nvPr/>
        </p:nvSpPr>
        <p:spPr>
          <a:xfrm>
            <a:off x="2857488" y="0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" name="5 Anillo"/>
          <p:cNvSpPr/>
          <p:nvPr/>
        </p:nvSpPr>
        <p:spPr>
          <a:xfrm>
            <a:off x="2928926" y="1785926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7" name="6 Anillo"/>
          <p:cNvSpPr/>
          <p:nvPr/>
        </p:nvSpPr>
        <p:spPr>
          <a:xfrm>
            <a:off x="2928926" y="3571876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8" name="7 Anillo"/>
          <p:cNvSpPr/>
          <p:nvPr/>
        </p:nvSpPr>
        <p:spPr>
          <a:xfrm>
            <a:off x="3000364" y="5286388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9" name="8 Anillo"/>
          <p:cNvSpPr/>
          <p:nvPr/>
        </p:nvSpPr>
        <p:spPr>
          <a:xfrm>
            <a:off x="4500562" y="0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0" name="9 Anillo"/>
          <p:cNvSpPr/>
          <p:nvPr/>
        </p:nvSpPr>
        <p:spPr>
          <a:xfrm>
            <a:off x="4572000" y="1785926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1" name="10 Anillo"/>
          <p:cNvSpPr/>
          <p:nvPr/>
        </p:nvSpPr>
        <p:spPr>
          <a:xfrm>
            <a:off x="4572000" y="3571876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2" name="11 Anillo"/>
          <p:cNvSpPr/>
          <p:nvPr/>
        </p:nvSpPr>
        <p:spPr>
          <a:xfrm>
            <a:off x="4643438" y="5286388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pic>
        <p:nvPicPr>
          <p:cNvPr id="13" name="Picture 2"/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3000"/>
                            </p:stCondLst>
                            <p:childTnLst>
                              <p:par>
                                <p:cTn id="57" presetID="2" presetClass="exit" presetSubtype="2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2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6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4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5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11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rgbClr val="FFC000"/>
              </a:gs>
              <a:gs pos="50000">
                <a:schemeClr val="accent1">
                  <a:lumMod val="50000"/>
                  <a:shade val="67500"/>
                  <a:satMod val="115000"/>
                </a:schemeClr>
              </a:gs>
              <a:gs pos="100000">
                <a:schemeClr val="accent1">
                  <a:lumMod val="50000"/>
                  <a:shade val="100000"/>
                  <a:satMod val="115000"/>
                </a:schemeClr>
              </a:gs>
            </a:gsLst>
            <a:path path="circle">
              <a:fillToRect l="50000" t="50000" r="50000" b="50000"/>
            </a:path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111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930" y="0"/>
            <a:ext cx="9152930" cy="6858000"/>
          </a:xfrm>
          <a:prstGeom prst="rect">
            <a:avLst/>
          </a:prstGeom>
        </p:spPr>
      </p:pic>
      <p:sp>
        <p:nvSpPr>
          <p:cNvPr id="5" name="4 Anillo"/>
          <p:cNvSpPr/>
          <p:nvPr/>
        </p:nvSpPr>
        <p:spPr>
          <a:xfrm>
            <a:off x="1785918" y="857232"/>
            <a:ext cx="5643602" cy="5500726"/>
          </a:xfrm>
          <a:prstGeom prst="donut">
            <a:avLst>
              <a:gd name="adj" fmla="val 31420"/>
            </a:avLst>
          </a:prstGeom>
          <a:blipFill dpi="0" rotWithShape="1">
            <a:blip r:embed="rId3"/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" name="5 Elipse"/>
          <p:cNvSpPr/>
          <p:nvPr/>
        </p:nvSpPr>
        <p:spPr>
          <a:xfrm>
            <a:off x="2857488" y="1857364"/>
            <a:ext cx="3429024" cy="3429024"/>
          </a:xfrm>
          <a:prstGeom prst="ellipse">
            <a:avLst/>
          </a:prstGeom>
          <a:blipFill>
            <a:blip r:embed="rId3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7" name="Picture 2"/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3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23" presetClass="exit" presetSubtype="544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2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1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47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rgbClr val="FFC000"/>
              </a:gs>
              <a:gs pos="50000">
                <a:schemeClr val="accent1">
                  <a:lumMod val="50000"/>
                  <a:shade val="67500"/>
                  <a:satMod val="115000"/>
                </a:schemeClr>
              </a:gs>
              <a:gs pos="100000">
                <a:schemeClr val="accent1">
                  <a:lumMod val="50000"/>
                  <a:shade val="100000"/>
                  <a:satMod val="115000"/>
                </a:schemeClr>
              </a:gs>
            </a:gsLst>
            <a:lin ang="54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112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6858000"/>
          </a:xfrm>
          <a:prstGeom prst="rect">
            <a:avLst/>
          </a:prstGeom>
        </p:spPr>
      </p:pic>
      <p:sp>
        <p:nvSpPr>
          <p:cNvPr id="6" name="5 Terminador"/>
          <p:cNvSpPr/>
          <p:nvPr/>
        </p:nvSpPr>
        <p:spPr>
          <a:xfrm>
            <a:off x="2214546" y="3214687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erminador"/>
          <p:cNvSpPr/>
          <p:nvPr/>
        </p:nvSpPr>
        <p:spPr>
          <a:xfrm>
            <a:off x="4643438" y="3143248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erminador"/>
          <p:cNvSpPr/>
          <p:nvPr/>
        </p:nvSpPr>
        <p:spPr>
          <a:xfrm>
            <a:off x="1928794" y="371475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erminador"/>
          <p:cNvSpPr/>
          <p:nvPr/>
        </p:nvSpPr>
        <p:spPr>
          <a:xfrm>
            <a:off x="4786314" y="3643314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erminador"/>
          <p:cNvSpPr/>
          <p:nvPr/>
        </p:nvSpPr>
        <p:spPr>
          <a:xfrm>
            <a:off x="4929190" y="264318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erminador"/>
          <p:cNvSpPr/>
          <p:nvPr/>
        </p:nvSpPr>
        <p:spPr>
          <a:xfrm>
            <a:off x="2000232" y="2714620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erminador"/>
          <p:cNvSpPr/>
          <p:nvPr/>
        </p:nvSpPr>
        <p:spPr>
          <a:xfrm>
            <a:off x="5286380" y="2071678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erminador"/>
          <p:cNvSpPr/>
          <p:nvPr/>
        </p:nvSpPr>
        <p:spPr>
          <a:xfrm>
            <a:off x="5572132" y="157161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erminador"/>
          <p:cNvSpPr/>
          <p:nvPr/>
        </p:nvSpPr>
        <p:spPr>
          <a:xfrm>
            <a:off x="6000760" y="1071546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erminador"/>
          <p:cNvSpPr/>
          <p:nvPr/>
        </p:nvSpPr>
        <p:spPr>
          <a:xfrm>
            <a:off x="6357950" y="571480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erminador"/>
          <p:cNvSpPr/>
          <p:nvPr/>
        </p:nvSpPr>
        <p:spPr>
          <a:xfrm>
            <a:off x="6715140" y="0"/>
            <a:ext cx="2214578" cy="428604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erminador"/>
          <p:cNvSpPr/>
          <p:nvPr/>
        </p:nvSpPr>
        <p:spPr>
          <a:xfrm>
            <a:off x="1643042" y="2214554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erminador"/>
          <p:cNvSpPr/>
          <p:nvPr/>
        </p:nvSpPr>
        <p:spPr>
          <a:xfrm>
            <a:off x="1214414" y="1714488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erminador"/>
          <p:cNvSpPr/>
          <p:nvPr/>
        </p:nvSpPr>
        <p:spPr>
          <a:xfrm>
            <a:off x="928662" y="121442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erminador"/>
          <p:cNvSpPr/>
          <p:nvPr/>
        </p:nvSpPr>
        <p:spPr>
          <a:xfrm>
            <a:off x="571472" y="714356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erminador"/>
          <p:cNvSpPr/>
          <p:nvPr/>
        </p:nvSpPr>
        <p:spPr>
          <a:xfrm>
            <a:off x="285720" y="214290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erminador"/>
          <p:cNvSpPr/>
          <p:nvPr/>
        </p:nvSpPr>
        <p:spPr>
          <a:xfrm>
            <a:off x="5286380" y="4143380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erminador"/>
          <p:cNvSpPr/>
          <p:nvPr/>
        </p:nvSpPr>
        <p:spPr>
          <a:xfrm>
            <a:off x="5572132" y="4643446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erminador"/>
          <p:cNvSpPr/>
          <p:nvPr/>
        </p:nvSpPr>
        <p:spPr>
          <a:xfrm>
            <a:off x="5929322" y="514351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erminador"/>
          <p:cNvSpPr/>
          <p:nvPr/>
        </p:nvSpPr>
        <p:spPr>
          <a:xfrm>
            <a:off x="6286512" y="5643578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erminador"/>
          <p:cNvSpPr/>
          <p:nvPr/>
        </p:nvSpPr>
        <p:spPr>
          <a:xfrm>
            <a:off x="6643702" y="621508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erminador"/>
          <p:cNvSpPr/>
          <p:nvPr/>
        </p:nvSpPr>
        <p:spPr>
          <a:xfrm>
            <a:off x="1571604" y="4214818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erminador"/>
          <p:cNvSpPr/>
          <p:nvPr/>
        </p:nvSpPr>
        <p:spPr>
          <a:xfrm>
            <a:off x="1214414" y="4714884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erminador"/>
          <p:cNvSpPr/>
          <p:nvPr/>
        </p:nvSpPr>
        <p:spPr>
          <a:xfrm>
            <a:off x="1000100" y="5214950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erminador"/>
          <p:cNvSpPr/>
          <p:nvPr/>
        </p:nvSpPr>
        <p:spPr>
          <a:xfrm>
            <a:off x="642910" y="5715016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erminador"/>
          <p:cNvSpPr/>
          <p:nvPr/>
        </p:nvSpPr>
        <p:spPr>
          <a:xfrm>
            <a:off x="214282" y="621508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32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7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1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7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88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91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94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97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00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03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06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09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12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15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18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21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24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2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0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4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2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6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8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05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08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11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14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5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17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20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23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4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26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29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0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32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35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38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41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2" fill="hold">
                            <p:stCondLst>
                              <p:cond delay="3000"/>
                            </p:stCondLst>
                            <p:childTnLst>
                              <p:par>
                                <p:cTn id="243" presetID="2" presetClass="exit" presetSubtype="2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7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8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9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1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5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6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7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9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0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3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4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5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7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8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9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1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2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3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5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6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7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9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0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1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3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4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5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7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8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9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1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2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3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5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6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7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9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0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3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4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7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8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9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1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2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3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5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7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9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0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1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3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4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5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7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8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9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1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2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3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5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6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7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9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0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1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3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4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5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7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9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1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53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rgbClr val="FFC000"/>
              </a:gs>
              <a:gs pos="50000">
                <a:srgbClr val="993300">
                  <a:shade val="67500"/>
                  <a:satMod val="115000"/>
                </a:srgbClr>
              </a:gs>
              <a:gs pos="100000">
                <a:srgbClr val="993300">
                  <a:shade val="100000"/>
                  <a:satMod val="115000"/>
                </a:srgbClr>
              </a:gs>
            </a:gsLst>
            <a:path path="circle">
              <a:fillToRect l="50000" t="50000" r="50000" b="50000"/>
            </a:path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115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52930" cy="6858000"/>
          </a:xfrm>
          <a:prstGeom prst="rect">
            <a:avLst/>
          </a:prstGeom>
        </p:spPr>
      </p:pic>
      <p:sp>
        <p:nvSpPr>
          <p:cNvPr id="5" name="4 Terminador"/>
          <p:cNvSpPr/>
          <p:nvPr/>
        </p:nvSpPr>
        <p:spPr>
          <a:xfrm rot="16200000">
            <a:off x="3821913" y="67864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Terminador"/>
          <p:cNvSpPr/>
          <p:nvPr/>
        </p:nvSpPr>
        <p:spPr>
          <a:xfrm rot="5635217">
            <a:off x="3737227" y="5811957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erminador"/>
          <p:cNvSpPr/>
          <p:nvPr/>
        </p:nvSpPr>
        <p:spPr>
          <a:xfrm rot="10800000">
            <a:off x="1214414" y="3357562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erminador"/>
          <p:cNvSpPr/>
          <p:nvPr/>
        </p:nvSpPr>
        <p:spPr>
          <a:xfrm>
            <a:off x="6429388" y="3286124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erminador"/>
          <p:cNvSpPr/>
          <p:nvPr/>
        </p:nvSpPr>
        <p:spPr>
          <a:xfrm rot="12896374">
            <a:off x="1876564" y="153030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erminador"/>
          <p:cNvSpPr/>
          <p:nvPr/>
        </p:nvSpPr>
        <p:spPr>
          <a:xfrm rot="19444141">
            <a:off x="5739596" y="152067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erminador"/>
          <p:cNvSpPr/>
          <p:nvPr/>
        </p:nvSpPr>
        <p:spPr>
          <a:xfrm rot="2441997">
            <a:off x="5835789" y="4948256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erminador"/>
          <p:cNvSpPr/>
          <p:nvPr/>
        </p:nvSpPr>
        <p:spPr>
          <a:xfrm rot="8250756">
            <a:off x="1895769" y="5032682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erminador"/>
          <p:cNvSpPr/>
          <p:nvPr/>
        </p:nvSpPr>
        <p:spPr>
          <a:xfrm rot="9347617">
            <a:off x="1426582" y="4336292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erminador"/>
          <p:cNvSpPr/>
          <p:nvPr/>
        </p:nvSpPr>
        <p:spPr>
          <a:xfrm rot="20133365">
            <a:off x="6278796" y="2355522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erminador"/>
          <p:cNvSpPr/>
          <p:nvPr/>
        </p:nvSpPr>
        <p:spPr>
          <a:xfrm rot="11958562">
            <a:off x="1368122" y="2345095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erminador"/>
          <p:cNvSpPr/>
          <p:nvPr/>
        </p:nvSpPr>
        <p:spPr>
          <a:xfrm rot="18187279">
            <a:off x="4897802" y="85448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erminador"/>
          <p:cNvSpPr/>
          <p:nvPr/>
        </p:nvSpPr>
        <p:spPr>
          <a:xfrm rot="14156137">
            <a:off x="2699794" y="917316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erminador"/>
          <p:cNvSpPr/>
          <p:nvPr/>
        </p:nvSpPr>
        <p:spPr>
          <a:xfrm rot="1472356">
            <a:off x="6289098" y="4174311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erminador"/>
          <p:cNvSpPr/>
          <p:nvPr/>
        </p:nvSpPr>
        <p:spPr>
          <a:xfrm rot="3412175">
            <a:off x="5119473" y="5494236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erminador"/>
          <p:cNvSpPr/>
          <p:nvPr/>
        </p:nvSpPr>
        <p:spPr>
          <a:xfrm rot="7393577">
            <a:off x="2762241" y="556555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erminador"/>
          <p:cNvSpPr/>
          <p:nvPr/>
        </p:nvSpPr>
        <p:spPr>
          <a:xfrm rot="11486285">
            <a:off x="1232806" y="2881071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erminador"/>
          <p:cNvSpPr/>
          <p:nvPr/>
        </p:nvSpPr>
        <p:spPr>
          <a:xfrm rot="12294895">
            <a:off x="1567062" y="1916123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erminador"/>
          <p:cNvSpPr/>
          <p:nvPr/>
        </p:nvSpPr>
        <p:spPr>
          <a:xfrm rot="10049623">
            <a:off x="1304186" y="3896148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erminador"/>
          <p:cNvSpPr/>
          <p:nvPr/>
        </p:nvSpPr>
        <p:spPr>
          <a:xfrm rot="13649130">
            <a:off x="2282564" y="1216894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erminador"/>
          <p:cNvSpPr/>
          <p:nvPr/>
        </p:nvSpPr>
        <p:spPr>
          <a:xfrm rot="14991883">
            <a:off x="3248838" y="687736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erminador"/>
          <p:cNvSpPr/>
          <p:nvPr/>
        </p:nvSpPr>
        <p:spPr>
          <a:xfrm rot="17159923">
            <a:off x="4408456" y="694670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erminador"/>
          <p:cNvSpPr/>
          <p:nvPr/>
        </p:nvSpPr>
        <p:spPr>
          <a:xfrm rot="19000907">
            <a:off x="5373441" y="1199212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erminador"/>
          <p:cNvSpPr/>
          <p:nvPr/>
        </p:nvSpPr>
        <p:spPr>
          <a:xfrm rot="19877338">
            <a:off x="6040992" y="1917834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erminador"/>
          <p:cNvSpPr/>
          <p:nvPr/>
        </p:nvSpPr>
        <p:spPr>
          <a:xfrm rot="20806414">
            <a:off x="6447772" y="281997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erminador"/>
          <p:cNvSpPr/>
          <p:nvPr/>
        </p:nvSpPr>
        <p:spPr>
          <a:xfrm rot="466720">
            <a:off x="6373587" y="3678057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erminador"/>
          <p:cNvSpPr/>
          <p:nvPr/>
        </p:nvSpPr>
        <p:spPr>
          <a:xfrm rot="1963210">
            <a:off x="6091669" y="4601687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Terminador"/>
          <p:cNvSpPr/>
          <p:nvPr/>
        </p:nvSpPr>
        <p:spPr>
          <a:xfrm rot="3130849">
            <a:off x="5490392" y="5223328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Terminador"/>
          <p:cNvSpPr/>
          <p:nvPr/>
        </p:nvSpPr>
        <p:spPr>
          <a:xfrm rot="4928348">
            <a:off x="4194737" y="5801443"/>
            <a:ext cx="1713025" cy="372927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Terminador"/>
          <p:cNvSpPr/>
          <p:nvPr/>
        </p:nvSpPr>
        <p:spPr>
          <a:xfrm rot="6515540">
            <a:off x="3261328" y="5802862"/>
            <a:ext cx="1706942" cy="377741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Terminador"/>
          <p:cNvSpPr/>
          <p:nvPr/>
        </p:nvSpPr>
        <p:spPr>
          <a:xfrm rot="7393577">
            <a:off x="2333612" y="5351245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Terminador"/>
          <p:cNvSpPr/>
          <p:nvPr/>
        </p:nvSpPr>
        <p:spPr>
          <a:xfrm rot="8961156">
            <a:off x="1614343" y="4626855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Terminador"/>
          <p:cNvSpPr/>
          <p:nvPr/>
        </p:nvSpPr>
        <p:spPr>
          <a:xfrm rot="4117052">
            <a:off x="4701460" y="5805997"/>
            <a:ext cx="1713025" cy="372927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38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0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6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2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8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2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4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5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6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7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2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3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6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0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4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0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1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6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8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2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3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4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8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9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0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2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4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5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0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2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6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7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8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2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3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4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7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9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1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7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9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1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3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5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7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1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5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9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1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3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5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9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1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5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7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9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1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3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5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7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9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1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2" fill="hold">
                            <p:stCondLst>
                              <p:cond delay="3000"/>
                            </p:stCondLst>
                            <p:childTnLst>
                              <p:par>
                                <p:cTn id="273" presetID="23" presetClass="exit" presetSubtype="544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7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9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8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1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2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5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86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7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8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1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92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3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4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7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9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0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3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04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6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9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1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1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5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16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7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8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1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22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3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4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7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28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9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0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3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3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6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9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1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2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5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6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7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8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1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2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3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7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8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9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0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3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4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7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9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1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2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5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6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7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8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9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2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3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4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7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8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4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9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1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2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3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6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7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8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9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1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2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3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4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5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8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9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0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3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4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7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1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2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3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5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6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7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8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9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2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3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7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8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9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0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4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7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9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0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1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2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3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6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7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8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9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2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6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0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8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0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2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6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0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2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4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8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0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2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4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6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0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2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4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6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8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0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2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4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6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7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9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0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3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6" grpId="0" animBg="1"/>
      <p:bldP spid="6" grpId="1" animBg="1"/>
      <p:bldP spid="7" grpId="0" animBg="1"/>
      <p:bldP spid="7" grpId="1" animBg="1"/>
      <p:bldP spid="8" grpId="0" animBg="1"/>
      <p:bldP spid="8" grpId="1" animBg="1"/>
      <p:bldP spid="9" grpId="0" animBg="1"/>
      <p:bldP spid="9" grpId="1" animBg="1"/>
      <p:bldP spid="10" grpId="0" animBg="1"/>
      <p:bldP spid="10" grpId="1" animBg="1"/>
      <p:bldP spid="11" grpId="0" animBg="1"/>
      <p:bldP spid="11" grpId="1" animBg="1"/>
      <p:bldP spid="12" grpId="0" animBg="1"/>
      <p:bldP spid="12" grpId="1" animBg="1"/>
      <p:bldP spid="13" grpId="0" animBg="1"/>
      <p:bldP spid="13" grpId="1" animBg="1"/>
      <p:bldP spid="14" grpId="0" animBg="1"/>
      <p:bldP spid="14" grpId="1" animBg="1"/>
      <p:bldP spid="15" grpId="0" animBg="1"/>
      <p:bldP spid="15" grpId="1" animBg="1"/>
      <p:bldP spid="16" grpId="0" animBg="1"/>
      <p:bldP spid="16" grpId="1" animBg="1"/>
      <p:bldP spid="17" grpId="0" animBg="1"/>
      <p:bldP spid="17" grpId="1" animBg="1"/>
      <p:bldP spid="18" grpId="0" animBg="1"/>
      <p:bldP spid="18" grpId="1" animBg="1"/>
      <p:bldP spid="19" grpId="0" animBg="1"/>
      <p:bldP spid="19" grpId="1" animBg="1"/>
      <p:bldP spid="20" grpId="0" animBg="1"/>
      <p:bldP spid="20" grpId="1" animBg="1"/>
      <p:bldP spid="21" grpId="0" animBg="1"/>
      <p:bldP spid="21" grpId="1" animBg="1"/>
      <p:bldP spid="22" grpId="0" animBg="1"/>
      <p:bldP spid="22" grpId="1" animBg="1"/>
      <p:bldP spid="23" grpId="0" animBg="1"/>
      <p:bldP spid="23" grpId="1" animBg="1"/>
      <p:bldP spid="24" grpId="0" animBg="1"/>
      <p:bldP spid="24" grpId="1" animBg="1"/>
      <p:bldP spid="25" grpId="0" animBg="1"/>
      <p:bldP spid="25" grpId="1" animBg="1"/>
      <p:bldP spid="26" grpId="0" animBg="1"/>
      <p:bldP spid="26" grpId="1" animBg="1"/>
      <p:bldP spid="27" grpId="0" animBg="1"/>
      <p:bldP spid="27" grpId="1" animBg="1"/>
      <p:bldP spid="28" grpId="0" animBg="1"/>
      <p:bldP spid="28" grpId="1" animBg="1"/>
      <p:bldP spid="29" grpId="0" animBg="1"/>
      <p:bldP spid="29" grpId="1" animBg="1"/>
      <p:bldP spid="30" grpId="0" animBg="1"/>
      <p:bldP spid="30" grpId="1" animBg="1"/>
      <p:bldP spid="31" grpId="0" animBg="1"/>
      <p:bldP spid="31" grpId="1" animBg="1"/>
      <p:bldP spid="32" grpId="0" animBg="1"/>
      <p:bldP spid="32" grpId="1" animBg="1"/>
      <p:bldP spid="33" grpId="0" animBg="1"/>
      <p:bldP spid="33" grpId="1" animBg="1"/>
      <p:bldP spid="34" grpId="0" animBg="1"/>
      <p:bldP spid="34" grpId="1" animBg="1"/>
      <p:bldP spid="35" grpId="0" animBg="1"/>
      <p:bldP spid="35" grpId="1" animBg="1"/>
      <p:bldP spid="36" grpId="0" animBg="1"/>
      <p:bldP spid="36" grpId="1" animBg="1"/>
      <p:bldP spid="37" grpId="0" animBg="1"/>
      <p:bldP spid="37" grpId="1" animBg="1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rgbClr val="FFC000"/>
              </a:gs>
              <a:gs pos="50000">
                <a:srgbClr val="993300">
                  <a:shade val="67500"/>
                  <a:satMod val="115000"/>
                </a:srgbClr>
              </a:gs>
              <a:gs pos="100000">
                <a:srgbClr val="99330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116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6691"/>
            <a:ext cx="9144000" cy="6851309"/>
          </a:xfrm>
          <a:prstGeom prst="rect">
            <a:avLst/>
          </a:prstGeom>
        </p:spPr>
      </p:pic>
      <p:sp>
        <p:nvSpPr>
          <p:cNvPr id="6" name="5 Terminador"/>
          <p:cNvSpPr/>
          <p:nvPr/>
        </p:nvSpPr>
        <p:spPr>
          <a:xfrm rot="10800000">
            <a:off x="0" y="3429000"/>
            <a:ext cx="2250812" cy="445207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erminador"/>
          <p:cNvSpPr/>
          <p:nvPr/>
        </p:nvSpPr>
        <p:spPr>
          <a:xfrm rot="204144">
            <a:off x="6893188" y="3214686"/>
            <a:ext cx="2250812" cy="373769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erminador"/>
          <p:cNvSpPr/>
          <p:nvPr/>
        </p:nvSpPr>
        <p:spPr>
          <a:xfrm rot="11309112">
            <a:off x="20527" y="2878241"/>
            <a:ext cx="2250812" cy="445207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erminador"/>
          <p:cNvSpPr/>
          <p:nvPr/>
        </p:nvSpPr>
        <p:spPr>
          <a:xfrm rot="20850928">
            <a:off x="6863247" y="2682674"/>
            <a:ext cx="2250812" cy="386726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erminador"/>
          <p:cNvSpPr/>
          <p:nvPr/>
        </p:nvSpPr>
        <p:spPr>
          <a:xfrm rot="9792166">
            <a:off x="235536" y="40802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erminador"/>
          <p:cNvSpPr/>
          <p:nvPr/>
        </p:nvSpPr>
        <p:spPr>
          <a:xfrm rot="746405">
            <a:off x="6868777" y="3721177"/>
            <a:ext cx="2250812" cy="391728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erminador"/>
          <p:cNvSpPr/>
          <p:nvPr/>
        </p:nvSpPr>
        <p:spPr>
          <a:xfrm rot="12210121">
            <a:off x="254293" y="2270999"/>
            <a:ext cx="2162754" cy="424285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erminador"/>
          <p:cNvSpPr/>
          <p:nvPr/>
        </p:nvSpPr>
        <p:spPr>
          <a:xfrm rot="20297578">
            <a:off x="6678822" y="2257967"/>
            <a:ext cx="2156507" cy="392318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erminador"/>
          <p:cNvSpPr/>
          <p:nvPr/>
        </p:nvSpPr>
        <p:spPr>
          <a:xfrm rot="8802575">
            <a:off x="669341" y="4634090"/>
            <a:ext cx="1909701" cy="406953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erminador"/>
          <p:cNvSpPr/>
          <p:nvPr/>
        </p:nvSpPr>
        <p:spPr>
          <a:xfrm rot="19840245">
            <a:off x="6469676" y="1832735"/>
            <a:ext cx="2156507" cy="392318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erminador"/>
          <p:cNvSpPr/>
          <p:nvPr/>
        </p:nvSpPr>
        <p:spPr>
          <a:xfrm rot="1462688">
            <a:off x="6669822" y="4260876"/>
            <a:ext cx="2250812" cy="445207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erminador"/>
          <p:cNvSpPr/>
          <p:nvPr/>
        </p:nvSpPr>
        <p:spPr>
          <a:xfrm rot="12840872">
            <a:off x="547345" y="1786965"/>
            <a:ext cx="2104491" cy="427354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erminador"/>
          <p:cNvSpPr/>
          <p:nvPr/>
        </p:nvSpPr>
        <p:spPr>
          <a:xfrm rot="13559110">
            <a:off x="944884" y="1357898"/>
            <a:ext cx="1758123" cy="393784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erminador"/>
          <p:cNvSpPr/>
          <p:nvPr/>
        </p:nvSpPr>
        <p:spPr>
          <a:xfrm rot="14306455">
            <a:off x="1456152" y="983503"/>
            <a:ext cx="1538378" cy="421833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erminador"/>
          <p:cNvSpPr/>
          <p:nvPr/>
        </p:nvSpPr>
        <p:spPr>
          <a:xfrm rot="15191360">
            <a:off x="2026975" y="749633"/>
            <a:ext cx="1264688" cy="397914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erminador"/>
          <p:cNvSpPr/>
          <p:nvPr/>
        </p:nvSpPr>
        <p:spPr>
          <a:xfrm rot="15508930">
            <a:off x="2626712" y="536841"/>
            <a:ext cx="911435" cy="309848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erminador"/>
          <p:cNvSpPr/>
          <p:nvPr/>
        </p:nvSpPr>
        <p:spPr>
          <a:xfrm rot="15508930">
            <a:off x="3116308" y="269769"/>
            <a:ext cx="780669" cy="291033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erminador"/>
          <p:cNvSpPr/>
          <p:nvPr/>
        </p:nvSpPr>
        <p:spPr>
          <a:xfrm rot="15508930">
            <a:off x="3814185" y="93826"/>
            <a:ext cx="388312" cy="240952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erminador"/>
          <p:cNvSpPr/>
          <p:nvPr/>
        </p:nvSpPr>
        <p:spPr>
          <a:xfrm rot="7860363">
            <a:off x="1079841" y="5148750"/>
            <a:ext cx="1731187" cy="34581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erminador"/>
          <p:cNvSpPr/>
          <p:nvPr/>
        </p:nvSpPr>
        <p:spPr>
          <a:xfrm rot="7222199">
            <a:off x="1546851" y="5488545"/>
            <a:ext cx="1479309" cy="329505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erminador"/>
          <p:cNvSpPr/>
          <p:nvPr/>
        </p:nvSpPr>
        <p:spPr>
          <a:xfrm rot="6741561">
            <a:off x="2069284" y="5736365"/>
            <a:ext cx="1195933" cy="332586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erminador"/>
          <p:cNvSpPr/>
          <p:nvPr/>
        </p:nvSpPr>
        <p:spPr>
          <a:xfrm rot="6312939">
            <a:off x="2495335" y="6008814"/>
            <a:ext cx="983871" cy="29448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erminador"/>
          <p:cNvSpPr/>
          <p:nvPr/>
        </p:nvSpPr>
        <p:spPr>
          <a:xfrm rot="6312939">
            <a:off x="2983984" y="6346932"/>
            <a:ext cx="745559" cy="23978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erminador"/>
          <p:cNvSpPr/>
          <p:nvPr/>
        </p:nvSpPr>
        <p:spPr>
          <a:xfrm rot="6312939" flipV="1">
            <a:off x="3445551" y="6412348"/>
            <a:ext cx="530484" cy="30054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erminador"/>
          <p:cNvSpPr/>
          <p:nvPr/>
        </p:nvSpPr>
        <p:spPr>
          <a:xfrm rot="19175338">
            <a:off x="6326345" y="1421695"/>
            <a:ext cx="1878960" cy="373625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erminador"/>
          <p:cNvSpPr/>
          <p:nvPr/>
        </p:nvSpPr>
        <p:spPr>
          <a:xfrm rot="18822185">
            <a:off x="6153508" y="1105765"/>
            <a:ext cx="1621706" cy="340342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Terminador"/>
          <p:cNvSpPr/>
          <p:nvPr/>
        </p:nvSpPr>
        <p:spPr>
          <a:xfrm rot="18502703">
            <a:off x="5880422" y="843708"/>
            <a:ext cx="1424699" cy="343832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Terminador"/>
          <p:cNvSpPr/>
          <p:nvPr/>
        </p:nvSpPr>
        <p:spPr>
          <a:xfrm rot="18581877">
            <a:off x="5730912" y="634081"/>
            <a:ext cx="1125525" cy="303563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Terminador"/>
          <p:cNvSpPr/>
          <p:nvPr/>
        </p:nvSpPr>
        <p:spPr>
          <a:xfrm rot="18062680">
            <a:off x="5518424" y="448047"/>
            <a:ext cx="1031365" cy="262487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Terminador"/>
          <p:cNvSpPr/>
          <p:nvPr/>
        </p:nvSpPr>
        <p:spPr>
          <a:xfrm rot="18062680">
            <a:off x="5367944" y="298342"/>
            <a:ext cx="757637" cy="239841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Terminador"/>
          <p:cNvSpPr/>
          <p:nvPr/>
        </p:nvSpPr>
        <p:spPr>
          <a:xfrm rot="18273175" flipV="1">
            <a:off x="5132765" y="75685"/>
            <a:ext cx="492871" cy="27973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Terminador"/>
          <p:cNvSpPr/>
          <p:nvPr/>
        </p:nvSpPr>
        <p:spPr>
          <a:xfrm rot="2176090">
            <a:off x="6464890" y="4740357"/>
            <a:ext cx="1895200" cy="361586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Terminador"/>
          <p:cNvSpPr/>
          <p:nvPr/>
        </p:nvSpPr>
        <p:spPr>
          <a:xfrm rot="3136191">
            <a:off x="6285902" y="5221711"/>
            <a:ext cx="1664755" cy="338841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Terminador"/>
          <p:cNvSpPr/>
          <p:nvPr/>
        </p:nvSpPr>
        <p:spPr>
          <a:xfrm rot="3904807">
            <a:off x="6002971" y="5553526"/>
            <a:ext cx="1457808" cy="384136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Terminador"/>
          <p:cNvSpPr/>
          <p:nvPr/>
        </p:nvSpPr>
        <p:spPr>
          <a:xfrm rot="3904807">
            <a:off x="5752307" y="5965041"/>
            <a:ext cx="1022833" cy="363208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Terminador"/>
          <p:cNvSpPr/>
          <p:nvPr/>
        </p:nvSpPr>
        <p:spPr>
          <a:xfrm rot="3904807">
            <a:off x="5372461" y="6242821"/>
            <a:ext cx="685096" cy="311874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Terminador"/>
          <p:cNvSpPr/>
          <p:nvPr/>
        </p:nvSpPr>
        <p:spPr>
          <a:xfrm rot="3904807">
            <a:off x="5110404" y="6470238"/>
            <a:ext cx="423387" cy="275481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43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5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9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1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3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5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9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1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5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3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7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3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5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7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9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1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3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5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7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9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1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3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5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7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9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0" fill="hold">
                            <p:stCondLst>
                              <p:cond delay="3000"/>
                            </p:stCondLst>
                            <p:childTnLst>
                              <p:par>
                                <p:cTn id="231" presetID="2" presetClass="exit" presetSubtype="2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2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3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6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7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0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1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4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5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8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9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0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4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8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2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6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7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4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8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6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0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5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0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1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4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5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8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9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2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3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6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7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0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1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4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5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8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9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2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3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6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7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0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1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4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5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8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9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2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3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6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7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4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0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4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8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0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2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4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6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8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10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12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14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16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1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0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2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4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6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8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0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2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4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8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0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2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4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6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8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0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2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3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5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6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7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59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  <p:bldP spid="38" grpId="0" animBg="1"/>
      <p:bldP spid="38" grpId="1" animBg="1"/>
      <p:bldP spid="38" grpId="2" animBg="1"/>
      <p:bldP spid="38" grpId="3" animBg="1"/>
      <p:bldP spid="39" grpId="0" animBg="1"/>
      <p:bldP spid="39" grpId="1" animBg="1"/>
      <p:bldP spid="39" grpId="2" animBg="1"/>
      <p:bldP spid="39" grpId="3" animBg="1"/>
      <p:bldP spid="40" grpId="0" animBg="1"/>
      <p:bldP spid="40" grpId="1" animBg="1"/>
      <p:bldP spid="40" grpId="2" animBg="1"/>
      <p:bldP spid="40" grpId="3" animBg="1"/>
      <p:bldP spid="41" grpId="0" animBg="1"/>
      <p:bldP spid="41" grpId="1" animBg="1"/>
      <p:bldP spid="41" grpId="2" animBg="1"/>
      <p:bldP spid="41" grpId="3" animBg="1"/>
      <p:bldP spid="42" grpId="0" animBg="1"/>
      <p:bldP spid="42" grpId="1" animBg="1"/>
      <p:bldP spid="42" grpId="2" animBg="1"/>
      <p:bldP spid="42" grpId="3" animBg="1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117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1891" y="0"/>
            <a:ext cx="9132109" cy="6858000"/>
          </a:xfrm>
          <a:prstGeom prst="rect">
            <a:avLst/>
          </a:prstGeom>
        </p:spPr>
      </p:pic>
      <p:sp>
        <p:nvSpPr>
          <p:cNvPr id="6" name="5 Trapecio"/>
          <p:cNvSpPr/>
          <p:nvPr/>
        </p:nvSpPr>
        <p:spPr>
          <a:xfrm rot="5400000">
            <a:off x="-1143000" y="1143000"/>
            <a:ext cx="6858000" cy="4572000"/>
          </a:xfrm>
          <a:prstGeom prst="trapezoid">
            <a:avLst>
              <a:gd name="adj" fmla="val 34040"/>
            </a:avLst>
          </a:prstGeom>
          <a:blipFill>
            <a:blip r:embed="rId3"/>
            <a:stretch>
              <a:fillRect/>
            </a:stretch>
          </a:blipFill>
          <a:ln>
            <a:noFill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rapecio"/>
          <p:cNvSpPr/>
          <p:nvPr/>
        </p:nvSpPr>
        <p:spPr>
          <a:xfrm rot="16200000">
            <a:off x="3429000" y="1143000"/>
            <a:ext cx="6858000" cy="4572000"/>
          </a:xfrm>
          <a:prstGeom prst="trapezoid">
            <a:avLst>
              <a:gd name="adj" fmla="val 34040"/>
            </a:avLst>
          </a:prstGeom>
          <a:blipFill>
            <a:blip r:embed="rId3"/>
            <a:stretch>
              <a:fillRect/>
            </a:stretch>
          </a:blipFill>
          <a:ln>
            <a:noFill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8" name="Picture 2"/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7" presetClass="exit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3" presetClass="exit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15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7" presetClass="exit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3" presetClass="exit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24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7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7" grpId="0" animBg="1"/>
      <p:bldP spid="7" grpId="1" animBg="1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chemeClr val="bg1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113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1" cy="6858000"/>
          </a:xfrm>
          <a:prstGeom prst="rect">
            <a:avLst/>
          </a:prstGeom>
        </p:spPr>
      </p:pic>
      <p:sp>
        <p:nvSpPr>
          <p:cNvPr id="5" name="4 Terminador"/>
          <p:cNvSpPr/>
          <p:nvPr/>
        </p:nvSpPr>
        <p:spPr>
          <a:xfrm rot="16200000">
            <a:off x="-322625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Terminador"/>
          <p:cNvSpPr/>
          <p:nvPr/>
        </p:nvSpPr>
        <p:spPr>
          <a:xfrm rot="5400000">
            <a:off x="-822659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erminador"/>
          <p:cNvSpPr/>
          <p:nvPr/>
        </p:nvSpPr>
        <p:spPr>
          <a:xfrm rot="16200000">
            <a:off x="-822659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erminador"/>
          <p:cNvSpPr/>
          <p:nvPr/>
        </p:nvSpPr>
        <p:spPr>
          <a:xfrm rot="5400000">
            <a:off x="-322625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erminador"/>
          <p:cNvSpPr/>
          <p:nvPr/>
        </p:nvSpPr>
        <p:spPr>
          <a:xfrm rot="16200000">
            <a:off x="177441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erminador"/>
          <p:cNvSpPr/>
          <p:nvPr/>
        </p:nvSpPr>
        <p:spPr>
          <a:xfrm rot="5400000">
            <a:off x="177441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erminador"/>
          <p:cNvSpPr/>
          <p:nvPr/>
        </p:nvSpPr>
        <p:spPr>
          <a:xfrm rot="16200000">
            <a:off x="677507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erminador"/>
          <p:cNvSpPr/>
          <p:nvPr/>
        </p:nvSpPr>
        <p:spPr>
          <a:xfrm rot="5400000">
            <a:off x="677507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erminador"/>
          <p:cNvSpPr/>
          <p:nvPr/>
        </p:nvSpPr>
        <p:spPr>
          <a:xfrm rot="16200000">
            <a:off x="1177605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erminador"/>
          <p:cNvSpPr/>
          <p:nvPr/>
        </p:nvSpPr>
        <p:spPr>
          <a:xfrm rot="5400000">
            <a:off x="1177605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erminador"/>
          <p:cNvSpPr/>
          <p:nvPr/>
        </p:nvSpPr>
        <p:spPr>
          <a:xfrm rot="16200000">
            <a:off x="1677639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erminador"/>
          <p:cNvSpPr/>
          <p:nvPr/>
        </p:nvSpPr>
        <p:spPr>
          <a:xfrm rot="5400000">
            <a:off x="1677639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erminador"/>
          <p:cNvSpPr/>
          <p:nvPr/>
        </p:nvSpPr>
        <p:spPr>
          <a:xfrm rot="16200000">
            <a:off x="2141986" y="2072798"/>
            <a:ext cx="2102891" cy="386135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erminador"/>
          <p:cNvSpPr/>
          <p:nvPr/>
        </p:nvSpPr>
        <p:spPr>
          <a:xfrm rot="5400000">
            <a:off x="2177705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erminador"/>
          <p:cNvSpPr/>
          <p:nvPr/>
        </p:nvSpPr>
        <p:spPr>
          <a:xfrm rot="16200000">
            <a:off x="2606333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erminador"/>
          <p:cNvSpPr/>
          <p:nvPr/>
        </p:nvSpPr>
        <p:spPr>
          <a:xfrm rot="5400000">
            <a:off x="2677771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erminador"/>
          <p:cNvSpPr/>
          <p:nvPr/>
        </p:nvSpPr>
        <p:spPr>
          <a:xfrm rot="16200000">
            <a:off x="3106431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erminador"/>
          <p:cNvSpPr/>
          <p:nvPr/>
        </p:nvSpPr>
        <p:spPr>
          <a:xfrm rot="5400000">
            <a:off x="3177837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erminador"/>
          <p:cNvSpPr/>
          <p:nvPr/>
        </p:nvSpPr>
        <p:spPr>
          <a:xfrm rot="16200000">
            <a:off x="3606465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erminador"/>
          <p:cNvSpPr/>
          <p:nvPr/>
        </p:nvSpPr>
        <p:spPr>
          <a:xfrm rot="5400000">
            <a:off x="3677903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erminador"/>
          <p:cNvSpPr/>
          <p:nvPr/>
        </p:nvSpPr>
        <p:spPr>
          <a:xfrm rot="16200000">
            <a:off x="4106531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erminador"/>
          <p:cNvSpPr/>
          <p:nvPr/>
        </p:nvSpPr>
        <p:spPr>
          <a:xfrm rot="5400000">
            <a:off x="4177969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erminador"/>
          <p:cNvSpPr/>
          <p:nvPr/>
        </p:nvSpPr>
        <p:spPr>
          <a:xfrm rot="16200000">
            <a:off x="4606597" y="2037081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erminador"/>
          <p:cNvSpPr/>
          <p:nvPr/>
        </p:nvSpPr>
        <p:spPr>
          <a:xfrm rot="5400000">
            <a:off x="4678035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erminador"/>
          <p:cNvSpPr/>
          <p:nvPr/>
        </p:nvSpPr>
        <p:spPr>
          <a:xfrm rot="16200000">
            <a:off x="5106694" y="2037083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erminador"/>
          <p:cNvSpPr/>
          <p:nvPr/>
        </p:nvSpPr>
        <p:spPr>
          <a:xfrm rot="5400000">
            <a:off x="5178133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erminador"/>
          <p:cNvSpPr/>
          <p:nvPr/>
        </p:nvSpPr>
        <p:spPr>
          <a:xfrm rot="16200000">
            <a:off x="5606728" y="2037083"/>
            <a:ext cx="2102891" cy="457572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Terminador"/>
          <p:cNvSpPr/>
          <p:nvPr/>
        </p:nvSpPr>
        <p:spPr>
          <a:xfrm rot="5400000">
            <a:off x="5678167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Terminador"/>
          <p:cNvSpPr/>
          <p:nvPr/>
        </p:nvSpPr>
        <p:spPr>
          <a:xfrm rot="16200000">
            <a:off x="6106794" y="2037083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Terminador"/>
          <p:cNvSpPr/>
          <p:nvPr/>
        </p:nvSpPr>
        <p:spPr>
          <a:xfrm rot="5400000">
            <a:off x="6178233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Terminador"/>
          <p:cNvSpPr/>
          <p:nvPr/>
        </p:nvSpPr>
        <p:spPr>
          <a:xfrm rot="16200000">
            <a:off x="6606860" y="2037083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Terminador"/>
          <p:cNvSpPr/>
          <p:nvPr/>
        </p:nvSpPr>
        <p:spPr>
          <a:xfrm rot="5400000">
            <a:off x="6678299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Terminador"/>
          <p:cNvSpPr/>
          <p:nvPr/>
        </p:nvSpPr>
        <p:spPr>
          <a:xfrm rot="16200000">
            <a:off x="7106926" y="2037083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Terminador"/>
          <p:cNvSpPr/>
          <p:nvPr/>
        </p:nvSpPr>
        <p:spPr>
          <a:xfrm rot="5400000">
            <a:off x="7178365" y="4251659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Terminador"/>
          <p:cNvSpPr/>
          <p:nvPr/>
        </p:nvSpPr>
        <p:spPr>
          <a:xfrm rot="16200000">
            <a:off x="7592521" y="2051552"/>
            <a:ext cx="2102891" cy="428629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Terminador"/>
          <p:cNvSpPr/>
          <p:nvPr/>
        </p:nvSpPr>
        <p:spPr>
          <a:xfrm rot="5400000">
            <a:off x="7663958" y="4266133"/>
            <a:ext cx="2102891" cy="428628"/>
          </a:xfrm>
          <a:prstGeom prst="flowChartTerminator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41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5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9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3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5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7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9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3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5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9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1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5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1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7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9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1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3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5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9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1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3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4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26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29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0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32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35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38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41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44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5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47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8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50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1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53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4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56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7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59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62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65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68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71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2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74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5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77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8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80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1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83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4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86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7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89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0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92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95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98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01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2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04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5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07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8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10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1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13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4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16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7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19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0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22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25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28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31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3" presetID="2" presetClass="exit" presetSubtype="1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7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8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9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1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2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3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5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6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7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9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0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3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4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5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7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8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9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1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2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3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5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6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7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9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3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4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2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6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0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4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8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2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7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0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4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8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9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1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6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0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4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8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2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0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4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5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7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8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2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3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9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0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4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78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9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82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86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7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9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1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94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98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9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0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06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7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1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1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14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18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9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2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26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7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3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1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3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38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9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4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46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7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5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1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54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5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6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6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7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7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1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7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78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9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2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6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7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1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4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5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8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9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2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6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7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0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1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4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5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8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9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23" presetClass="entr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3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5" presetID="16" presetClass="entr" presetSubtype="4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627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  <p:bldP spid="38" grpId="1" animBg="1"/>
      <p:bldP spid="38" grpId="2" animBg="1"/>
      <p:bldP spid="38" grpId="3" animBg="1"/>
      <p:bldP spid="38" grpId="4" animBg="1"/>
      <p:bldP spid="39" grpId="0" animBg="1"/>
      <p:bldP spid="39" grpId="1" animBg="1"/>
      <p:bldP spid="39" grpId="2" animBg="1"/>
      <p:bldP spid="39" grpId="3" animBg="1"/>
      <p:bldP spid="39" grpId="4" animBg="1"/>
      <p:bldP spid="40" grpId="0" animBg="1"/>
      <p:bldP spid="40" grpId="1" animBg="1"/>
      <p:bldP spid="40" grpId="2" animBg="1"/>
      <p:bldP spid="40" grpId="3" animBg="1"/>
      <p:bldP spid="40" grpId="4" animBg="1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chemeClr val="tx2">
                  <a:lumMod val="75000"/>
                </a:schemeClr>
              </a:gs>
              <a:gs pos="50000">
                <a:schemeClr val="accent1">
                  <a:lumMod val="50000"/>
                  <a:shade val="67500"/>
                  <a:satMod val="115000"/>
                </a:schemeClr>
              </a:gs>
              <a:gs pos="100000">
                <a:schemeClr val="accent1">
                  <a:lumMod val="50000"/>
                  <a:shade val="100000"/>
                  <a:satMod val="115000"/>
                </a:schemeClr>
              </a:gs>
            </a:gsLst>
            <a:lin ang="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118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70789" cy="6858000"/>
          </a:xfrm>
          <a:prstGeom prst="rect">
            <a:avLst/>
          </a:prstGeom>
        </p:spPr>
      </p:pic>
      <p:sp>
        <p:nvSpPr>
          <p:cNvPr id="6" name="5 Terminador"/>
          <p:cNvSpPr/>
          <p:nvPr/>
        </p:nvSpPr>
        <p:spPr>
          <a:xfrm rot="10800000">
            <a:off x="4692" y="3500438"/>
            <a:ext cx="1822216" cy="37376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erminador"/>
          <p:cNvSpPr/>
          <p:nvPr/>
        </p:nvSpPr>
        <p:spPr>
          <a:xfrm rot="11309112">
            <a:off x="17602" y="2980908"/>
            <a:ext cx="1822216" cy="37376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erminador"/>
          <p:cNvSpPr/>
          <p:nvPr/>
        </p:nvSpPr>
        <p:spPr>
          <a:xfrm rot="9792166">
            <a:off x="214126" y="4094278"/>
            <a:ext cx="1702462" cy="384149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erminador"/>
          <p:cNvSpPr/>
          <p:nvPr/>
        </p:nvSpPr>
        <p:spPr>
          <a:xfrm rot="12210121">
            <a:off x="211561" y="2418371"/>
            <a:ext cx="1750925" cy="356203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erminador"/>
          <p:cNvSpPr/>
          <p:nvPr/>
        </p:nvSpPr>
        <p:spPr>
          <a:xfrm rot="8802575">
            <a:off x="597162" y="4594234"/>
            <a:ext cx="1546059" cy="34165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erminador"/>
          <p:cNvSpPr/>
          <p:nvPr/>
        </p:nvSpPr>
        <p:spPr>
          <a:xfrm rot="12840872">
            <a:off x="470709" y="1961759"/>
            <a:ext cx="1703757" cy="35878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erminador"/>
          <p:cNvSpPr/>
          <p:nvPr/>
        </p:nvSpPr>
        <p:spPr>
          <a:xfrm rot="13559110">
            <a:off x="787010" y="1470781"/>
            <a:ext cx="1476010" cy="31880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erminador"/>
          <p:cNvSpPr/>
          <p:nvPr/>
        </p:nvSpPr>
        <p:spPr>
          <a:xfrm rot="14306455">
            <a:off x="1254494" y="1107816"/>
            <a:ext cx="1291526" cy="34150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erminador"/>
          <p:cNvSpPr/>
          <p:nvPr/>
        </p:nvSpPr>
        <p:spPr>
          <a:xfrm rot="15191360">
            <a:off x="1770149" y="873692"/>
            <a:ext cx="1061753" cy="322144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erminador"/>
          <p:cNvSpPr/>
          <p:nvPr/>
        </p:nvSpPr>
        <p:spPr>
          <a:xfrm rot="15508930">
            <a:off x="2319439" y="632104"/>
            <a:ext cx="765184" cy="25084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erminador"/>
          <p:cNvSpPr/>
          <p:nvPr/>
        </p:nvSpPr>
        <p:spPr>
          <a:xfrm rot="15508930">
            <a:off x="2794695" y="353317"/>
            <a:ext cx="655401" cy="23561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erminador"/>
          <p:cNvSpPr/>
          <p:nvPr/>
        </p:nvSpPr>
        <p:spPr>
          <a:xfrm rot="15508930">
            <a:off x="3450134" y="142713"/>
            <a:ext cx="326003" cy="19507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erminador"/>
          <p:cNvSpPr/>
          <p:nvPr/>
        </p:nvSpPr>
        <p:spPr>
          <a:xfrm rot="7860363">
            <a:off x="728541" y="5308093"/>
            <a:ext cx="1453397" cy="27996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erminador"/>
          <p:cNvSpPr/>
          <p:nvPr/>
        </p:nvSpPr>
        <p:spPr>
          <a:xfrm rot="7222199">
            <a:off x="1208693" y="5638179"/>
            <a:ext cx="1241935" cy="26676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erminador"/>
          <p:cNvSpPr/>
          <p:nvPr/>
        </p:nvSpPr>
        <p:spPr>
          <a:xfrm rot="6741561">
            <a:off x="1734113" y="5868813"/>
            <a:ext cx="1004031" cy="26925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erminador"/>
          <p:cNvSpPr/>
          <p:nvPr/>
        </p:nvSpPr>
        <p:spPr>
          <a:xfrm rot="6312939">
            <a:off x="2156703" y="6120380"/>
            <a:ext cx="825997" cy="23840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erminador"/>
          <p:cNvSpPr/>
          <p:nvPr/>
        </p:nvSpPr>
        <p:spPr>
          <a:xfrm rot="6312939">
            <a:off x="2626225" y="6433473"/>
            <a:ext cx="625925" cy="194121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erminador"/>
          <p:cNvSpPr/>
          <p:nvPr/>
        </p:nvSpPr>
        <p:spPr>
          <a:xfrm rot="6312939" flipV="1">
            <a:off x="3080649" y="6489542"/>
            <a:ext cx="445361" cy="24331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erminador"/>
          <p:cNvSpPr/>
          <p:nvPr/>
        </p:nvSpPr>
        <p:spPr>
          <a:xfrm rot="10800000">
            <a:off x="2576428" y="3500436"/>
            <a:ext cx="1822216" cy="37376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erminador"/>
          <p:cNvSpPr/>
          <p:nvPr/>
        </p:nvSpPr>
        <p:spPr>
          <a:xfrm rot="11309112">
            <a:off x="2589338" y="2980906"/>
            <a:ext cx="1822216" cy="37376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erminador"/>
          <p:cNvSpPr/>
          <p:nvPr/>
        </p:nvSpPr>
        <p:spPr>
          <a:xfrm rot="9792166">
            <a:off x="2785862" y="4094276"/>
            <a:ext cx="1702462" cy="384149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erminador"/>
          <p:cNvSpPr/>
          <p:nvPr/>
        </p:nvSpPr>
        <p:spPr>
          <a:xfrm rot="12210121">
            <a:off x="2783297" y="2418369"/>
            <a:ext cx="1750925" cy="356203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erminador"/>
          <p:cNvSpPr/>
          <p:nvPr/>
        </p:nvSpPr>
        <p:spPr>
          <a:xfrm rot="8802575">
            <a:off x="3168898" y="4594232"/>
            <a:ext cx="1546059" cy="34165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erminador"/>
          <p:cNvSpPr/>
          <p:nvPr/>
        </p:nvSpPr>
        <p:spPr>
          <a:xfrm rot="12840872">
            <a:off x="3042445" y="1961757"/>
            <a:ext cx="1703757" cy="35878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erminador"/>
          <p:cNvSpPr/>
          <p:nvPr/>
        </p:nvSpPr>
        <p:spPr>
          <a:xfrm rot="13559110">
            <a:off x="3358746" y="1470779"/>
            <a:ext cx="1476010" cy="31880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erminador"/>
          <p:cNvSpPr/>
          <p:nvPr/>
        </p:nvSpPr>
        <p:spPr>
          <a:xfrm rot="14306455">
            <a:off x="3826230" y="1107814"/>
            <a:ext cx="1291526" cy="34150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Terminador"/>
          <p:cNvSpPr/>
          <p:nvPr/>
        </p:nvSpPr>
        <p:spPr>
          <a:xfrm rot="15191360">
            <a:off x="4341885" y="873690"/>
            <a:ext cx="1061753" cy="322144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Terminador"/>
          <p:cNvSpPr/>
          <p:nvPr/>
        </p:nvSpPr>
        <p:spPr>
          <a:xfrm rot="15508930">
            <a:off x="4891175" y="632102"/>
            <a:ext cx="765184" cy="25084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Terminador"/>
          <p:cNvSpPr/>
          <p:nvPr/>
        </p:nvSpPr>
        <p:spPr>
          <a:xfrm rot="15508930">
            <a:off x="5366431" y="353315"/>
            <a:ext cx="655401" cy="23561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Terminador"/>
          <p:cNvSpPr/>
          <p:nvPr/>
        </p:nvSpPr>
        <p:spPr>
          <a:xfrm rot="15508930">
            <a:off x="6021870" y="142711"/>
            <a:ext cx="326003" cy="19507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Terminador"/>
          <p:cNvSpPr/>
          <p:nvPr/>
        </p:nvSpPr>
        <p:spPr>
          <a:xfrm rot="7860363">
            <a:off x="3300277" y="5308091"/>
            <a:ext cx="1453397" cy="27996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Terminador"/>
          <p:cNvSpPr/>
          <p:nvPr/>
        </p:nvSpPr>
        <p:spPr>
          <a:xfrm rot="7222199">
            <a:off x="3780429" y="5638177"/>
            <a:ext cx="1241935" cy="26676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Terminador"/>
          <p:cNvSpPr/>
          <p:nvPr/>
        </p:nvSpPr>
        <p:spPr>
          <a:xfrm rot="6741561">
            <a:off x="4305849" y="5868811"/>
            <a:ext cx="1004031" cy="26925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Terminador"/>
          <p:cNvSpPr/>
          <p:nvPr/>
        </p:nvSpPr>
        <p:spPr>
          <a:xfrm rot="6312939">
            <a:off x="4728439" y="6120378"/>
            <a:ext cx="825997" cy="23840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Terminador"/>
          <p:cNvSpPr/>
          <p:nvPr/>
        </p:nvSpPr>
        <p:spPr>
          <a:xfrm rot="6312939">
            <a:off x="5197961" y="6433471"/>
            <a:ext cx="625925" cy="194121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Terminador"/>
          <p:cNvSpPr/>
          <p:nvPr/>
        </p:nvSpPr>
        <p:spPr>
          <a:xfrm rot="6312939" flipV="1">
            <a:off x="5652385" y="6489540"/>
            <a:ext cx="445361" cy="24331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Terminador"/>
          <p:cNvSpPr/>
          <p:nvPr/>
        </p:nvSpPr>
        <p:spPr>
          <a:xfrm rot="10800000">
            <a:off x="5407440" y="3500436"/>
            <a:ext cx="1822216" cy="37376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Terminador"/>
          <p:cNvSpPr/>
          <p:nvPr/>
        </p:nvSpPr>
        <p:spPr>
          <a:xfrm rot="11309112">
            <a:off x="5420350" y="2980906"/>
            <a:ext cx="1822216" cy="37376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Terminador"/>
          <p:cNvSpPr/>
          <p:nvPr/>
        </p:nvSpPr>
        <p:spPr>
          <a:xfrm rot="9792166">
            <a:off x="5616874" y="4094276"/>
            <a:ext cx="1702462" cy="384149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Terminador"/>
          <p:cNvSpPr/>
          <p:nvPr/>
        </p:nvSpPr>
        <p:spPr>
          <a:xfrm rot="12210121">
            <a:off x="5614309" y="2418369"/>
            <a:ext cx="1750925" cy="356203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Terminador"/>
          <p:cNvSpPr/>
          <p:nvPr/>
        </p:nvSpPr>
        <p:spPr>
          <a:xfrm rot="8802575">
            <a:off x="5999910" y="4594232"/>
            <a:ext cx="1546059" cy="34165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Terminador"/>
          <p:cNvSpPr/>
          <p:nvPr/>
        </p:nvSpPr>
        <p:spPr>
          <a:xfrm rot="12840872">
            <a:off x="5873457" y="1961757"/>
            <a:ext cx="1703757" cy="35878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Terminador"/>
          <p:cNvSpPr/>
          <p:nvPr/>
        </p:nvSpPr>
        <p:spPr>
          <a:xfrm rot="13559110">
            <a:off x="6189758" y="1470779"/>
            <a:ext cx="1476010" cy="31880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Terminador"/>
          <p:cNvSpPr/>
          <p:nvPr/>
        </p:nvSpPr>
        <p:spPr>
          <a:xfrm rot="14306455">
            <a:off x="6657242" y="1107814"/>
            <a:ext cx="1291526" cy="34150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Terminador"/>
          <p:cNvSpPr/>
          <p:nvPr/>
        </p:nvSpPr>
        <p:spPr>
          <a:xfrm rot="15191360">
            <a:off x="7172897" y="873690"/>
            <a:ext cx="1061753" cy="322144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Terminador"/>
          <p:cNvSpPr/>
          <p:nvPr/>
        </p:nvSpPr>
        <p:spPr>
          <a:xfrm rot="15508930">
            <a:off x="7722187" y="632102"/>
            <a:ext cx="765184" cy="25084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Terminador"/>
          <p:cNvSpPr/>
          <p:nvPr/>
        </p:nvSpPr>
        <p:spPr>
          <a:xfrm rot="15508930">
            <a:off x="8197443" y="353315"/>
            <a:ext cx="655401" cy="23561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Terminador"/>
          <p:cNvSpPr/>
          <p:nvPr/>
        </p:nvSpPr>
        <p:spPr>
          <a:xfrm rot="15508930">
            <a:off x="8852882" y="142711"/>
            <a:ext cx="326003" cy="19507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Terminador"/>
          <p:cNvSpPr/>
          <p:nvPr/>
        </p:nvSpPr>
        <p:spPr>
          <a:xfrm rot="7860363">
            <a:off x="6131289" y="5308091"/>
            <a:ext cx="1453397" cy="27996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Terminador"/>
          <p:cNvSpPr/>
          <p:nvPr/>
        </p:nvSpPr>
        <p:spPr>
          <a:xfrm rot="7222199">
            <a:off x="6611441" y="5638177"/>
            <a:ext cx="1241935" cy="26676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Terminador"/>
          <p:cNvSpPr/>
          <p:nvPr/>
        </p:nvSpPr>
        <p:spPr>
          <a:xfrm rot="6741561">
            <a:off x="7136861" y="5868811"/>
            <a:ext cx="1004031" cy="26925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Terminador"/>
          <p:cNvSpPr/>
          <p:nvPr/>
        </p:nvSpPr>
        <p:spPr>
          <a:xfrm rot="6312939">
            <a:off x="7559451" y="6120378"/>
            <a:ext cx="825997" cy="23840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Terminador"/>
          <p:cNvSpPr/>
          <p:nvPr/>
        </p:nvSpPr>
        <p:spPr>
          <a:xfrm rot="6312939">
            <a:off x="8028973" y="6433471"/>
            <a:ext cx="625925" cy="194121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Terminador"/>
          <p:cNvSpPr/>
          <p:nvPr/>
        </p:nvSpPr>
        <p:spPr>
          <a:xfrm rot="6312939" flipV="1">
            <a:off x="8483397" y="6489540"/>
            <a:ext cx="445361" cy="24331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60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8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2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7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1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1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3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7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1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9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1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3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5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7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1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3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7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9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1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3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5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7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9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1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3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5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7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9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1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3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5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7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9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1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3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5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7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9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1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3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7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9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1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3" presetID="2" presetClass="exit" presetSubtype="2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7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8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9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1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2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3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5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6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7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0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1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3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4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5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7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8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9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1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2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3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5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7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0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1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3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4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8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2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6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0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4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8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2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6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7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0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4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8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9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1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6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0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4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8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2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6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0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4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5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7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8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2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3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6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0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4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8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9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1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2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3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6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7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0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1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3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4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5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8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9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2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3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5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6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7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0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1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4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5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7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8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9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2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3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6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7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0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1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4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5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8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9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1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2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3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6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7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1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2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6" grpId="2" animBg="1"/>
      <p:bldP spid="7" grpId="0" animBg="1"/>
      <p:bldP spid="7" grpId="1" animBg="1"/>
      <p:bldP spid="8" grpId="0" animBg="1"/>
      <p:bldP spid="8" grpId="1" animBg="1"/>
      <p:bldP spid="9" grpId="0" animBg="1"/>
      <p:bldP spid="9" grpId="1" animBg="1"/>
      <p:bldP spid="10" grpId="0" animBg="1"/>
      <p:bldP spid="10" grpId="1" animBg="1"/>
      <p:bldP spid="11" grpId="0" animBg="1"/>
      <p:bldP spid="11" grpId="1" animBg="1"/>
      <p:bldP spid="12" grpId="0" animBg="1"/>
      <p:bldP spid="12" grpId="1" animBg="1"/>
      <p:bldP spid="13" grpId="0" animBg="1"/>
      <p:bldP spid="13" grpId="1" animBg="1"/>
      <p:bldP spid="14" grpId="0" animBg="1"/>
      <p:bldP spid="14" grpId="1" animBg="1"/>
      <p:bldP spid="15" grpId="0" animBg="1"/>
      <p:bldP spid="15" grpId="1" animBg="1"/>
      <p:bldP spid="16" grpId="0" animBg="1"/>
      <p:bldP spid="16" grpId="1" animBg="1"/>
      <p:bldP spid="17" grpId="0" animBg="1"/>
      <p:bldP spid="17" grpId="1" animBg="1"/>
      <p:bldP spid="18" grpId="0" animBg="1"/>
      <p:bldP spid="18" grpId="1" animBg="1"/>
      <p:bldP spid="19" grpId="0" animBg="1"/>
      <p:bldP spid="19" grpId="1" animBg="1"/>
      <p:bldP spid="20" grpId="0" animBg="1"/>
      <p:bldP spid="20" grpId="1" animBg="1"/>
      <p:bldP spid="21" grpId="0" animBg="1"/>
      <p:bldP spid="21" grpId="1" animBg="1"/>
      <p:bldP spid="22" grpId="0" animBg="1"/>
      <p:bldP spid="22" grpId="1" animBg="1"/>
      <p:bldP spid="23" grpId="0" animBg="1"/>
      <p:bldP spid="23" grpId="1" animBg="1"/>
      <p:bldP spid="24" grpId="0" animBg="1"/>
      <p:bldP spid="24" grpId="1" animBg="1"/>
      <p:bldP spid="25" grpId="0" animBg="1"/>
      <p:bldP spid="25" grpId="1" animBg="1"/>
      <p:bldP spid="26" grpId="0" animBg="1"/>
      <p:bldP spid="26" grpId="1" animBg="1"/>
      <p:bldP spid="27" grpId="0" animBg="1"/>
      <p:bldP spid="27" grpId="1" animBg="1"/>
      <p:bldP spid="28" grpId="0" animBg="1"/>
      <p:bldP spid="28" grpId="1" animBg="1"/>
      <p:bldP spid="29" grpId="0" animBg="1"/>
      <p:bldP spid="29" grpId="1" animBg="1"/>
      <p:bldP spid="30" grpId="0" animBg="1"/>
      <p:bldP spid="30" grpId="1" animBg="1"/>
      <p:bldP spid="31" grpId="0" animBg="1"/>
      <p:bldP spid="31" grpId="1" animBg="1"/>
      <p:bldP spid="32" grpId="0" animBg="1"/>
      <p:bldP spid="32" grpId="1" animBg="1"/>
      <p:bldP spid="33" grpId="0" animBg="1"/>
      <p:bldP spid="33" grpId="1" animBg="1"/>
      <p:bldP spid="34" grpId="0" animBg="1"/>
      <p:bldP spid="34" grpId="1" animBg="1"/>
      <p:bldP spid="35" grpId="0" animBg="1"/>
      <p:bldP spid="35" grpId="1" animBg="1"/>
      <p:bldP spid="36" grpId="0" animBg="1"/>
      <p:bldP spid="36" grpId="1" animBg="1"/>
      <p:bldP spid="37" grpId="0" animBg="1"/>
      <p:bldP spid="37" grpId="1" animBg="1"/>
      <p:bldP spid="38" grpId="0" animBg="1"/>
      <p:bldP spid="38" grpId="1" animBg="1"/>
      <p:bldP spid="39" grpId="0" animBg="1"/>
      <p:bldP spid="39" grpId="1" animBg="1"/>
      <p:bldP spid="40" grpId="0" animBg="1"/>
      <p:bldP spid="40" grpId="1" animBg="1"/>
      <p:bldP spid="41" grpId="0" animBg="1"/>
      <p:bldP spid="41" grpId="1" animBg="1"/>
      <p:bldP spid="42" grpId="0" animBg="1"/>
      <p:bldP spid="42" grpId="1" animBg="1"/>
      <p:bldP spid="43" grpId="0" animBg="1"/>
      <p:bldP spid="43" grpId="1" animBg="1"/>
      <p:bldP spid="44" grpId="0" animBg="1"/>
      <p:bldP spid="44" grpId="1" animBg="1"/>
      <p:bldP spid="45" grpId="0" animBg="1"/>
      <p:bldP spid="45" grpId="1" animBg="1"/>
      <p:bldP spid="46" grpId="0" animBg="1"/>
      <p:bldP spid="46" grpId="1" animBg="1"/>
      <p:bldP spid="47" grpId="0" animBg="1"/>
      <p:bldP spid="47" grpId="1" animBg="1"/>
      <p:bldP spid="48" grpId="0" animBg="1"/>
      <p:bldP spid="48" grpId="1" animBg="1"/>
      <p:bldP spid="49" grpId="0" animBg="1"/>
      <p:bldP spid="49" grpId="1" animBg="1"/>
      <p:bldP spid="50" grpId="0" animBg="1"/>
      <p:bldP spid="50" grpId="1" animBg="1"/>
      <p:bldP spid="51" grpId="0" animBg="1"/>
      <p:bldP spid="51" grpId="1" animBg="1"/>
      <p:bldP spid="52" grpId="0" animBg="1"/>
      <p:bldP spid="52" grpId="1" animBg="1"/>
      <p:bldP spid="53" grpId="0" animBg="1"/>
      <p:bldP spid="53" grpId="1" animBg="1"/>
      <p:bldP spid="54" grpId="0" animBg="1"/>
      <p:bldP spid="54" grpId="1" animBg="1"/>
      <p:bldP spid="55" grpId="0" animBg="1"/>
      <p:bldP spid="55" grpId="1" animBg="1"/>
      <p:bldP spid="56" grpId="0" animBg="1"/>
      <p:bldP spid="56" grpId="1" animBg="1"/>
      <p:bldP spid="57" grpId="0" animBg="1"/>
      <p:bldP spid="57" grpId="1" animBg="1"/>
      <p:bldP spid="58" grpId="0" animBg="1"/>
      <p:bldP spid="58" grpId="1" animBg="1"/>
      <p:bldP spid="59" grpId="0" animBg="1"/>
      <p:bldP spid="59" grpId="1" animBg="1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rgbClr val="FFC000"/>
              </a:gs>
              <a:gs pos="50000">
                <a:srgbClr val="7030A0">
                  <a:shade val="67500"/>
                  <a:satMod val="115000"/>
                </a:srgbClr>
              </a:gs>
              <a:gs pos="100000">
                <a:srgbClr val="7030A0">
                  <a:shade val="100000"/>
                  <a:satMod val="115000"/>
                </a:srgbClr>
              </a:gs>
            </a:gsLst>
            <a:lin ang="54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119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6858000"/>
          </a:xfrm>
          <a:prstGeom prst="rect">
            <a:avLst/>
          </a:prstGeom>
        </p:spPr>
      </p:pic>
      <p:sp>
        <p:nvSpPr>
          <p:cNvPr id="5" name="4 Anillo"/>
          <p:cNvSpPr/>
          <p:nvPr/>
        </p:nvSpPr>
        <p:spPr>
          <a:xfrm>
            <a:off x="2857488" y="0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" name="5 Anillo"/>
          <p:cNvSpPr/>
          <p:nvPr/>
        </p:nvSpPr>
        <p:spPr>
          <a:xfrm>
            <a:off x="2928926" y="1785926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7" name="6 Anillo"/>
          <p:cNvSpPr/>
          <p:nvPr/>
        </p:nvSpPr>
        <p:spPr>
          <a:xfrm>
            <a:off x="2928926" y="3571876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8" name="7 Anillo"/>
          <p:cNvSpPr/>
          <p:nvPr/>
        </p:nvSpPr>
        <p:spPr>
          <a:xfrm>
            <a:off x="3000364" y="5286388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9" name="8 Anillo"/>
          <p:cNvSpPr/>
          <p:nvPr/>
        </p:nvSpPr>
        <p:spPr>
          <a:xfrm>
            <a:off x="4500562" y="0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0" name="9 Anillo"/>
          <p:cNvSpPr/>
          <p:nvPr/>
        </p:nvSpPr>
        <p:spPr>
          <a:xfrm>
            <a:off x="4572000" y="1785926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1" name="10 Anillo"/>
          <p:cNvSpPr/>
          <p:nvPr/>
        </p:nvSpPr>
        <p:spPr>
          <a:xfrm>
            <a:off x="4572000" y="3571876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2" name="11 Anillo"/>
          <p:cNvSpPr/>
          <p:nvPr/>
        </p:nvSpPr>
        <p:spPr>
          <a:xfrm>
            <a:off x="4643438" y="5286388"/>
            <a:ext cx="1571636" cy="1571612"/>
          </a:xfrm>
          <a:prstGeom prst="donut">
            <a:avLst/>
          </a:prstGeom>
          <a:blipFill>
            <a:blip r:embed="rId3">
              <a:lum contrast="40000"/>
            </a:blip>
            <a:stretch>
              <a:fillRect/>
            </a:stretch>
          </a:blipFill>
          <a:ln>
            <a:noFill/>
          </a:ln>
          <a:scene3d>
            <a:camera prst="orthographicFront">
              <a:rot lat="0" lon="0" rev="0"/>
            </a:camera>
            <a:lightRig rig="threePt" dir="t"/>
          </a:scene3d>
          <a:sp3d>
            <a:bevelT w="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pic>
        <p:nvPicPr>
          <p:cNvPr id="13" name="Picture 2"/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3000"/>
                            </p:stCondLst>
                            <p:childTnLst>
                              <p:par>
                                <p:cTn id="57" presetID="2" presetClass="exit" presetSubtype="2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2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6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4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5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11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chemeClr val="bg1"/>
              </a:gs>
              <a:gs pos="50000">
                <a:srgbClr val="800000">
                  <a:shade val="67500"/>
                  <a:satMod val="115000"/>
                </a:srgbClr>
              </a:gs>
              <a:gs pos="100000">
                <a:srgbClr val="800000">
                  <a:shade val="100000"/>
                  <a:satMod val="115000"/>
                </a:srgbClr>
              </a:gs>
            </a:gsLst>
            <a:path path="circle">
              <a:fillToRect l="50000" t="50000" r="50000" b="50000"/>
            </a:path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5" name="4 Imagen" descr="0(121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6789" y="0"/>
            <a:ext cx="9170789" cy="6858000"/>
          </a:xfrm>
          <a:prstGeom prst="rect">
            <a:avLst/>
          </a:prstGeom>
        </p:spPr>
      </p:pic>
      <p:sp>
        <p:nvSpPr>
          <p:cNvPr id="6" name="5 Anillo"/>
          <p:cNvSpPr/>
          <p:nvPr/>
        </p:nvSpPr>
        <p:spPr>
          <a:xfrm>
            <a:off x="1785918" y="857232"/>
            <a:ext cx="5643602" cy="5500726"/>
          </a:xfrm>
          <a:prstGeom prst="donut">
            <a:avLst>
              <a:gd name="adj" fmla="val 31420"/>
            </a:avLst>
          </a:prstGeom>
          <a:blipFill dpi="0" rotWithShape="1">
            <a:blip r:embed="rId3"/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7" name="6 Elipse"/>
          <p:cNvSpPr/>
          <p:nvPr/>
        </p:nvSpPr>
        <p:spPr>
          <a:xfrm>
            <a:off x="2857488" y="1857364"/>
            <a:ext cx="3429024" cy="3429024"/>
          </a:xfrm>
          <a:prstGeom prst="ellipse">
            <a:avLst/>
          </a:prstGeom>
          <a:blipFill>
            <a:blip r:embed="rId3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8" name="Picture 2"/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3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23" presetClass="exit" presetSubtype="544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6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2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0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1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47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chemeClr val="tx2">
                  <a:lumMod val="75000"/>
                </a:schemeClr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54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122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386" y="0"/>
            <a:ext cx="9157386" cy="6858000"/>
          </a:xfrm>
          <a:prstGeom prst="rect">
            <a:avLst/>
          </a:prstGeom>
        </p:spPr>
      </p:pic>
      <p:sp>
        <p:nvSpPr>
          <p:cNvPr id="6" name="5 Terminador"/>
          <p:cNvSpPr/>
          <p:nvPr/>
        </p:nvSpPr>
        <p:spPr>
          <a:xfrm>
            <a:off x="2214546" y="3214687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erminador"/>
          <p:cNvSpPr/>
          <p:nvPr/>
        </p:nvSpPr>
        <p:spPr>
          <a:xfrm>
            <a:off x="4643438" y="3143248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erminador"/>
          <p:cNvSpPr/>
          <p:nvPr/>
        </p:nvSpPr>
        <p:spPr>
          <a:xfrm>
            <a:off x="1928794" y="371475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erminador"/>
          <p:cNvSpPr/>
          <p:nvPr/>
        </p:nvSpPr>
        <p:spPr>
          <a:xfrm>
            <a:off x="4786314" y="3643314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erminador"/>
          <p:cNvSpPr/>
          <p:nvPr/>
        </p:nvSpPr>
        <p:spPr>
          <a:xfrm>
            <a:off x="4929190" y="264318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erminador"/>
          <p:cNvSpPr/>
          <p:nvPr/>
        </p:nvSpPr>
        <p:spPr>
          <a:xfrm>
            <a:off x="2000232" y="2714620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erminador"/>
          <p:cNvSpPr/>
          <p:nvPr/>
        </p:nvSpPr>
        <p:spPr>
          <a:xfrm>
            <a:off x="5286380" y="2071678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erminador"/>
          <p:cNvSpPr/>
          <p:nvPr/>
        </p:nvSpPr>
        <p:spPr>
          <a:xfrm>
            <a:off x="5572132" y="157161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erminador"/>
          <p:cNvSpPr/>
          <p:nvPr/>
        </p:nvSpPr>
        <p:spPr>
          <a:xfrm>
            <a:off x="6000760" y="1071546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erminador"/>
          <p:cNvSpPr/>
          <p:nvPr/>
        </p:nvSpPr>
        <p:spPr>
          <a:xfrm>
            <a:off x="6357950" y="571480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erminador"/>
          <p:cNvSpPr/>
          <p:nvPr/>
        </p:nvSpPr>
        <p:spPr>
          <a:xfrm>
            <a:off x="6715140" y="0"/>
            <a:ext cx="2214578" cy="428604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erminador"/>
          <p:cNvSpPr/>
          <p:nvPr/>
        </p:nvSpPr>
        <p:spPr>
          <a:xfrm>
            <a:off x="1643042" y="2214554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erminador"/>
          <p:cNvSpPr/>
          <p:nvPr/>
        </p:nvSpPr>
        <p:spPr>
          <a:xfrm>
            <a:off x="1214414" y="1714488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erminador"/>
          <p:cNvSpPr/>
          <p:nvPr/>
        </p:nvSpPr>
        <p:spPr>
          <a:xfrm>
            <a:off x="928662" y="121442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erminador"/>
          <p:cNvSpPr/>
          <p:nvPr/>
        </p:nvSpPr>
        <p:spPr>
          <a:xfrm>
            <a:off x="571472" y="714356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erminador"/>
          <p:cNvSpPr/>
          <p:nvPr/>
        </p:nvSpPr>
        <p:spPr>
          <a:xfrm>
            <a:off x="285720" y="214290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erminador"/>
          <p:cNvSpPr/>
          <p:nvPr/>
        </p:nvSpPr>
        <p:spPr>
          <a:xfrm>
            <a:off x="5286380" y="4143380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erminador"/>
          <p:cNvSpPr/>
          <p:nvPr/>
        </p:nvSpPr>
        <p:spPr>
          <a:xfrm>
            <a:off x="5572132" y="4643446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erminador"/>
          <p:cNvSpPr/>
          <p:nvPr/>
        </p:nvSpPr>
        <p:spPr>
          <a:xfrm>
            <a:off x="5929322" y="514351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erminador"/>
          <p:cNvSpPr/>
          <p:nvPr/>
        </p:nvSpPr>
        <p:spPr>
          <a:xfrm>
            <a:off x="6286512" y="5643578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erminador"/>
          <p:cNvSpPr/>
          <p:nvPr/>
        </p:nvSpPr>
        <p:spPr>
          <a:xfrm>
            <a:off x="6643702" y="621508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erminador"/>
          <p:cNvSpPr/>
          <p:nvPr/>
        </p:nvSpPr>
        <p:spPr>
          <a:xfrm>
            <a:off x="1571604" y="4214818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erminador"/>
          <p:cNvSpPr/>
          <p:nvPr/>
        </p:nvSpPr>
        <p:spPr>
          <a:xfrm>
            <a:off x="1214414" y="4714884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erminador"/>
          <p:cNvSpPr/>
          <p:nvPr/>
        </p:nvSpPr>
        <p:spPr>
          <a:xfrm>
            <a:off x="1000100" y="5214950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erminador"/>
          <p:cNvSpPr/>
          <p:nvPr/>
        </p:nvSpPr>
        <p:spPr>
          <a:xfrm>
            <a:off x="642910" y="5715016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erminador"/>
          <p:cNvSpPr/>
          <p:nvPr/>
        </p:nvSpPr>
        <p:spPr>
          <a:xfrm>
            <a:off x="214282" y="6215082"/>
            <a:ext cx="2245767" cy="42862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32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7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1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7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88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91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94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97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00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03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06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09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12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15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18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21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24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2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0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4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2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6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8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05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08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11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14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5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17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20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23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4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26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29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0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32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3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35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6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38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1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41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2" fill="hold">
                            <p:stCondLst>
                              <p:cond delay="3000"/>
                            </p:stCondLst>
                            <p:childTnLst>
                              <p:par>
                                <p:cTn id="243" presetID="2" presetClass="exit" presetSubtype="2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7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8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9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1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5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6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7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9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0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3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4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5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7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8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9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1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2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3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5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6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7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9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0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1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3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4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5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7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8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9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1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2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3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5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6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7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9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0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3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4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7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8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9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1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2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3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5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7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9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0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1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3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4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5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7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8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9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1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2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3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5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6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7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9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0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1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3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4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5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7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9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1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53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chemeClr val="bg1"/>
              </a:gs>
              <a:gs pos="50000">
                <a:srgbClr val="CC6600">
                  <a:shade val="67500"/>
                  <a:satMod val="115000"/>
                </a:srgbClr>
              </a:gs>
              <a:gs pos="100000">
                <a:srgbClr val="CC6600">
                  <a:shade val="100000"/>
                  <a:satMod val="115000"/>
                </a:srgbClr>
              </a:gs>
            </a:gsLst>
            <a:path path="circle">
              <a:fillToRect l="50000" t="50000" r="50000" b="50000"/>
            </a:path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124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6770" y="0"/>
            <a:ext cx="9170770" cy="6858000"/>
          </a:xfrm>
          <a:prstGeom prst="rect">
            <a:avLst/>
          </a:prstGeom>
        </p:spPr>
      </p:pic>
      <p:sp>
        <p:nvSpPr>
          <p:cNvPr id="5" name="4 Terminador"/>
          <p:cNvSpPr/>
          <p:nvPr/>
        </p:nvSpPr>
        <p:spPr>
          <a:xfrm rot="16200000">
            <a:off x="3821913" y="67864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Terminador"/>
          <p:cNvSpPr/>
          <p:nvPr/>
        </p:nvSpPr>
        <p:spPr>
          <a:xfrm rot="5635217">
            <a:off x="3737227" y="5811957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erminador"/>
          <p:cNvSpPr/>
          <p:nvPr/>
        </p:nvSpPr>
        <p:spPr>
          <a:xfrm rot="10800000">
            <a:off x="1214414" y="3357562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erminador"/>
          <p:cNvSpPr/>
          <p:nvPr/>
        </p:nvSpPr>
        <p:spPr>
          <a:xfrm>
            <a:off x="6429388" y="3286124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erminador"/>
          <p:cNvSpPr/>
          <p:nvPr/>
        </p:nvSpPr>
        <p:spPr>
          <a:xfrm rot="12896374">
            <a:off x="1876564" y="153030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erminador"/>
          <p:cNvSpPr/>
          <p:nvPr/>
        </p:nvSpPr>
        <p:spPr>
          <a:xfrm rot="19444141">
            <a:off x="5739596" y="152067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erminador"/>
          <p:cNvSpPr/>
          <p:nvPr/>
        </p:nvSpPr>
        <p:spPr>
          <a:xfrm rot="2441997">
            <a:off x="5835789" y="4948256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erminador"/>
          <p:cNvSpPr/>
          <p:nvPr/>
        </p:nvSpPr>
        <p:spPr>
          <a:xfrm rot="8250756">
            <a:off x="1895769" y="5032682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erminador"/>
          <p:cNvSpPr/>
          <p:nvPr/>
        </p:nvSpPr>
        <p:spPr>
          <a:xfrm rot="9347617">
            <a:off x="1426582" y="4336292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erminador"/>
          <p:cNvSpPr/>
          <p:nvPr/>
        </p:nvSpPr>
        <p:spPr>
          <a:xfrm rot="20133365">
            <a:off x="6278796" y="2355522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erminador"/>
          <p:cNvSpPr/>
          <p:nvPr/>
        </p:nvSpPr>
        <p:spPr>
          <a:xfrm rot="11958562">
            <a:off x="1368122" y="2345095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erminador"/>
          <p:cNvSpPr/>
          <p:nvPr/>
        </p:nvSpPr>
        <p:spPr>
          <a:xfrm rot="18187279">
            <a:off x="4897802" y="85448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erminador"/>
          <p:cNvSpPr/>
          <p:nvPr/>
        </p:nvSpPr>
        <p:spPr>
          <a:xfrm rot="14156137">
            <a:off x="2699794" y="917316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erminador"/>
          <p:cNvSpPr/>
          <p:nvPr/>
        </p:nvSpPr>
        <p:spPr>
          <a:xfrm rot="1472356">
            <a:off x="6289098" y="4174311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erminador"/>
          <p:cNvSpPr/>
          <p:nvPr/>
        </p:nvSpPr>
        <p:spPr>
          <a:xfrm rot="3412175">
            <a:off x="5119473" y="5494236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erminador"/>
          <p:cNvSpPr/>
          <p:nvPr/>
        </p:nvSpPr>
        <p:spPr>
          <a:xfrm rot="7393577">
            <a:off x="2762241" y="556555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erminador"/>
          <p:cNvSpPr/>
          <p:nvPr/>
        </p:nvSpPr>
        <p:spPr>
          <a:xfrm rot="11486285">
            <a:off x="1232806" y="2881071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erminador"/>
          <p:cNvSpPr/>
          <p:nvPr/>
        </p:nvSpPr>
        <p:spPr>
          <a:xfrm rot="12294895">
            <a:off x="1567062" y="1916123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erminador"/>
          <p:cNvSpPr/>
          <p:nvPr/>
        </p:nvSpPr>
        <p:spPr>
          <a:xfrm rot="10049623">
            <a:off x="1304186" y="3896148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erminador"/>
          <p:cNvSpPr/>
          <p:nvPr/>
        </p:nvSpPr>
        <p:spPr>
          <a:xfrm rot="13649130">
            <a:off x="2282564" y="1216894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erminador"/>
          <p:cNvSpPr/>
          <p:nvPr/>
        </p:nvSpPr>
        <p:spPr>
          <a:xfrm rot="14991883">
            <a:off x="3248838" y="687736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erminador"/>
          <p:cNvSpPr/>
          <p:nvPr/>
        </p:nvSpPr>
        <p:spPr>
          <a:xfrm rot="17159923">
            <a:off x="4408456" y="694670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erminador"/>
          <p:cNvSpPr/>
          <p:nvPr/>
        </p:nvSpPr>
        <p:spPr>
          <a:xfrm rot="19000907">
            <a:off x="5373441" y="1199212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erminador"/>
          <p:cNvSpPr/>
          <p:nvPr/>
        </p:nvSpPr>
        <p:spPr>
          <a:xfrm rot="19877338">
            <a:off x="6040992" y="1917834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erminador"/>
          <p:cNvSpPr/>
          <p:nvPr/>
        </p:nvSpPr>
        <p:spPr>
          <a:xfrm rot="20806414">
            <a:off x="6447772" y="2819979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erminador"/>
          <p:cNvSpPr/>
          <p:nvPr/>
        </p:nvSpPr>
        <p:spPr>
          <a:xfrm rot="466720">
            <a:off x="6373587" y="3678057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erminador"/>
          <p:cNvSpPr/>
          <p:nvPr/>
        </p:nvSpPr>
        <p:spPr>
          <a:xfrm rot="1963210">
            <a:off x="6091669" y="4601687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Terminador"/>
          <p:cNvSpPr/>
          <p:nvPr/>
        </p:nvSpPr>
        <p:spPr>
          <a:xfrm rot="3130849">
            <a:off x="5490392" y="5223328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Terminador"/>
          <p:cNvSpPr/>
          <p:nvPr/>
        </p:nvSpPr>
        <p:spPr>
          <a:xfrm rot="4928348">
            <a:off x="4194737" y="5801443"/>
            <a:ext cx="1713025" cy="372927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Terminador"/>
          <p:cNvSpPr/>
          <p:nvPr/>
        </p:nvSpPr>
        <p:spPr>
          <a:xfrm rot="6515540">
            <a:off x="3261328" y="5802862"/>
            <a:ext cx="1706942" cy="377741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Terminador"/>
          <p:cNvSpPr/>
          <p:nvPr/>
        </p:nvSpPr>
        <p:spPr>
          <a:xfrm rot="7393577">
            <a:off x="2333612" y="5351245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Terminador"/>
          <p:cNvSpPr/>
          <p:nvPr/>
        </p:nvSpPr>
        <p:spPr>
          <a:xfrm rot="8961156">
            <a:off x="1614343" y="4626855"/>
            <a:ext cx="1714488" cy="35719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Terminador"/>
          <p:cNvSpPr/>
          <p:nvPr/>
        </p:nvSpPr>
        <p:spPr>
          <a:xfrm rot="4117052">
            <a:off x="4701460" y="5805997"/>
            <a:ext cx="1713025" cy="372927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38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0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6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2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8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2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4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5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6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7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2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3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6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0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4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0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1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6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8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2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3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4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8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9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0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2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4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5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0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2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4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6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7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8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2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3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4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7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9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1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7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9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1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3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5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7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1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5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9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1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3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5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9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1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5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7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9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1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3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5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7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9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1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2" fill="hold">
                            <p:stCondLst>
                              <p:cond delay="3000"/>
                            </p:stCondLst>
                            <p:childTnLst>
                              <p:par>
                                <p:cTn id="273" presetID="23" presetClass="exit" presetSubtype="544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7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9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8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1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2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5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86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7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8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1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92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3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4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7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9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0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3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04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6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9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1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1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5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16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7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8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1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22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3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4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7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28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9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0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3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3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6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9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1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2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5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6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7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8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1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2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3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7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8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9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0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3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4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7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9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1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2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5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6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7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8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9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2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3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4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7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8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4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9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1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2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3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6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7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8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9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1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2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3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4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5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8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9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0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3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4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7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1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2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3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5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6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7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8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9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2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3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7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8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9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0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4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7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9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0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1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2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3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6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7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8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9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2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6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0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8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0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2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6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0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2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4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8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0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2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4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6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0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2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4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6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8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0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2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4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6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7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9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0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3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6" grpId="0" animBg="1"/>
      <p:bldP spid="6" grpId="1" animBg="1"/>
      <p:bldP spid="7" grpId="0" animBg="1"/>
      <p:bldP spid="7" grpId="1" animBg="1"/>
      <p:bldP spid="8" grpId="0" animBg="1"/>
      <p:bldP spid="8" grpId="1" animBg="1"/>
      <p:bldP spid="9" grpId="0" animBg="1"/>
      <p:bldP spid="9" grpId="1" animBg="1"/>
      <p:bldP spid="10" grpId="0" animBg="1"/>
      <p:bldP spid="10" grpId="1" animBg="1"/>
      <p:bldP spid="11" grpId="0" animBg="1"/>
      <p:bldP spid="11" grpId="1" animBg="1"/>
      <p:bldP spid="12" grpId="0" animBg="1"/>
      <p:bldP spid="12" grpId="1" animBg="1"/>
      <p:bldP spid="13" grpId="0" animBg="1"/>
      <p:bldP spid="13" grpId="1" animBg="1"/>
      <p:bldP spid="14" grpId="0" animBg="1"/>
      <p:bldP spid="14" grpId="1" animBg="1"/>
      <p:bldP spid="15" grpId="0" animBg="1"/>
      <p:bldP spid="15" grpId="1" animBg="1"/>
      <p:bldP spid="16" grpId="0" animBg="1"/>
      <p:bldP spid="16" grpId="1" animBg="1"/>
      <p:bldP spid="17" grpId="0" animBg="1"/>
      <p:bldP spid="17" grpId="1" animBg="1"/>
      <p:bldP spid="18" grpId="0" animBg="1"/>
      <p:bldP spid="18" grpId="1" animBg="1"/>
      <p:bldP spid="19" grpId="0" animBg="1"/>
      <p:bldP spid="19" grpId="1" animBg="1"/>
      <p:bldP spid="20" grpId="0" animBg="1"/>
      <p:bldP spid="20" grpId="1" animBg="1"/>
      <p:bldP spid="21" grpId="0" animBg="1"/>
      <p:bldP spid="21" grpId="1" animBg="1"/>
      <p:bldP spid="22" grpId="0" animBg="1"/>
      <p:bldP spid="22" grpId="1" animBg="1"/>
      <p:bldP spid="23" grpId="0" animBg="1"/>
      <p:bldP spid="23" grpId="1" animBg="1"/>
      <p:bldP spid="24" grpId="0" animBg="1"/>
      <p:bldP spid="24" grpId="1" animBg="1"/>
      <p:bldP spid="25" grpId="0" animBg="1"/>
      <p:bldP spid="25" grpId="1" animBg="1"/>
      <p:bldP spid="26" grpId="0" animBg="1"/>
      <p:bldP spid="26" grpId="1" animBg="1"/>
      <p:bldP spid="27" grpId="0" animBg="1"/>
      <p:bldP spid="27" grpId="1" animBg="1"/>
      <p:bldP spid="28" grpId="0" animBg="1"/>
      <p:bldP spid="28" grpId="1" animBg="1"/>
      <p:bldP spid="29" grpId="0" animBg="1"/>
      <p:bldP spid="29" grpId="1" animBg="1"/>
      <p:bldP spid="30" grpId="0" animBg="1"/>
      <p:bldP spid="30" grpId="1" animBg="1"/>
      <p:bldP spid="31" grpId="0" animBg="1"/>
      <p:bldP spid="31" grpId="1" animBg="1"/>
      <p:bldP spid="32" grpId="0" animBg="1"/>
      <p:bldP spid="32" grpId="1" animBg="1"/>
      <p:bldP spid="33" grpId="0" animBg="1"/>
      <p:bldP spid="33" grpId="1" animBg="1"/>
      <p:bldP spid="34" grpId="0" animBg="1"/>
      <p:bldP spid="34" grpId="1" animBg="1"/>
      <p:bldP spid="35" grpId="0" animBg="1"/>
      <p:bldP spid="35" grpId="1" animBg="1"/>
      <p:bldP spid="36" grpId="0" animBg="1"/>
      <p:bldP spid="36" grpId="1" animBg="1"/>
      <p:bldP spid="37" grpId="0" animBg="1"/>
      <p:bldP spid="37" grpId="1" animBg="1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chemeClr val="tx2">
                  <a:lumMod val="75000"/>
                </a:schemeClr>
              </a:gs>
              <a:gs pos="50000">
                <a:srgbClr val="993300">
                  <a:shade val="67500"/>
                  <a:satMod val="115000"/>
                </a:srgbClr>
              </a:gs>
              <a:gs pos="100000">
                <a:srgbClr val="993300">
                  <a:shade val="100000"/>
                  <a:satMod val="115000"/>
                </a:srgbClr>
              </a:gs>
            </a:gsLst>
            <a:lin ang="54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123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387" y="0"/>
            <a:ext cx="9157387" cy="6858001"/>
          </a:xfrm>
          <a:prstGeom prst="rect">
            <a:avLst/>
          </a:prstGeom>
        </p:spPr>
      </p:pic>
      <p:sp>
        <p:nvSpPr>
          <p:cNvPr id="6" name="5 Terminador"/>
          <p:cNvSpPr/>
          <p:nvPr/>
        </p:nvSpPr>
        <p:spPr>
          <a:xfrm rot="10800000">
            <a:off x="-9108" y="3422309"/>
            <a:ext cx="2250812" cy="445207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erminador"/>
          <p:cNvSpPr/>
          <p:nvPr/>
        </p:nvSpPr>
        <p:spPr>
          <a:xfrm rot="204144">
            <a:off x="6884080" y="3207995"/>
            <a:ext cx="2250812" cy="373769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erminador"/>
          <p:cNvSpPr/>
          <p:nvPr/>
        </p:nvSpPr>
        <p:spPr>
          <a:xfrm rot="11309112">
            <a:off x="11419" y="2871550"/>
            <a:ext cx="2250812" cy="445207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erminador"/>
          <p:cNvSpPr/>
          <p:nvPr/>
        </p:nvSpPr>
        <p:spPr>
          <a:xfrm rot="20850928">
            <a:off x="6854139" y="2675983"/>
            <a:ext cx="2250812" cy="386726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erminador"/>
          <p:cNvSpPr/>
          <p:nvPr/>
        </p:nvSpPr>
        <p:spPr>
          <a:xfrm rot="9792166">
            <a:off x="226428" y="4073590"/>
            <a:ext cx="2102891" cy="457573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erminador"/>
          <p:cNvSpPr/>
          <p:nvPr/>
        </p:nvSpPr>
        <p:spPr>
          <a:xfrm rot="746405">
            <a:off x="6859669" y="3714486"/>
            <a:ext cx="2250812" cy="391728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erminador"/>
          <p:cNvSpPr/>
          <p:nvPr/>
        </p:nvSpPr>
        <p:spPr>
          <a:xfrm rot="12210121">
            <a:off x="245185" y="2264308"/>
            <a:ext cx="2162754" cy="424285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erminador"/>
          <p:cNvSpPr/>
          <p:nvPr/>
        </p:nvSpPr>
        <p:spPr>
          <a:xfrm rot="20297578">
            <a:off x="6669714" y="2251276"/>
            <a:ext cx="2156507" cy="392318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erminador"/>
          <p:cNvSpPr/>
          <p:nvPr/>
        </p:nvSpPr>
        <p:spPr>
          <a:xfrm rot="8802575">
            <a:off x="660233" y="4627399"/>
            <a:ext cx="1909701" cy="406953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erminador"/>
          <p:cNvSpPr/>
          <p:nvPr/>
        </p:nvSpPr>
        <p:spPr>
          <a:xfrm rot="19840245">
            <a:off x="6460568" y="1826044"/>
            <a:ext cx="2156507" cy="392318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erminador"/>
          <p:cNvSpPr/>
          <p:nvPr/>
        </p:nvSpPr>
        <p:spPr>
          <a:xfrm rot="1462688">
            <a:off x="6660714" y="4254185"/>
            <a:ext cx="2250812" cy="445207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erminador"/>
          <p:cNvSpPr/>
          <p:nvPr/>
        </p:nvSpPr>
        <p:spPr>
          <a:xfrm rot="12840872">
            <a:off x="538237" y="1780274"/>
            <a:ext cx="2104491" cy="427354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erminador"/>
          <p:cNvSpPr/>
          <p:nvPr/>
        </p:nvSpPr>
        <p:spPr>
          <a:xfrm rot="13559110">
            <a:off x="935776" y="1351207"/>
            <a:ext cx="1758123" cy="393784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erminador"/>
          <p:cNvSpPr/>
          <p:nvPr/>
        </p:nvSpPr>
        <p:spPr>
          <a:xfrm rot="14306455">
            <a:off x="1447044" y="976812"/>
            <a:ext cx="1538378" cy="421833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erminador"/>
          <p:cNvSpPr/>
          <p:nvPr/>
        </p:nvSpPr>
        <p:spPr>
          <a:xfrm rot="15191360">
            <a:off x="2017867" y="742942"/>
            <a:ext cx="1264688" cy="397914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erminador"/>
          <p:cNvSpPr/>
          <p:nvPr/>
        </p:nvSpPr>
        <p:spPr>
          <a:xfrm rot="15508930">
            <a:off x="2617604" y="530150"/>
            <a:ext cx="911435" cy="309848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erminador"/>
          <p:cNvSpPr/>
          <p:nvPr/>
        </p:nvSpPr>
        <p:spPr>
          <a:xfrm rot="15508930">
            <a:off x="3107200" y="263078"/>
            <a:ext cx="780669" cy="291033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erminador"/>
          <p:cNvSpPr/>
          <p:nvPr/>
        </p:nvSpPr>
        <p:spPr>
          <a:xfrm rot="15508930">
            <a:off x="3805077" y="87135"/>
            <a:ext cx="388312" cy="240952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erminador"/>
          <p:cNvSpPr/>
          <p:nvPr/>
        </p:nvSpPr>
        <p:spPr>
          <a:xfrm rot="7860363">
            <a:off x="1070733" y="5142059"/>
            <a:ext cx="1731187" cy="34581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erminador"/>
          <p:cNvSpPr/>
          <p:nvPr/>
        </p:nvSpPr>
        <p:spPr>
          <a:xfrm rot="7222199">
            <a:off x="1537743" y="5481854"/>
            <a:ext cx="1479309" cy="329505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erminador"/>
          <p:cNvSpPr/>
          <p:nvPr/>
        </p:nvSpPr>
        <p:spPr>
          <a:xfrm rot="6741561">
            <a:off x="2060176" y="5729674"/>
            <a:ext cx="1195933" cy="332586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erminador"/>
          <p:cNvSpPr/>
          <p:nvPr/>
        </p:nvSpPr>
        <p:spPr>
          <a:xfrm rot="6312939">
            <a:off x="2486227" y="6002123"/>
            <a:ext cx="983871" cy="29448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erminador"/>
          <p:cNvSpPr/>
          <p:nvPr/>
        </p:nvSpPr>
        <p:spPr>
          <a:xfrm rot="6312939">
            <a:off x="2974876" y="6340241"/>
            <a:ext cx="745559" cy="23978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erminador"/>
          <p:cNvSpPr/>
          <p:nvPr/>
        </p:nvSpPr>
        <p:spPr>
          <a:xfrm rot="6312939" flipV="1">
            <a:off x="3436443" y="6405657"/>
            <a:ext cx="530484" cy="30054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erminador"/>
          <p:cNvSpPr/>
          <p:nvPr/>
        </p:nvSpPr>
        <p:spPr>
          <a:xfrm rot="19175338">
            <a:off x="6317237" y="1415004"/>
            <a:ext cx="1878960" cy="373625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erminador"/>
          <p:cNvSpPr/>
          <p:nvPr/>
        </p:nvSpPr>
        <p:spPr>
          <a:xfrm rot="18822185">
            <a:off x="6144400" y="1099074"/>
            <a:ext cx="1621706" cy="340342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Terminador"/>
          <p:cNvSpPr/>
          <p:nvPr/>
        </p:nvSpPr>
        <p:spPr>
          <a:xfrm rot="18502703">
            <a:off x="5871314" y="837017"/>
            <a:ext cx="1424699" cy="343832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Terminador"/>
          <p:cNvSpPr/>
          <p:nvPr/>
        </p:nvSpPr>
        <p:spPr>
          <a:xfrm rot="18581877">
            <a:off x="5721804" y="627390"/>
            <a:ext cx="1125525" cy="303563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Terminador"/>
          <p:cNvSpPr/>
          <p:nvPr/>
        </p:nvSpPr>
        <p:spPr>
          <a:xfrm rot="18062680">
            <a:off x="5509316" y="441356"/>
            <a:ext cx="1031365" cy="262487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Terminador"/>
          <p:cNvSpPr/>
          <p:nvPr/>
        </p:nvSpPr>
        <p:spPr>
          <a:xfrm rot="18062680">
            <a:off x="5358836" y="291651"/>
            <a:ext cx="757637" cy="239841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Terminador"/>
          <p:cNvSpPr/>
          <p:nvPr/>
        </p:nvSpPr>
        <p:spPr>
          <a:xfrm rot="18273175" flipV="1">
            <a:off x="5123657" y="68994"/>
            <a:ext cx="492871" cy="279730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Terminador"/>
          <p:cNvSpPr/>
          <p:nvPr/>
        </p:nvSpPr>
        <p:spPr>
          <a:xfrm rot="2176090">
            <a:off x="6455782" y="4733666"/>
            <a:ext cx="1895200" cy="361586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Terminador"/>
          <p:cNvSpPr/>
          <p:nvPr/>
        </p:nvSpPr>
        <p:spPr>
          <a:xfrm rot="3136191">
            <a:off x="6276794" y="5215020"/>
            <a:ext cx="1664755" cy="338841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Terminador"/>
          <p:cNvSpPr/>
          <p:nvPr/>
        </p:nvSpPr>
        <p:spPr>
          <a:xfrm rot="3904807">
            <a:off x="5993863" y="5546835"/>
            <a:ext cx="1457808" cy="384136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Terminador"/>
          <p:cNvSpPr/>
          <p:nvPr/>
        </p:nvSpPr>
        <p:spPr>
          <a:xfrm rot="3904807">
            <a:off x="5743199" y="5958350"/>
            <a:ext cx="1022833" cy="363208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Terminador"/>
          <p:cNvSpPr/>
          <p:nvPr/>
        </p:nvSpPr>
        <p:spPr>
          <a:xfrm rot="3904807">
            <a:off x="5363353" y="6236130"/>
            <a:ext cx="685096" cy="311874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Terminador"/>
          <p:cNvSpPr/>
          <p:nvPr/>
        </p:nvSpPr>
        <p:spPr>
          <a:xfrm rot="3904807">
            <a:off x="5101296" y="6463547"/>
            <a:ext cx="423387" cy="275481"/>
          </a:xfrm>
          <a:prstGeom prst="flowChartTerminator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43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5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9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1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3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5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9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1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5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3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7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3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5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7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9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1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3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5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7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9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1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3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5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7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9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0" fill="hold">
                            <p:stCondLst>
                              <p:cond delay="3000"/>
                            </p:stCondLst>
                            <p:childTnLst>
                              <p:par>
                                <p:cTn id="231" presetID="2" presetClass="exit" presetSubtype="2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2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3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6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7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0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1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4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5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8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9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0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4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8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2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6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7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4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8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6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0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5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0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1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4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5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8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9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2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3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6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7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0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1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4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5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8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9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2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3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6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7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0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1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4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5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8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9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2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3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6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7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4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0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4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8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0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2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4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6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8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10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12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14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16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1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0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2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4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6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8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0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2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4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8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0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2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4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6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8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0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2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3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5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6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7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59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  <p:bldP spid="38" grpId="0" animBg="1"/>
      <p:bldP spid="38" grpId="1" animBg="1"/>
      <p:bldP spid="38" grpId="2" animBg="1"/>
      <p:bldP spid="38" grpId="3" animBg="1"/>
      <p:bldP spid="39" grpId="0" animBg="1"/>
      <p:bldP spid="39" grpId="1" animBg="1"/>
      <p:bldP spid="39" grpId="2" animBg="1"/>
      <p:bldP spid="39" grpId="3" animBg="1"/>
      <p:bldP spid="40" grpId="0" animBg="1"/>
      <p:bldP spid="40" grpId="1" animBg="1"/>
      <p:bldP spid="40" grpId="2" animBg="1"/>
      <p:bldP spid="40" grpId="3" animBg="1"/>
      <p:bldP spid="41" grpId="0" animBg="1"/>
      <p:bldP spid="41" grpId="1" animBg="1"/>
      <p:bldP spid="41" grpId="2" animBg="1"/>
      <p:bldP spid="41" grpId="3" animBg="1"/>
      <p:bldP spid="42" grpId="0" animBg="1"/>
      <p:bldP spid="42" grpId="1" animBg="1"/>
      <p:bldP spid="42" grpId="2" animBg="1"/>
      <p:bldP spid="42" grpId="3" animBg="1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0"/>
            <a:ext cx="9144000" cy="68579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6858000"/>
          </a:xfrm>
          <a:gradFill flip="none" rotWithShape="1">
            <a:gsLst>
              <a:gs pos="0">
                <a:srgbClr val="FFC000"/>
              </a:gs>
              <a:gs pos="50000">
                <a:schemeClr val="accent1">
                  <a:lumMod val="50000"/>
                  <a:shade val="67500"/>
                  <a:satMod val="115000"/>
                </a:schemeClr>
              </a:gs>
              <a:gs pos="100000">
                <a:schemeClr val="accent1">
                  <a:lumMod val="50000"/>
                  <a:shade val="100000"/>
                  <a:satMod val="115000"/>
                </a:schemeClr>
              </a:gs>
            </a:gsLst>
            <a:lin ang="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(52)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5719" y="0"/>
            <a:ext cx="9179719" cy="6858000"/>
          </a:xfrm>
          <a:prstGeom prst="rect">
            <a:avLst/>
          </a:prstGeom>
        </p:spPr>
      </p:pic>
      <p:sp>
        <p:nvSpPr>
          <p:cNvPr id="6" name="5 Terminador"/>
          <p:cNvSpPr/>
          <p:nvPr/>
        </p:nvSpPr>
        <p:spPr>
          <a:xfrm rot="10800000">
            <a:off x="4692" y="3500438"/>
            <a:ext cx="1822216" cy="37376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erminador"/>
          <p:cNvSpPr/>
          <p:nvPr/>
        </p:nvSpPr>
        <p:spPr>
          <a:xfrm rot="11309112">
            <a:off x="17602" y="2980908"/>
            <a:ext cx="1822216" cy="37376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erminador"/>
          <p:cNvSpPr/>
          <p:nvPr/>
        </p:nvSpPr>
        <p:spPr>
          <a:xfrm rot="9792166">
            <a:off x="214126" y="4094278"/>
            <a:ext cx="1702462" cy="384149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erminador"/>
          <p:cNvSpPr/>
          <p:nvPr/>
        </p:nvSpPr>
        <p:spPr>
          <a:xfrm rot="12210121">
            <a:off x="211561" y="2418371"/>
            <a:ext cx="1750925" cy="356203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erminador"/>
          <p:cNvSpPr/>
          <p:nvPr/>
        </p:nvSpPr>
        <p:spPr>
          <a:xfrm rot="8802575">
            <a:off x="597162" y="4594234"/>
            <a:ext cx="1546059" cy="34165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erminador"/>
          <p:cNvSpPr/>
          <p:nvPr/>
        </p:nvSpPr>
        <p:spPr>
          <a:xfrm rot="12840872">
            <a:off x="470709" y="1961759"/>
            <a:ext cx="1703757" cy="35878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erminador"/>
          <p:cNvSpPr/>
          <p:nvPr/>
        </p:nvSpPr>
        <p:spPr>
          <a:xfrm rot="13559110">
            <a:off x="787010" y="1470781"/>
            <a:ext cx="1476010" cy="31880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erminador"/>
          <p:cNvSpPr/>
          <p:nvPr/>
        </p:nvSpPr>
        <p:spPr>
          <a:xfrm rot="14306455">
            <a:off x="1254494" y="1107816"/>
            <a:ext cx="1291526" cy="34150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erminador"/>
          <p:cNvSpPr/>
          <p:nvPr/>
        </p:nvSpPr>
        <p:spPr>
          <a:xfrm rot="15191360">
            <a:off x="1770149" y="873692"/>
            <a:ext cx="1061753" cy="322144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erminador"/>
          <p:cNvSpPr/>
          <p:nvPr/>
        </p:nvSpPr>
        <p:spPr>
          <a:xfrm rot="15508930">
            <a:off x="2319439" y="632104"/>
            <a:ext cx="765184" cy="25084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erminador"/>
          <p:cNvSpPr/>
          <p:nvPr/>
        </p:nvSpPr>
        <p:spPr>
          <a:xfrm rot="15508930">
            <a:off x="2794695" y="353317"/>
            <a:ext cx="655401" cy="23561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erminador"/>
          <p:cNvSpPr/>
          <p:nvPr/>
        </p:nvSpPr>
        <p:spPr>
          <a:xfrm rot="15508930">
            <a:off x="3450134" y="142713"/>
            <a:ext cx="326003" cy="19507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erminador"/>
          <p:cNvSpPr/>
          <p:nvPr/>
        </p:nvSpPr>
        <p:spPr>
          <a:xfrm rot="7860363">
            <a:off x="728541" y="5308093"/>
            <a:ext cx="1453397" cy="27996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erminador"/>
          <p:cNvSpPr/>
          <p:nvPr/>
        </p:nvSpPr>
        <p:spPr>
          <a:xfrm rot="7222199">
            <a:off x="1208693" y="5638179"/>
            <a:ext cx="1241935" cy="26676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erminador"/>
          <p:cNvSpPr/>
          <p:nvPr/>
        </p:nvSpPr>
        <p:spPr>
          <a:xfrm rot="6741561">
            <a:off x="1734113" y="5868813"/>
            <a:ext cx="1004031" cy="26925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erminador"/>
          <p:cNvSpPr/>
          <p:nvPr/>
        </p:nvSpPr>
        <p:spPr>
          <a:xfrm rot="6312939">
            <a:off x="2156703" y="6120380"/>
            <a:ext cx="825997" cy="23840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erminador"/>
          <p:cNvSpPr/>
          <p:nvPr/>
        </p:nvSpPr>
        <p:spPr>
          <a:xfrm rot="6312939">
            <a:off x="2626225" y="6433473"/>
            <a:ext cx="625925" cy="194121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erminador"/>
          <p:cNvSpPr/>
          <p:nvPr/>
        </p:nvSpPr>
        <p:spPr>
          <a:xfrm rot="6312939" flipV="1">
            <a:off x="3080649" y="6489542"/>
            <a:ext cx="445361" cy="24331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erminador"/>
          <p:cNvSpPr/>
          <p:nvPr/>
        </p:nvSpPr>
        <p:spPr>
          <a:xfrm rot="10800000">
            <a:off x="2576428" y="3500436"/>
            <a:ext cx="1822216" cy="37376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erminador"/>
          <p:cNvSpPr/>
          <p:nvPr/>
        </p:nvSpPr>
        <p:spPr>
          <a:xfrm rot="11309112">
            <a:off x="2589338" y="2980906"/>
            <a:ext cx="1822216" cy="37376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erminador"/>
          <p:cNvSpPr/>
          <p:nvPr/>
        </p:nvSpPr>
        <p:spPr>
          <a:xfrm rot="9792166">
            <a:off x="2785862" y="4094276"/>
            <a:ext cx="1702462" cy="384149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erminador"/>
          <p:cNvSpPr/>
          <p:nvPr/>
        </p:nvSpPr>
        <p:spPr>
          <a:xfrm rot="12210121">
            <a:off x="2783297" y="2418369"/>
            <a:ext cx="1750925" cy="356203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erminador"/>
          <p:cNvSpPr/>
          <p:nvPr/>
        </p:nvSpPr>
        <p:spPr>
          <a:xfrm rot="8802575">
            <a:off x="3168898" y="4594232"/>
            <a:ext cx="1546059" cy="34165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erminador"/>
          <p:cNvSpPr/>
          <p:nvPr/>
        </p:nvSpPr>
        <p:spPr>
          <a:xfrm rot="12840872">
            <a:off x="3042445" y="1961757"/>
            <a:ext cx="1703757" cy="35878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erminador"/>
          <p:cNvSpPr/>
          <p:nvPr/>
        </p:nvSpPr>
        <p:spPr>
          <a:xfrm rot="13559110">
            <a:off x="3358746" y="1470779"/>
            <a:ext cx="1476010" cy="31880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erminador"/>
          <p:cNvSpPr/>
          <p:nvPr/>
        </p:nvSpPr>
        <p:spPr>
          <a:xfrm rot="14306455">
            <a:off x="3826230" y="1107814"/>
            <a:ext cx="1291526" cy="34150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Terminador"/>
          <p:cNvSpPr/>
          <p:nvPr/>
        </p:nvSpPr>
        <p:spPr>
          <a:xfrm rot="15191360">
            <a:off x="4341885" y="873690"/>
            <a:ext cx="1061753" cy="322144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Terminador"/>
          <p:cNvSpPr/>
          <p:nvPr/>
        </p:nvSpPr>
        <p:spPr>
          <a:xfrm rot="15508930">
            <a:off x="4891175" y="632102"/>
            <a:ext cx="765184" cy="25084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Terminador"/>
          <p:cNvSpPr/>
          <p:nvPr/>
        </p:nvSpPr>
        <p:spPr>
          <a:xfrm rot="15508930">
            <a:off x="5366431" y="353315"/>
            <a:ext cx="655401" cy="23561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Terminador"/>
          <p:cNvSpPr/>
          <p:nvPr/>
        </p:nvSpPr>
        <p:spPr>
          <a:xfrm rot="15508930">
            <a:off x="6021870" y="142711"/>
            <a:ext cx="326003" cy="19507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Terminador"/>
          <p:cNvSpPr/>
          <p:nvPr/>
        </p:nvSpPr>
        <p:spPr>
          <a:xfrm rot="7860363">
            <a:off x="3300277" y="5308091"/>
            <a:ext cx="1453397" cy="27996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Terminador"/>
          <p:cNvSpPr/>
          <p:nvPr/>
        </p:nvSpPr>
        <p:spPr>
          <a:xfrm rot="7222199">
            <a:off x="3780429" y="5638177"/>
            <a:ext cx="1241935" cy="26676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Terminador"/>
          <p:cNvSpPr/>
          <p:nvPr/>
        </p:nvSpPr>
        <p:spPr>
          <a:xfrm rot="6741561">
            <a:off x="4305849" y="5868811"/>
            <a:ext cx="1004031" cy="26925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Terminador"/>
          <p:cNvSpPr/>
          <p:nvPr/>
        </p:nvSpPr>
        <p:spPr>
          <a:xfrm rot="6312939">
            <a:off x="4728439" y="6120378"/>
            <a:ext cx="825997" cy="23840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Terminador"/>
          <p:cNvSpPr/>
          <p:nvPr/>
        </p:nvSpPr>
        <p:spPr>
          <a:xfrm rot="6312939">
            <a:off x="5197961" y="6433471"/>
            <a:ext cx="625925" cy="194121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Terminador"/>
          <p:cNvSpPr/>
          <p:nvPr/>
        </p:nvSpPr>
        <p:spPr>
          <a:xfrm rot="6312939" flipV="1">
            <a:off x="5652385" y="6489540"/>
            <a:ext cx="445361" cy="24331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Terminador"/>
          <p:cNvSpPr/>
          <p:nvPr/>
        </p:nvSpPr>
        <p:spPr>
          <a:xfrm rot="10800000">
            <a:off x="5407440" y="3500436"/>
            <a:ext cx="1822216" cy="37376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Terminador"/>
          <p:cNvSpPr/>
          <p:nvPr/>
        </p:nvSpPr>
        <p:spPr>
          <a:xfrm rot="11309112">
            <a:off x="5420350" y="2980906"/>
            <a:ext cx="1822216" cy="37376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Terminador"/>
          <p:cNvSpPr/>
          <p:nvPr/>
        </p:nvSpPr>
        <p:spPr>
          <a:xfrm rot="9792166">
            <a:off x="5616874" y="4094276"/>
            <a:ext cx="1702462" cy="384149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Terminador"/>
          <p:cNvSpPr/>
          <p:nvPr/>
        </p:nvSpPr>
        <p:spPr>
          <a:xfrm rot="12210121">
            <a:off x="5614309" y="2418369"/>
            <a:ext cx="1750925" cy="356203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Terminador"/>
          <p:cNvSpPr/>
          <p:nvPr/>
        </p:nvSpPr>
        <p:spPr>
          <a:xfrm rot="8802575">
            <a:off x="5999910" y="4594232"/>
            <a:ext cx="1546059" cy="34165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Terminador"/>
          <p:cNvSpPr/>
          <p:nvPr/>
        </p:nvSpPr>
        <p:spPr>
          <a:xfrm rot="12840872">
            <a:off x="5873457" y="1961757"/>
            <a:ext cx="1703757" cy="35878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Terminador"/>
          <p:cNvSpPr/>
          <p:nvPr/>
        </p:nvSpPr>
        <p:spPr>
          <a:xfrm rot="13559110">
            <a:off x="6189758" y="1470779"/>
            <a:ext cx="1476010" cy="31880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Terminador"/>
          <p:cNvSpPr/>
          <p:nvPr/>
        </p:nvSpPr>
        <p:spPr>
          <a:xfrm rot="14306455">
            <a:off x="6657242" y="1107814"/>
            <a:ext cx="1291526" cy="34150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Terminador"/>
          <p:cNvSpPr/>
          <p:nvPr/>
        </p:nvSpPr>
        <p:spPr>
          <a:xfrm rot="15191360">
            <a:off x="7172897" y="873690"/>
            <a:ext cx="1061753" cy="322144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Terminador"/>
          <p:cNvSpPr/>
          <p:nvPr/>
        </p:nvSpPr>
        <p:spPr>
          <a:xfrm rot="15508930">
            <a:off x="7722187" y="632102"/>
            <a:ext cx="765184" cy="250848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Terminador"/>
          <p:cNvSpPr/>
          <p:nvPr/>
        </p:nvSpPr>
        <p:spPr>
          <a:xfrm rot="15508930">
            <a:off x="8197443" y="353315"/>
            <a:ext cx="655401" cy="23561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Terminador"/>
          <p:cNvSpPr/>
          <p:nvPr/>
        </p:nvSpPr>
        <p:spPr>
          <a:xfrm rot="15508930">
            <a:off x="8852882" y="142711"/>
            <a:ext cx="326003" cy="195070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Terminador"/>
          <p:cNvSpPr/>
          <p:nvPr/>
        </p:nvSpPr>
        <p:spPr>
          <a:xfrm rot="7860363">
            <a:off x="6131289" y="5308091"/>
            <a:ext cx="1453397" cy="27996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Terminador"/>
          <p:cNvSpPr/>
          <p:nvPr/>
        </p:nvSpPr>
        <p:spPr>
          <a:xfrm rot="7222199">
            <a:off x="6611441" y="5638177"/>
            <a:ext cx="1241935" cy="26676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Terminador"/>
          <p:cNvSpPr/>
          <p:nvPr/>
        </p:nvSpPr>
        <p:spPr>
          <a:xfrm rot="6741561">
            <a:off x="7136861" y="5868811"/>
            <a:ext cx="1004031" cy="26925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Terminador"/>
          <p:cNvSpPr/>
          <p:nvPr/>
        </p:nvSpPr>
        <p:spPr>
          <a:xfrm rot="6312939">
            <a:off x="7559451" y="6120378"/>
            <a:ext cx="825997" cy="238405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Terminador"/>
          <p:cNvSpPr/>
          <p:nvPr/>
        </p:nvSpPr>
        <p:spPr>
          <a:xfrm rot="6312939">
            <a:off x="8028973" y="6433471"/>
            <a:ext cx="625925" cy="194121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Terminador"/>
          <p:cNvSpPr/>
          <p:nvPr/>
        </p:nvSpPr>
        <p:spPr>
          <a:xfrm rot="6312939" flipV="1">
            <a:off x="8483397" y="6489540"/>
            <a:ext cx="445361" cy="243312"/>
          </a:xfrm>
          <a:prstGeom prst="flowChartTerminator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2050" name="Picture 2" descr="Rendered Image"/>
          <p:cNvPicPr>
            <a:picLocks noChangeAspect="1" noChangeArrowheads="1"/>
          </p:cNvPicPr>
          <p:nvPr/>
        </p:nvPicPr>
        <p:blipFill>
          <a:blip r:embed="rId3">
            <a:lum contrast="40000"/>
          </a:blip>
          <a:srcRect/>
          <a:stretch>
            <a:fillRect/>
          </a:stretch>
        </p:blipFill>
        <p:spPr bwMode="auto">
          <a:xfrm rot="20307896">
            <a:off x="5643570" y="4286256"/>
            <a:ext cx="2324100" cy="1476375"/>
          </a:xfrm>
          <a:prstGeom prst="rect">
            <a:avLst/>
          </a:prstGeom>
          <a:noFill/>
        </p:spPr>
      </p:pic>
      <p:pic>
        <p:nvPicPr>
          <p:cNvPr id="60" name="Picture 2"/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1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8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2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7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1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1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3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7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1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9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1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3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5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7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1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3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7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9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1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3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5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7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9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1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3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5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7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9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1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3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5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7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9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1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3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5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7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9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1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3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7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9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1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3" presetID="2" presetClass="exit" presetSubtype="2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7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8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9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1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2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3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5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6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7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0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1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3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4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5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7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8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9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1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2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3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5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7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0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1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3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4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8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2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6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0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4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8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2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6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7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0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4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8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9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1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6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0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4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8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2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6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0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4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5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7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8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2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3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6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0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4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8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9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1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2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3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6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7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0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1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3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4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5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8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9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2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3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5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6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7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0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1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4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5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7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8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9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2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3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6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7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0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1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4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5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8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9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1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2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3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6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7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1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2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3" fill="hold">
                            <p:stCondLst>
                              <p:cond delay="6000"/>
                            </p:stCondLst>
                            <p:childTnLst>
                              <p:par>
                                <p:cTn id="554" presetID="3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6" dur="1600" decel="100000"/>
                                        <p:tgtEl>
                                          <p:spTgt spid="205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57" dur="1600" decel="100000" fill="hold"/>
                                        <p:tgtEl>
                                          <p:spTgt spid="20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8" dur="1600" decel="100000" fill="hold"/>
                                        <p:tgtEl>
                                          <p:spTgt spid="20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9" dur="1600" decel="100000" fill="hold"/>
                                        <p:tgtEl>
                                          <p:spTgt spid="20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0" dur="400" accel="100000" fill="hold">
                                          <p:stCondLst>
                                            <p:cond delay="1600"/>
                                          </p:stCondLst>
                                        </p:cTn>
                                        <p:tgtEl>
                                          <p:spTgt spid="20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1" dur="400" accel="100000" fill="hold">
                                          <p:stCondLst>
                                            <p:cond delay="1600"/>
                                          </p:stCondLst>
                                        </p:cTn>
                                        <p:tgtEl>
                                          <p:spTgt spid="20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6" grpId="2" animBg="1"/>
      <p:bldP spid="7" grpId="0" animBg="1"/>
      <p:bldP spid="7" grpId="1" animBg="1"/>
      <p:bldP spid="8" grpId="0" animBg="1"/>
      <p:bldP spid="8" grpId="1" animBg="1"/>
      <p:bldP spid="9" grpId="0" animBg="1"/>
      <p:bldP spid="9" grpId="1" animBg="1"/>
      <p:bldP spid="10" grpId="0" animBg="1"/>
      <p:bldP spid="10" grpId="1" animBg="1"/>
      <p:bldP spid="11" grpId="0" animBg="1"/>
      <p:bldP spid="11" grpId="1" animBg="1"/>
      <p:bldP spid="12" grpId="0" animBg="1"/>
      <p:bldP spid="12" grpId="1" animBg="1"/>
      <p:bldP spid="13" grpId="0" animBg="1"/>
      <p:bldP spid="13" grpId="1" animBg="1"/>
      <p:bldP spid="14" grpId="0" animBg="1"/>
      <p:bldP spid="14" grpId="1" animBg="1"/>
      <p:bldP spid="15" grpId="0" animBg="1"/>
      <p:bldP spid="15" grpId="1" animBg="1"/>
      <p:bldP spid="16" grpId="0" animBg="1"/>
      <p:bldP spid="16" grpId="1" animBg="1"/>
      <p:bldP spid="17" grpId="0" animBg="1"/>
      <p:bldP spid="17" grpId="1" animBg="1"/>
      <p:bldP spid="18" grpId="0" animBg="1"/>
      <p:bldP spid="18" grpId="1" animBg="1"/>
      <p:bldP spid="19" grpId="0" animBg="1"/>
      <p:bldP spid="19" grpId="1" animBg="1"/>
      <p:bldP spid="20" grpId="0" animBg="1"/>
      <p:bldP spid="20" grpId="1" animBg="1"/>
      <p:bldP spid="21" grpId="0" animBg="1"/>
      <p:bldP spid="21" grpId="1" animBg="1"/>
      <p:bldP spid="22" grpId="0" animBg="1"/>
      <p:bldP spid="22" grpId="1" animBg="1"/>
      <p:bldP spid="23" grpId="0" animBg="1"/>
      <p:bldP spid="23" grpId="1" animBg="1"/>
      <p:bldP spid="24" grpId="0" animBg="1"/>
      <p:bldP spid="24" grpId="1" animBg="1"/>
      <p:bldP spid="25" grpId="0" animBg="1"/>
      <p:bldP spid="25" grpId="1" animBg="1"/>
      <p:bldP spid="26" grpId="0" animBg="1"/>
      <p:bldP spid="26" grpId="1" animBg="1"/>
      <p:bldP spid="27" grpId="0" animBg="1"/>
      <p:bldP spid="27" grpId="1" animBg="1"/>
      <p:bldP spid="28" grpId="0" animBg="1"/>
      <p:bldP spid="28" grpId="1" animBg="1"/>
      <p:bldP spid="29" grpId="0" animBg="1"/>
      <p:bldP spid="29" grpId="1" animBg="1"/>
      <p:bldP spid="30" grpId="0" animBg="1"/>
      <p:bldP spid="30" grpId="1" animBg="1"/>
      <p:bldP spid="31" grpId="0" animBg="1"/>
      <p:bldP spid="31" grpId="1" animBg="1"/>
      <p:bldP spid="32" grpId="0" animBg="1"/>
      <p:bldP spid="32" grpId="1" animBg="1"/>
      <p:bldP spid="33" grpId="0" animBg="1"/>
      <p:bldP spid="33" grpId="1" animBg="1"/>
      <p:bldP spid="34" grpId="0" animBg="1"/>
      <p:bldP spid="34" grpId="1" animBg="1"/>
      <p:bldP spid="35" grpId="0" animBg="1"/>
      <p:bldP spid="35" grpId="1" animBg="1"/>
      <p:bldP spid="36" grpId="0" animBg="1"/>
      <p:bldP spid="36" grpId="1" animBg="1"/>
      <p:bldP spid="37" grpId="0" animBg="1"/>
      <p:bldP spid="37" grpId="1" animBg="1"/>
      <p:bldP spid="38" grpId="0" animBg="1"/>
      <p:bldP spid="38" grpId="1" animBg="1"/>
      <p:bldP spid="39" grpId="0" animBg="1"/>
      <p:bldP spid="39" grpId="1" animBg="1"/>
      <p:bldP spid="40" grpId="0" animBg="1"/>
      <p:bldP spid="40" grpId="1" animBg="1"/>
      <p:bldP spid="41" grpId="0" animBg="1"/>
      <p:bldP spid="41" grpId="1" animBg="1"/>
      <p:bldP spid="42" grpId="0" animBg="1"/>
      <p:bldP spid="42" grpId="1" animBg="1"/>
      <p:bldP spid="43" grpId="0" animBg="1"/>
      <p:bldP spid="43" grpId="1" animBg="1"/>
      <p:bldP spid="44" grpId="0" animBg="1"/>
      <p:bldP spid="44" grpId="1" animBg="1"/>
      <p:bldP spid="45" grpId="0" animBg="1"/>
      <p:bldP spid="45" grpId="1" animBg="1"/>
      <p:bldP spid="46" grpId="0" animBg="1"/>
      <p:bldP spid="46" grpId="1" animBg="1"/>
      <p:bldP spid="47" grpId="0" animBg="1"/>
      <p:bldP spid="47" grpId="1" animBg="1"/>
      <p:bldP spid="48" grpId="0" animBg="1"/>
      <p:bldP spid="48" grpId="1" animBg="1"/>
      <p:bldP spid="49" grpId="0" animBg="1"/>
      <p:bldP spid="49" grpId="1" animBg="1"/>
      <p:bldP spid="50" grpId="0" animBg="1"/>
      <p:bldP spid="50" grpId="1" animBg="1"/>
      <p:bldP spid="51" grpId="0" animBg="1"/>
      <p:bldP spid="51" grpId="1" animBg="1"/>
      <p:bldP spid="52" grpId="0" animBg="1"/>
      <p:bldP spid="52" grpId="1" animBg="1"/>
      <p:bldP spid="53" grpId="0" animBg="1"/>
      <p:bldP spid="53" grpId="1" animBg="1"/>
      <p:bldP spid="54" grpId="0" animBg="1"/>
      <p:bldP spid="54" grpId="1" animBg="1"/>
      <p:bldP spid="55" grpId="0" animBg="1"/>
      <p:bldP spid="55" grpId="1" animBg="1"/>
      <p:bldP spid="56" grpId="0" animBg="1"/>
      <p:bldP spid="56" grpId="1" animBg="1"/>
      <p:bldP spid="57" grpId="0" animBg="1"/>
      <p:bldP spid="57" grpId="1" animBg="1"/>
      <p:bldP spid="58" grpId="0" animBg="1"/>
      <p:bldP spid="58" grpId="1" animBg="1"/>
      <p:bldP spid="59" grpId="0" animBg="1"/>
      <p:bldP spid="59" grpId="1" animBg="1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 showMasterSp="0" showMasterPhAnim="0">
  <p:cSld>
    <p:bg>
      <p:bgPr>
        <a:solidFill>
          <a:srgbClr val="C0D7F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749" name="Picture 485">
            <a:hlinkClick r:id="" action="ppaction://media"/>
          </p:cNvPr>
          <p:cNvPicPr>
            <a:picLocks noRot="1" noChangeAspect="1" noChangeArrowheads="1"/>
          </p:cNvPicPr>
          <p:nvPr>
            <a:wavAudioFile r:embed="rId1" name="book_shut_SoundsResource_com.wav"/>
          </p:nvPr>
        </p:nvPicPr>
        <p:blipFill>
          <a:blip r:embed="rId3"/>
          <a:srcRect/>
          <a:stretch>
            <a:fillRect/>
          </a:stretch>
        </p:blipFill>
        <p:spPr bwMode="auto">
          <a:xfrm>
            <a:off x="8229600" y="609600"/>
            <a:ext cx="304800" cy="304800"/>
          </a:xfrm>
          <a:prstGeom prst="rect">
            <a:avLst/>
          </a:prstGeom>
          <a:noFill/>
        </p:spPr>
      </p:pic>
      <p:sp>
        <p:nvSpPr>
          <p:cNvPr id="11266" name="Rectangle 2"/>
          <p:cNvSpPr>
            <a:spLocks noChangeArrowheads="1"/>
          </p:cNvSpPr>
          <p:nvPr/>
        </p:nvSpPr>
        <p:spPr bwMode="auto">
          <a:xfrm>
            <a:off x="0" y="0"/>
            <a:ext cx="9144000" cy="6858000"/>
          </a:xfrm>
          <a:prstGeom prst="rect">
            <a:avLst/>
          </a:prstGeom>
          <a:noFill/>
          <a:ln w="133350">
            <a:solidFill>
              <a:srgbClr val="FFFF0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/>
            <a:endParaRPr lang="es-ES"/>
          </a:p>
        </p:txBody>
      </p:sp>
      <p:sp>
        <p:nvSpPr>
          <p:cNvPr id="11267" name="Rectangle 3"/>
          <p:cNvSpPr>
            <a:spLocks noChangeArrowheads="1"/>
          </p:cNvSpPr>
          <p:nvPr/>
        </p:nvSpPr>
        <p:spPr bwMode="auto">
          <a:xfrm>
            <a:off x="152400" y="152400"/>
            <a:ext cx="8839200" cy="6553200"/>
          </a:xfrm>
          <a:prstGeom prst="rect">
            <a:avLst/>
          </a:prstGeom>
          <a:noFill/>
          <a:ln w="127000">
            <a:solidFill>
              <a:srgbClr val="0000FF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s-ES"/>
          </a:p>
        </p:txBody>
      </p:sp>
      <p:sp>
        <p:nvSpPr>
          <p:cNvPr id="11268" name="Rectangle 4"/>
          <p:cNvSpPr>
            <a:spLocks noChangeArrowheads="1"/>
          </p:cNvSpPr>
          <p:nvPr/>
        </p:nvSpPr>
        <p:spPr bwMode="auto">
          <a:xfrm>
            <a:off x="304800" y="304800"/>
            <a:ext cx="8534400" cy="6248400"/>
          </a:xfrm>
          <a:prstGeom prst="rect">
            <a:avLst/>
          </a:prstGeom>
          <a:noFill/>
          <a:ln w="12065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s-ES"/>
          </a:p>
        </p:txBody>
      </p:sp>
      <p:sp>
        <p:nvSpPr>
          <p:cNvPr id="11270" name="AutoShape 6" descr="postit"/>
          <p:cNvSpPr>
            <a:spLocks noChangeAspect="1" noChangeArrowheads="1"/>
          </p:cNvSpPr>
          <p:nvPr/>
        </p:nvSpPr>
        <p:spPr bwMode="auto">
          <a:xfrm>
            <a:off x="4191000" y="2209800"/>
            <a:ext cx="304800" cy="304800"/>
          </a:xfrm>
          <a:prstGeom prst="rect">
            <a:avLst/>
          </a:prstGeom>
          <a:noFill/>
        </p:spPr>
        <p:txBody>
          <a:bodyPr/>
          <a:lstStyle/>
          <a:p>
            <a:endParaRPr lang="es-ES"/>
          </a:p>
        </p:txBody>
      </p:sp>
      <p:pic>
        <p:nvPicPr>
          <p:cNvPr id="11274" name="Picture 10" descr="boletin">
            <a:hlinkClick r:id="rId4"/>
          </p:cNvPr>
          <p:cNvPicPr>
            <a:picLocks noChangeAspect="1" noChangeArrowheads="1"/>
          </p:cNvPicPr>
          <p:nvPr/>
        </p:nvPicPr>
        <p:blipFill>
          <a:blip r:embed="rId5"/>
          <a:srcRect/>
          <a:stretch>
            <a:fillRect/>
          </a:stretch>
        </p:blipFill>
        <p:spPr bwMode="auto">
          <a:xfrm>
            <a:off x="2667000" y="5562600"/>
            <a:ext cx="3811588" cy="546100"/>
          </a:xfrm>
          <a:prstGeom prst="rect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</p:spPr>
      </p:pic>
      <p:sp>
        <p:nvSpPr>
          <p:cNvPr id="11275" name="Text Box 11"/>
          <p:cNvSpPr txBox="1">
            <a:spLocks noChangeArrowheads="1"/>
          </p:cNvSpPr>
          <p:nvPr/>
        </p:nvSpPr>
        <p:spPr bwMode="auto">
          <a:xfrm>
            <a:off x="0" y="4953000"/>
            <a:ext cx="9144000" cy="2746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s-ES_tradnl" sz="1200" b="1">
                <a:solidFill>
                  <a:srgbClr val="04265C"/>
                </a:solidFill>
                <a:latin typeface="Berlin Sans FB Demi" pitchFamily="34" charset="0"/>
              </a:rPr>
              <a:t>Si deseas recibir pps periódicamente en tu correo electrónico subscríbete aquí: </a:t>
            </a:r>
          </a:p>
        </p:txBody>
      </p:sp>
      <p:sp>
        <p:nvSpPr>
          <p:cNvPr id="11390" name="Text Box 126"/>
          <p:cNvSpPr txBox="1">
            <a:spLocks noChangeArrowheads="1"/>
          </p:cNvSpPr>
          <p:nvPr/>
        </p:nvSpPr>
        <p:spPr bwMode="auto">
          <a:xfrm>
            <a:off x="914400" y="2590800"/>
            <a:ext cx="106680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endParaRPr lang="es-ES"/>
          </a:p>
        </p:txBody>
      </p:sp>
      <p:pic>
        <p:nvPicPr>
          <p:cNvPr id="11677" name="Picture 413" descr="logo">
            <a:hlinkClick r:id="rId6"/>
          </p:cNvPr>
          <p:cNvPicPr>
            <a:picLocks noChangeAspect="1" noChangeArrowheads="1"/>
          </p:cNvPicPr>
          <p:nvPr/>
        </p:nvPicPr>
        <p:blipFill>
          <a:blip r:embed="rId7"/>
          <a:srcRect/>
          <a:stretch>
            <a:fillRect/>
          </a:stretch>
        </p:blipFill>
        <p:spPr bwMode="auto">
          <a:xfrm>
            <a:off x="609600" y="609600"/>
            <a:ext cx="7924800" cy="1295400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  <a:headEnd/>
            <a:tailEnd/>
          </a:ln>
        </p:spPr>
      </p:pic>
      <p:sp>
        <p:nvSpPr>
          <p:cNvPr id="11681" name="Text Box 417"/>
          <p:cNvSpPr txBox="1">
            <a:spLocks noChangeArrowheads="1"/>
          </p:cNvSpPr>
          <p:nvPr/>
        </p:nvSpPr>
        <p:spPr bwMode="auto">
          <a:xfrm>
            <a:off x="0" y="2362200"/>
            <a:ext cx="914400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s-ES_tradnl" b="1">
                <a:solidFill>
                  <a:srgbClr val="04265C"/>
                </a:solidFill>
                <a:latin typeface="Berlin Sans FB Demi" pitchFamily="34" charset="0"/>
              </a:rPr>
              <a:t>Accede a la sección que desees desde aquí:</a:t>
            </a:r>
          </a:p>
        </p:txBody>
      </p:sp>
      <p:graphicFrame>
        <p:nvGraphicFramePr>
          <p:cNvPr id="11742" name="Group 478"/>
          <p:cNvGraphicFramePr>
            <a:graphicFrameLocks noGrp="1"/>
          </p:cNvGraphicFramePr>
          <p:nvPr/>
        </p:nvGraphicFramePr>
        <p:xfrm>
          <a:off x="990600" y="3429000"/>
          <a:ext cx="7086600" cy="1036320"/>
        </p:xfrm>
        <a:graphic>
          <a:graphicData uri="http://schemas.openxmlformats.org/drawingml/2006/table">
            <a:tbl>
              <a:tblPr/>
              <a:tblGrid>
                <a:gridCol w="1181100"/>
                <a:gridCol w="1181100"/>
                <a:gridCol w="1181100"/>
                <a:gridCol w="1181100"/>
                <a:gridCol w="1181100"/>
                <a:gridCol w="1181100"/>
              </a:tblGrid>
              <a:tr h="18097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_tradnl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Berlin Sans FB Demi" pitchFamily="34" charset="0"/>
                          <a:hlinkClick r:id="rId8"/>
                        </a:rPr>
                        <a:t>Dedicatorias</a:t>
                      </a:r>
                      <a:endParaRPr kumimoji="0" lang="es-ES" sz="14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Berlin Sans FB Demi" pitchFamily="34" charset="0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_tradnl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Berlin Sans FB Demi" pitchFamily="34" charset="0"/>
                          <a:hlinkClick r:id="rId9"/>
                        </a:rPr>
                        <a:t>Fechas Especiales</a:t>
                      </a:r>
                      <a:endParaRPr kumimoji="0" lang="es-E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Berlin Sans FB Demi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_tradnl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Berlin Sans FB Demi" pitchFamily="34" charset="0"/>
                          <a:hlinkClick r:id="rId10"/>
                        </a:rPr>
                        <a:t>Graciosos</a:t>
                      </a:r>
                      <a:endParaRPr kumimoji="0" lang="es-E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Berlin Sans FB Demi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_tradnl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Berlin Sans FB Demi" pitchFamily="34" charset="0"/>
                          <a:hlinkClick r:id="rId11"/>
                        </a:rPr>
                        <a:t>Historia y arte</a:t>
                      </a:r>
                      <a:endParaRPr kumimoji="0" lang="es-E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Berlin Sans FB Demi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_tradnl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Berlin Sans FB Demi" pitchFamily="34" charset="0"/>
                          <a:hlinkClick r:id="rId12"/>
                        </a:rPr>
                        <a:t>Lugares</a:t>
                      </a:r>
                      <a:endParaRPr kumimoji="0" lang="es-E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Berlin Sans FB Demi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_tradnl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Berlin Sans FB Demi" pitchFamily="34" charset="0"/>
                          <a:hlinkClick r:id="rId13"/>
                        </a:rPr>
                        <a:t>Musicales</a:t>
                      </a:r>
                      <a:endParaRPr kumimoji="0" lang="es-E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Berlin Sans FB Demi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6F6F6"/>
                    </a:solidFill>
                  </a:tcPr>
                </a:tc>
              </a:tr>
              <a:tr h="40322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_tradnl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Berlin Sans FB Demi" pitchFamily="34" charset="0"/>
                          <a:hlinkClick r:id="rId14"/>
                        </a:rPr>
                        <a:t>Naturaleza y Ciencias</a:t>
                      </a:r>
                      <a:endParaRPr kumimoji="0" lang="es-E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Berlin Sans FB Demi" pitchFamily="34" charset="0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_tradnl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Berlin Sans FB Demi" pitchFamily="34" charset="0"/>
                          <a:hlinkClick r:id="rId15"/>
                        </a:rPr>
                        <a:t>Política</a:t>
                      </a:r>
                      <a:endParaRPr kumimoji="0" lang="es-E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Berlin Sans FB Demi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_tradnl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Berlin Sans FB Demi" pitchFamily="34" charset="0"/>
                          <a:hlinkClick r:id="rId16"/>
                        </a:rPr>
                        <a:t>Reflexión</a:t>
                      </a:r>
                      <a:endParaRPr kumimoji="0" lang="es-E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Berlin Sans FB Demi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_tradnl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Berlin Sans FB Demi" pitchFamily="34" charset="0"/>
                          <a:hlinkClick r:id="rId17"/>
                        </a:rPr>
                        <a:t>Religiosos</a:t>
                      </a:r>
                      <a:endParaRPr kumimoji="0" lang="es-E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Berlin Sans FB Demi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_tradnl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Berlin Sans FB Demi" pitchFamily="34" charset="0"/>
                          <a:hlinkClick r:id="rId18"/>
                        </a:rPr>
                        <a:t>Románticos</a:t>
                      </a:r>
                      <a:endParaRPr kumimoji="0" lang="es-E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Berlin Sans FB Demi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_tradnl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Berlin Sans FB Demi" pitchFamily="34" charset="0"/>
                          <a:hlinkClick r:id="rId19"/>
                        </a:rPr>
                        <a:t>Salud</a:t>
                      </a:r>
                      <a:endParaRPr kumimoji="0" lang="es-E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Berlin Sans FB Demi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6F6F6"/>
                    </a:solidFill>
                  </a:tcPr>
                </a:tc>
              </a:tr>
            </a:tbl>
          </a:graphicData>
        </a:graphic>
      </p:graphicFrame>
      <p:sp>
        <p:nvSpPr>
          <p:cNvPr id="11744" name="Rectangle 480"/>
          <p:cNvSpPr>
            <a:spLocks noChangeArrowheads="1"/>
          </p:cNvSpPr>
          <p:nvPr/>
        </p:nvSpPr>
        <p:spPr bwMode="auto">
          <a:xfrm>
            <a:off x="0" y="2892425"/>
            <a:ext cx="914400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/>
            <a:r>
              <a:rPr lang="es-ES_tradnl" b="1" u="sng">
                <a:solidFill>
                  <a:srgbClr val="04265C"/>
                </a:solidFill>
                <a:latin typeface="Berlin Sans FB Demi" pitchFamily="34" charset="0"/>
              </a:rPr>
              <a:t>PPS Exclusivos</a:t>
            </a:r>
            <a:endParaRPr lang="es-ES" b="1" u="sng">
              <a:solidFill>
                <a:srgbClr val="04265C"/>
              </a:solidFill>
              <a:latin typeface="Berlin Sans FB Demi" pitchFamily="34" charset="0"/>
            </a:endParaRPr>
          </a:p>
        </p:txBody>
      </p:sp>
      <p:pic>
        <p:nvPicPr>
          <p:cNvPr id="11745" name="Picture 481" descr="propuesta2_red"/>
          <p:cNvPicPr>
            <a:picLocks noChangeAspect="1" noChangeArrowheads="1"/>
          </p:cNvPicPr>
          <p:nvPr/>
        </p:nvPicPr>
        <p:blipFill>
          <a:blip r:embed="rId20"/>
          <a:srcRect/>
          <a:stretch>
            <a:fillRect/>
          </a:stretch>
        </p:blipFill>
        <p:spPr bwMode="auto">
          <a:xfrm rot="-1069669">
            <a:off x="5334000" y="1524000"/>
            <a:ext cx="3581400" cy="1565275"/>
          </a:xfrm>
          <a:prstGeom prst="rect">
            <a:avLst/>
          </a:prstGeom>
          <a:noFill/>
        </p:spPr>
      </p:pic>
    </p:spTree>
  </p:cSld>
  <p:clrMapOvr>
    <a:masterClrMapping/>
  </p:clrMapOvr>
  <p:transition spd="slow" advTm="14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after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mediacall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cmd type="call" cmd="playFrom(0.0)">
                                      <p:cBhvr>
                                        <p:cTn id="8" dur="604" fill="hold"/>
                                        <p:tgtEl>
                                          <p:spTgt spid="1174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100000" showWhenStopped="0">
                <p:cTn id="9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1749"/>
                </p:tgtEl>
              </p:cMediaNode>
            </p:audio>
          </p:childTnLst>
        </p:cTn>
      </p:par>
    </p:tnLst>
  </p:timing>
</p:sld>
</file>

<file path=ppt/theme/theme1.xml><?xml version="1.0" encoding="utf-8"?>
<a:theme xmlns:a="http://schemas.openxmlformats.org/drawingml/2006/main" name="--ELLAS ENTRE GIRASOLES--">
  <a:themeElements>
    <a:clrScheme name="Mirador">
      <a:dk1>
        <a:sysClr val="windowText" lastClr="000000"/>
      </a:dk1>
      <a:lt1>
        <a:sysClr val="window" lastClr="FFFFFF"/>
      </a:lt1>
      <a:dk2>
        <a:srgbClr val="575F6D"/>
      </a:dk2>
      <a:lt2>
        <a:srgbClr val="FFF39D"/>
      </a:lt2>
      <a:accent1>
        <a:srgbClr val="FE8637"/>
      </a:accent1>
      <a:accent2>
        <a:srgbClr val="7598D9"/>
      </a:accent2>
      <a:accent3>
        <a:srgbClr val="B32C16"/>
      </a:accent3>
      <a:accent4>
        <a:srgbClr val="F5CD2D"/>
      </a:accent4>
      <a:accent5>
        <a:srgbClr val="AEBAD5"/>
      </a:accent5>
      <a:accent6>
        <a:srgbClr val="777C84"/>
      </a:accent6>
      <a:hlink>
        <a:srgbClr val="D2611C"/>
      </a:hlink>
      <a:folHlink>
        <a:srgbClr val="3B435B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Diseño predeterminado">
  <a:themeElements>
    <a:clrScheme name="Diseño predeterminado 14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2E49CF"/>
      </a:hlink>
      <a:folHlink>
        <a:srgbClr val="2E49CF"/>
      </a:folHlink>
    </a:clrScheme>
    <a:fontScheme name="Diseño predeterminado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Diseño predeterminado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iseño predeterminado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iseño predeterminado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iseño predeterminado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iseño predeterminado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iseño predeterminado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2E49CF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iseño predeterminado 1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2E49CF"/>
        </a:hlink>
        <a:folHlink>
          <a:srgbClr val="2E49CF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.xml><?xml version="1.0" encoding="utf-8"?>
<a:theme xmlns:a="http://schemas.openxmlformats.org/drawingml/2006/main" name="Tema de Offic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>--ELLAS ENTRE GIRASOLES--</Template>
  <TotalTime>0</TotalTime>
  <Words>53</Words>
  <Application>Microsoft Office PowerPoint</Application>
  <PresentationFormat>Presentación en pantalla (4:3)</PresentationFormat>
  <Paragraphs>18</Paragraphs>
  <Slides>75</Slides>
  <Notes>1</Notes>
  <HiddenSlides>0</HiddenSlides>
  <MMClips>1</MMClips>
  <ScaleCrop>false</ScaleCrop>
  <HeadingPairs>
    <vt:vector size="4" baseType="variant">
      <vt:variant>
        <vt:lpstr>Tema</vt:lpstr>
      </vt:variant>
      <vt:variant>
        <vt:i4>2</vt:i4>
      </vt:variant>
      <vt:variant>
        <vt:lpstr>Títulos de diapositiva</vt:lpstr>
      </vt:variant>
      <vt:variant>
        <vt:i4>75</vt:i4>
      </vt:variant>
    </vt:vector>
  </HeadingPairs>
  <TitlesOfParts>
    <vt:vector size="77" baseType="lpstr">
      <vt:lpstr>--ELLAS ENTRE GIRASOLES--</vt:lpstr>
      <vt:lpstr>Diseño predeterminado</vt:lpstr>
      <vt:lpstr>Diapositiva 1</vt:lpstr>
      <vt:lpstr>Diapositiva 2</vt:lpstr>
      <vt:lpstr>Diapositiva 3</vt:lpstr>
      <vt:lpstr>Diapositiva 4</vt:lpstr>
      <vt:lpstr>Diapositiva 5</vt:lpstr>
      <vt:lpstr>Diapositiva 6</vt:lpstr>
      <vt:lpstr>Diapositiva 7</vt:lpstr>
      <vt:lpstr>Diapositiva 8</vt:lpstr>
      <vt:lpstr>Diapositiva 9</vt:lpstr>
      <vt:lpstr>Diapositiva 10</vt:lpstr>
      <vt:lpstr>Diapositiva 11</vt:lpstr>
      <vt:lpstr>Diapositiva 12</vt:lpstr>
      <vt:lpstr>Diapositiva 13</vt:lpstr>
      <vt:lpstr>Diapositiva 14</vt:lpstr>
      <vt:lpstr>Diapositiva 15</vt:lpstr>
      <vt:lpstr>Diapositiva 16</vt:lpstr>
      <vt:lpstr>Diapositiva 17</vt:lpstr>
      <vt:lpstr>Diapositiva 18</vt:lpstr>
      <vt:lpstr>Diapositiva 19</vt:lpstr>
      <vt:lpstr>Diapositiva 20</vt:lpstr>
      <vt:lpstr>Diapositiva 21</vt:lpstr>
      <vt:lpstr>Diapositiva 22</vt:lpstr>
      <vt:lpstr>Diapositiva 23</vt:lpstr>
      <vt:lpstr>Diapositiva 24</vt:lpstr>
      <vt:lpstr>Diapositiva 25</vt:lpstr>
      <vt:lpstr>Diapositiva 26</vt:lpstr>
      <vt:lpstr>Diapositiva 27</vt:lpstr>
      <vt:lpstr>Diapositiva 28</vt:lpstr>
      <vt:lpstr>Diapositiva 29</vt:lpstr>
      <vt:lpstr>Diapositiva 30</vt:lpstr>
      <vt:lpstr>Diapositiva 31</vt:lpstr>
      <vt:lpstr>Diapositiva 32</vt:lpstr>
      <vt:lpstr>Diapositiva 33</vt:lpstr>
      <vt:lpstr>Diapositiva 34</vt:lpstr>
      <vt:lpstr>Diapositiva 35</vt:lpstr>
      <vt:lpstr>Diapositiva 36</vt:lpstr>
      <vt:lpstr>Diapositiva 37</vt:lpstr>
      <vt:lpstr>Diapositiva 38</vt:lpstr>
      <vt:lpstr>Diapositiva 39</vt:lpstr>
      <vt:lpstr>Diapositiva 40</vt:lpstr>
      <vt:lpstr>Diapositiva 41</vt:lpstr>
      <vt:lpstr>Diapositiva 42</vt:lpstr>
      <vt:lpstr>Diapositiva 43</vt:lpstr>
      <vt:lpstr>Diapositiva 44</vt:lpstr>
      <vt:lpstr>Diapositiva 45</vt:lpstr>
      <vt:lpstr>Diapositiva 46</vt:lpstr>
      <vt:lpstr>Diapositiva 47</vt:lpstr>
      <vt:lpstr>Diapositiva 48</vt:lpstr>
      <vt:lpstr>Diapositiva 49</vt:lpstr>
      <vt:lpstr>Diapositiva 50</vt:lpstr>
      <vt:lpstr>Diapositiva 51</vt:lpstr>
      <vt:lpstr>Diapositiva 52</vt:lpstr>
      <vt:lpstr>Diapositiva 53</vt:lpstr>
      <vt:lpstr>Diapositiva 54</vt:lpstr>
      <vt:lpstr>Diapositiva 55</vt:lpstr>
      <vt:lpstr>Diapositiva 56</vt:lpstr>
      <vt:lpstr>Diapositiva 57</vt:lpstr>
      <vt:lpstr>Diapositiva 58</vt:lpstr>
      <vt:lpstr>Diapositiva 59</vt:lpstr>
      <vt:lpstr>Diapositiva 60</vt:lpstr>
      <vt:lpstr>Diapositiva 61</vt:lpstr>
      <vt:lpstr>Diapositiva 62</vt:lpstr>
      <vt:lpstr>Diapositiva 63</vt:lpstr>
      <vt:lpstr>Diapositiva 64</vt:lpstr>
      <vt:lpstr>Diapositiva 65</vt:lpstr>
      <vt:lpstr>Diapositiva 66</vt:lpstr>
      <vt:lpstr>Diapositiva 67</vt:lpstr>
      <vt:lpstr>Diapositiva 68</vt:lpstr>
      <vt:lpstr>Diapositiva 69</vt:lpstr>
      <vt:lpstr>Diapositiva 70</vt:lpstr>
      <vt:lpstr>Diapositiva 71</vt:lpstr>
      <vt:lpstr>Diapositiva 72</vt:lpstr>
      <vt:lpstr>Diapositiva 73</vt:lpstr>
      <vt:lpstr>Diapositiva 74</vt:lpstr>
      <vt:lpstr>Diapositiva 75</vt:lpstr>
    </vt:vector>
  </TitlesOfParts>
  <Manager/>
  <Company/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/>
  <cp:lastModifiedBy/>
  <cp:revision>1</cp:revision>
  <dcterms:created xsi:type="dcterms:W3CDTF">2014-09-09T13:04:54Z</dcterms:created>
  <dcterms:modified xsi:type="dcterms:W3CDTF">2014-09-09T13:06:34Z</dcterms:modified>
</cp:coreProperties>
</file>