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3" r:id="rId3"/>
    <p:sldId id="311" r:id="rId4"/>
    <p:sldId id="321" r:id="rId5"/>
    <p:sldId id="326" r:id="rId6"/>
    <p:sldId id="290" r:id="rId7"/>
    <p:sldId id="256" r:id="rId8"/>
    <p:sldId id="324" r:id="rId9"/>
    <p:sldId id="320" r:id="rId10"/>
    <p:sldId id="292" r:id="rId11"/>
    <p:sldId id="330" r:id="rId12"/>
    <p:sldId id="323" r:id="rId13"/>
    <p:sldId id="319" r:id="rId14"/>
    <p:sldId id="263" r:id="rId15"/>
    <p:sldId id="318" r:id="rId16"/>
    <p:sldId id="329" r:id="rId17"/>
    <p:sldId id="316" r:id="rId18"/>
    <p:sldId id="314" r:id="rId19"/>
    <p:sldId id="312" r:id="rId20"/>
    <p:sldId id="307" r:id="rId21"/>
    <p:sldId id="264" r:id="rId22"/>
    <p:sldId id="279" r:id="rId23"/>
    <p:sldId id="288" r:id="rId24"/>
    <p:sldId id="278" r:id="rId25"/>
    <p:sldId id="277" r:id="rId26"/>
    <p:sldId id="280" r:id="rId27"/>
    <p:sldId id="275" r:id="rId28"/>
    <p:sldId id="274" r:id="rId29"/>
    <p:sldId id="273" r:id="rId30"/>
    <p:sldId id="327" r:id="rId31"/>
    <p:sldId id="271" r:id="rId32"/>
    <p:sldId id="270" r:id="rId33"/>
    <p:sldId id="269" r:id="rId34"/>
    <p:sldId id="268" r:id="rId35"/>
    <p:sldId id="267" r:id="rId36"/>
    <p:sldId id="266" r:id="rId37"/>
    <p:sldId id="291" r:id="rId38"/>
    <p:sldId id="286" r:id="rId39"/>
    <p:sldId id="285" r:id="rId40"/>
    <p:sldId id="282" r:id="rId41"/>
    <p:sldId id="281" r:id="rId42"/>
    <p:sldId id="289" r:id="rId43"/>
    <p:sldId id="260" r:id="rId44"/>
    <p:sldId id="306" r:id="rId45"/>
    <p:sldId id="305" r:id="rId46"/>
    <p:sldId id="259" r:id="rId47"/>
    <p:sldId id="302" r:id="rId48"/>
    <p:sldId id="301" r:id="rId49"/>
    <p:sldId id="310" r:id="rId50"/>
    <p:sldId id="298" r:id="rId51"/>
    <p:sldId id="297" r:id="rId52"/>
    <p:sldId id="296" r:id="rId53"/>
    <p:sldId id="309" r:id="rId54"/>
    <p:sldId id="295" r:id="rId55"/>
    <p:sldId id="294" r:id="rId56"/>
    <p:sldId id="293" r:id="rId57"/>
    <p:sldId id="258" r:id="rId58"/>
    <p:sldId id="328" r:id="rId59"/>
    <p:sldId id="308" r:id="rId60"/>
    <p:sldId id="331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AC4yjb0qmHG09AsStr47w" hashData="grF2QlsTggIyDiz6kkZ72eBn3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642D"/>
    <a:srgbClr val="00823B"/>
    <a:srgbClr val="FF3300"/>
    <a:srgbClr val="996600"/>
    <a:srgbClr val="2D1D09"/>
    <a:srgbClr val="004821"/>
    <a:srgbClr val="695121"/>
    <a:srgbClr val="543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772" autoAdjust="0"/>
    <p:restoredTop sz="94660"/>
  </p:normalViewPr>
  <p:slideViewPr>
    <p:cSldViewPr>
      <p:cViewPr>
        <p:scale>
          <a:sx n="40" d="100"/>
          <a:sy n="40" d="100"/>
        </p:scale>
        <p:origin x="-1206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E865F-6D7C-4751-889D-3ABA619536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60572-55A9-4367-8D76-822F8D501BF9}" type="datetimeFigureOut">
              <a:rPr lang="es-ES" smtClean="0"/>
              <a:pPr/>
              <a:t>07/10/2014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045E7-1A16-4FC5-B34D-D596632D7B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9F956BB-5B63-4656-BFE2-94D3CEE087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22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48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56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63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69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75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11.png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" Type="http://schemas.openxmlformats.org/officeDocument/2006/relationships/image" Target="../media/image82.jpe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0.png"/><Relationship Id="rId7" Type="http://schemas.openxmlformats.org/officeDocument/2006/relationships/image" Target="../media/image9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-71438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71438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  <a:alpha val="61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2447969">
            <a:off x="6461287" y="1776585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8953190" flipH="1">
            <a:off x="547236" y="1927910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8959179" flipH="1">
            <a:off x="6247308" y="2530040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2958067">
            <a:off x="716106" y="2534263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930274">
            <a:off x="6175536" y="1062207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20090296" flipH="1">
            <a:off x="907253" y="1248247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413376">
            <a:off x="5649030" y="482156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20837353" flipH="1">
            <a:off x="1245776" y="788899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597320">
            <a:off x="5443207" y="-365740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>
            <a:off x="5018600" y="-714786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21103898">
            <a:off x="4590003" y="-1143414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91525" flipH="1">
            <a:off x="1487505" y="76815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755646" flipH="1">
            <a:off x="1931930" y="-339541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908056" flipH="1">
            <a:off x="2360558" y="-768170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625944" flipH="1">
            <a:off x="2589012" y="-933317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21103898">
            <a:off x="4072836" y="-1112640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2498951">
            <a:off x="994105" y="3093561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2187399">
            <a:off x="1426127" y="3569609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2131023">
            <a:off x="1779923" y="4069698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1982952">
            <a:off x="2137113" y="4593759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1539285">
            <a:off x="2422865" y="4950947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0800000">
            <a:off x="2786082" y="5458970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8959179" flipH="1">
            <a:off x="5890119" y="3172981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9928281" flipH="1">
            <a:off x="5526039" y="3474073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9576714" flipH="1">
            <a:off x="5333622" y="3923208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9721563" flipH="1">
            <a:off x="5104300" y="4387427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0270806" flipH="1">
            <a:off x="4675704" y="4816055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4">
            <a:lum bright="30000"/>
          </a:blip>
          <a:stretch>
            <a:fillRect/>
          </a:stretch>
        </p:blipFill>
        <p:spPr>
          <a:xfrm rot="10137000" flipH="1">
            <a:off x="4318482" y="5101807"/>
            <a:ext cx="2048626" cy="2558542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428596" y="1428736"/>
            <a:ext cx="3952875" cy="495301"/>
          </a:xfrm>
          <a:prstGeom prst="rect">
            <a:avLst/>
          </a:prstGeom>
          <a:noFill/>
        </p:spPr>
      </p:pic>
      <p:pic>
        <p:nvPicPr>
          <p:cNvPr id="19460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2143108" y="2143116"/>
            <a:ext cx="533400" cy="495301"/>
          </a:xfrm>
          <a:prstGeom prst="rect">
            <a:avLst/>
          </a:prstGeom>
          <a:noFill/>
        </p:spPr>
      </p:pic>
      <p:pic>
        <p:nvPicPr>
          <p:cNvPr id="19462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785786" y="2714620"/>
            <a:ext cx="3124200" cy="495301"/>
          </a:xfrm>
          <a:prstGeom prst="rect">
            <a:avLst/>
          </a:prstGeom>
          <a:noFill/>
        </p:spPr>
      </p:pic>
      <p:pic>
        <p:nvPicPr>
          <p:cNvPr id="19464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1643042" y="3429000"/>
            <a:ext cx="1409700" cy="495301"/>
          </a:xfrm>
          <a:prstGeom prst="rect">
            <a:avLst/>
          </a:prstGeom>
          <a:noFill/>
        </p:spPr>
      </p:pic>
      <p:pic>
        <p:nvPicPr>
          <p:cNvPr id="19466" name="Picture 10" descr="Rendered Image"/>
          <p:cNvPicPr>
            <a:picLocks noChangeAspect="1" noChangeArrowheads="1"/>
          </p:cNvPicPr>
          <p:nvPr/>
        </p:nvPicPr>
        <p:blipFill>
          <a:blip r:embed="rId9">
            <a:lum bright="40000" contrast="40000"/>
          </a:blip>
          <a:srcRect/>
          <a:stretch>
            <a:fillRect/>
          </a:stretch>
        </p:blipFill>
        <p:spPr bwMode="auto">
          <a:xfrm>
            <a:off x="1142976" y="4286256"/>
            <a:ext cx="2105025" cy="495301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0" y="5715016"/>
            <a:ext cx="3161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Tema musical :Cisne cuello negro</a:t>
            </a:r>
          </a:p>
          <a:p>
            <a:r>
              <a:rPr lang="es-ES_tradnl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Interpreta : Basilio</a:t>
            </a:r>
            <a:endParaRPr lang="es-ES" sz="1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6072198" y="5929330"/>
            <a:ext cx="30107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 es una creación de Raquel</a:t>
            </a:r>
            <a:endParaRPr lang="es-ES" sz="1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" name="40 Imagen" descr="0(7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28652"/>
            <a:ext cx="9144000" cy="7643866"/>
          </a:xfrm>
          <a:prstGeom prst="rect">
            <a:avLst/>
          </a:prstGeom>
        </p:spPr>
      </p:pic>
    </p:spTree>
  </p:cSld>
  <p:clrMapOvr>
    <a:masterClrMapping/>
  </p:clrMapOvr>
  <p:transition spd="slow" advTm="24000">
    <p:sndAc>
      <p:stSnd loop="1">
        <p:snd r:embed="rId2" name="BASILIO - CISNE CUELLO NEG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5000"/>
                            </p:stCondLst>
                            <p:childTnLst>
                              <p:par>
                                <p:cTn id="3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8" fill="hold">
                            <p:stCondLst>
                              <p:cond delay="8000"/>
                            </p:stCondLst>
                            <p:childTnLst>
                              <p:par>
                                <p:cTn id="3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9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4" name="5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5" name="5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6967870" y="46798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6" name="5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714099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7" name="5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8" name="5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242861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9" name="5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14299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0" name="5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78593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1" name="6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457175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2" name="6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557188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3" name="6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6" name="2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63816">
            <a:off x="7526420" y="-526420"/>
            <a:ext cx="1721304" cy="1628943"/>
          </a:xfrm>
          <a:prstGeom prst="rect">
            <a:avLst/>
          </a:prstGeom>
          <a:ln>
            <a:noFill/>
          </a:ln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6409231" y="-592732"/>
            <a:ext cx="1789940" cy="1833592"/>
          </a:xfrm>
          <a:prstGeom prst="rect">
            <a:avLst/>
          </a:prstGeom>
          <a:ln>
            <a:noFill/>
          </a:ln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5301569" y="-552146"/>
            <a:ext cx="1789940" cy="1764453"/>
          </a:xfrm>
          <a:prstGeom prst="rect">
            <a:avLst/>
          </a:prstGeom>
          <a:ln>
            <a:noFill/>
          </a:ln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4174671" y="-525835"/>
            <a:ext cx="1858059" cy="1655138"/>
          </a:xfrm>
          <a:prstGeom prst="rect">
            <a:avLst/>
          </a:prstGeom>
          <a:ln>
            <a:noFill/>
          </a:ln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3031663" y="-525834"/>
            <a:ext cx="1858060" cy="1655138"/>
          </a:xfrm>
          <a:prstGeom prst="rect">
            <a:avLst/>
          </a:prstGeom>
          <a:ln>
            <a:noFill/>
          </a:ln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1888655" y="-525834"/>
            <a:ext cx="1858060" cy="1655138"/>
          </a:xfrm>
          <a:prstGeom prst="rect">
            <a:avLst/>
          </a:prstGeom>
          <a:ln>
            <a:noFill/>
          </a:ln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79763">
            <a:off x="856863" y="-487974"/>
            <a:ext cx="1789940" cy="1655138"/>
          </a:xfrm>
          <a:prstGeom prst="rect">
            <a:avLst/>
          </a:prstGeom>
          <a:ln>
            <a:noFill/>
          </a:ln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59490">
            <a:off x="-214627" y="-559306"/>
            <a:ext cx="1789940" cy="1655138"/>
          </a:xfrm>
          <a:prstGeom prst="rect">
            <a:avLst/>
          </a:prstGeom>
          <a:ln>
            <a:noFill/>
          </a:ln>
        </p:spPr>
      </p:pic>
      <p:pic>
        <p:nvPicPr>
          <p:cNvPr id="43" name="42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062682">
            <a:off x="7189450" y="5750126"/>
            <a:ext cx="1823234" cy="1685925"/>
          </a:xfrm>
          <a:prstGeom prst="rect">
            <a:avLst/>
          </a:prstGeom>
        </p:spPr>
      </p:pic>
      <p:pic>
        <p:nvPicPr>
          <p:cNvPr id="44" name="43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062682">
            <a:off x="6060636" y="5750126"/>
            <a:ext cx="1823234" cy="1685925"/>
          </a:xfrm>
          <a:prstGeom prst="rect">
            <a:avLst/>
          </a:prstGeom>
        </p:spPr>
      </p:pic>
      <p:pic>
        <p:nvPicPr>
          <p:cNvPr id="45" name="44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062682">
            <a:off x="4989066" y="5750127"/>
            <a:ext cx="1823234" cy="1685925"/>
          </a:xfrm>
          <a:prstGeom prst="rect">
            <a:avLst/>
          </a:prstGeom>
        </p:spPr>
      </p:pic>
      <p:pic>
        <p:nvPicPr>
          <p:cNvPr id="46" name="45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062682">
            <a:off x="2917365" y="5750126"/>
            <a:ext cx="1823234" cy="1685925"/>
          </a:xfrm>
          <a:prstGeom prst="rect">
            <a:avLst/>
          </a:prstGeom>
        </p:spPr>
      </p:pic>
      <p:pic>
        <p:nvPicPr>
          <p:cNvPr id="47" name="46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062682">
            <a:off x="1845794" y="5750126"/>
            <a:ext cx="1823234" cy="1685925"/>
          </a:xfrm>
          <a:prstGeom prst="rect">
            <a:avLst/>
          </a:prstGeom>
        </p:spPr>
      </p:pic>
      <p:pic>
        <p:nvPicPr>
          <p:cNvPr id="48" name="47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16078">
            <a:off x="774224" y="5678688"/>
            <a:ext cx="1823234" cy="1685925"/>
          </a:xfrm>
          <a:prstGeom prst="rect">
            <a:avLst/>
          </a:prstGeom>
        </p:spPr>
      </p:pic>
      <p:pic>
        <p:nvPicPr>
          <p:cNvPr id="49" name="48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819791">
            <a:off x="-225907" y="5678689"/>
            <a:ext cx="1823234" cy="1685925"/>
          </a:xfrm>
          <a:prstGeom prst="rect">
            <a:avLst/>
          </a:prstGeom>
        </p:spPr>
      </p:pic>
      <p:pic>
        <p:nvPicPr>
          <p:cNvPr id="50" name="49 Imagen" descr="plumablanc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807655">
            <a:off x="3917495" y="5750127"/>
            <a:ext cx="1823234" cy="1685925"/>
          </a:xfrm>
          <a:prstGeom prst="rect">
            <a:avLst/>
          </a:prstGeom>
        </p:spPr>
      </p:pic>
      <p:sp>
        <p:nvSpPr>
          <p:cNvPr id="21" name="20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35" name="3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36" name="3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37" name="3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38" name="3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39" name="3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40" name="3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41" name="4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42" name="4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43" name="4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44" name="4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45" name="4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46" name="4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47" name="4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48" name="4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49" name="4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50" name="4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51" name="5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52" name="5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53" name="5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54" name="5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55" name="54 Rectángulo redondeado"/>
          <p:cNvSpPr/>
          <p:nvPr/>
        </p:nvSpPr>
        <p:spPr>
          <a:xfrm>
            <a:off x="-785850" y="-1000156"/>
            <a:ext cx="10501386" cy="871543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56" name="5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57" name="5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58" name="5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59" name="5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60" name="5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61" name="6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62" name="6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63" name="6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64" name="6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65" name="6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66" name="6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67" name="6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68" name="6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69" name="6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70" name="6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71" name="7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72" name="7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73" name="7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74" name="7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10" name="9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11" name="10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2" name="1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2black-swan-800x5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29256" y="642918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72066" y="0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6" name="2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0326d968aa6a8db6269ae93e7967ed_larg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6" y="-2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6" y="83143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6967870" y="46798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714099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242861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14299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78593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457175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557188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5" name="44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1000156"/>
            <a:ext cx="10501386" cy="857256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643050"/>
            <a:ext cx="1905000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643050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695121">
                  <a:shade val="67500"/>
                  <a:satMod val="115000"/>
                </a:srgbClr>
              </a:gs>
              <a:gs pos="100000">
                <a:srgbClr val="6951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hernyy-leb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8" name="7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10" name="9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1" name="10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6508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29256" y="642918"/>
            <a:ext cx="1714512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72066" y="0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6967870" y="46798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78553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1571356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235717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14299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376662" y="378593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457175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8" y="557188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6" name="4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8" name="7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78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1000156"/>
            <a:ext cx="10501386" cy="857256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95121">
                  <a:shade val="30000"/>
                  <a:satMod val="115000"/>
                </a:srgbClr>
              </a:gs>
              <a:gs pos="50000">
                <a:srgbClr val="695121">
                  <a:shade val="67500"/>
                  <a:satMod val="115000"/>
                </a:srgbClr>
              </a:gs>
              <a:gs pos="100000">
                <a:srgbClr val="69512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29256" y="642918"/>
            <a:ext cx="1714512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72066" y="0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695121">
                  <a:shade val="67500"/>
                  <a:satMod val="115000"/>
                </a:srgbClr>
              </a:gs>
              <a:gs pos="100000">
                <a:srgbClr val="69512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6967870" y="46798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029862" y="92841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029862" y="171423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029863" y="250005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328586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392881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88277" y="4639957"/>
            <a:ext cx="1723526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21879" y="5440980"/>
            <a:ext cx="1779460" cy="156084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ygneNoir_DSC111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4" name="33 Imagen" descr="feathe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5" name="34 Rectángulo redondeado"/>
          <p:cNvSpPr/>
          <p:nvPr/>
        </p:nvSpPr>
        <p:spPr>
          <a:xfrm>
            <a:off x="-785850" y="-1071594"/>
            <a:ext cx="10501386" cy="8643998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6" name="4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2" name="8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83" name="8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84" name="8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85" name="8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86" name="8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87" name="8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88" name="8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89" name="8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90" name="8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91" name="9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92" name="9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93" name="9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94" name="9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95" name="9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96" name="9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97" name="9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98" name="9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99" name="9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100" name="9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101" name="10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102" name="10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103" name="10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104" name="10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105" name="10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106" name="10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107" name="10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108" name="10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109" name="10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110" name="10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111" name="1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112" name="1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113" name="1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114" name="1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115" name="1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116" name="1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117" name="1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118" name="1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119" name="1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120" name="119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117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8" name="7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6967870" y="46798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6805159" y="149991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6805159" y="714099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6805159" y="221429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060387" y="307155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060387" y="371449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450031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3" y="550044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4789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1000156"/>
            <a:ext cx="10501386" cy="8572560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6" name="45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7" name="46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YGNE-NOIR_01068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ygne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3" name="4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4" name="4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ygne_cou_noi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8" name="7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10" name="9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1" name="10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29256" y="642918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72066" y="0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5" name="24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D1D09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928718"/>
            <a:ext cx="10501386" cy="8501122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70791" cy="6858001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6" name="4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pic>
        <p:nvPicPr>
          <p:cNvPr id="5" name="4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sp>
        <p:nvSpPr>
          <p:cNvPr id="8" name="7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53255" y="-24639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64311" y="149992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33787" y="714099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64311" y="221430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9" y="307155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19539" y="3714496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90977" y="464319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662415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4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6" name="4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44" name="43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778092">
            <a:off x="2428705" y="1726144"/>
            <a:ext cx="5079365" cy="5333334"/>
          </a:xfrm>
          <a:prstGeom prst="rect">
            <a:avLst/>
          </a:prstGeom>
        </p:spPr>
      </p:pic>
      <p:pic>
        <p:nvPicPr>
          <p:cNvPr id="45" name="44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1270080" y="1266248"/>
            <a:ext cx="3995912" cy="4195708"/>
          </a:xfrm>
          <a:prstGeom prst="rect">
            <a:avLst/>
          </a:prstGeom>
        </p:spPr>
      </p:pic>
      <p:pic>
        <p:nvPicPr>
          <p:cNvPr id="46" name="45 Imagen" descr="2b28ad3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3847542">
            <a:off x="2203566" y="-156113"/>
            <a:ext cx="5079365" cy="5333334"/>
          </a:xfrm>
          <a:prstGeom prst="rect">
            <a:avLst/>
          </a:prstGeom>
        </p:spPr>
      </p:pic>
      <p:sp>
        <p:nvSpPr>
          <p:cNvPr id="8" name="7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63643" y="46796"/>
            <a:ext cx="1952330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149991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714099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203264" y="221429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458492" y="307155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458492" y="371449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601368" y="450031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601368" y="550044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4" name="53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571480"/>
            <a:ext cx="1719268" cy="134103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14942" y="571480"/>
            <a:ext cx="1714512" cy="1341030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857752" y="0"/>
            <a:ext cx="1714512" cy="1341030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643570" y="1357298"/>
            <a:ext cx="1714512" cy="1341030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000216"/>
            <a:ext cx="1714512" cy="1341030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32" y="2643206"/>
            <a:ext cx="1714512" cy="1341030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929422" y="3286124"/>
            <a:ext cx="1714512" cy="1341030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9488" y="4000504"/>
            <a:ext cx="1714512" cy="1341030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786678" y="4643422"/>
            <a:ext cx="1714512" cy="1341030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001024" y="5072074"/>
            <a:ext cx="1571636" cy="1341030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0"/>
            <a:ext cx="1719268" cy="1341030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214446"/>
            <a:ext cx="1719268" cy="1341030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857364"/>
            <a:ext cx="1719268" cy="1341030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46" y="2500330"/>
            <a:ext cx="1719268" cy="1341030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6" y="3143248"/>
            <a:ext cx="1719268" cy="1341030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0" y="3714776"/>
            <a:ext cx="1719268" cy="1341030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694"/>
            <a:ext cx="1719268" cy="1341030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5000636"/>
            <a:ext cx="1719268" cy="1341030"/>
          </a:xfrm>
          <a:prstGeom prst="rect">
            <a:avLst/>
          </a:prstGeom>
        </p:spPr>
      </p:pic>
      <p:sp>
        <p:nvSpPr>
          <p:cNvPr id="23" name="2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1071594"/>
            <a:ext cx="10501386" cy="8643998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2714620"/>
            <a:ext cx="1857388" cy="1357322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214686"/>
            <a:ext cx="1857388" cy="1357322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2071702" cy="1357322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4286256"/>
            <a:ext cx="2000264" cy="1357322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14884"/>
            <a:ext cx="1857388" cy="1357322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34118">
            <a:off x="5347853" y="5087552"/>
            <a:ext cx="1857388" cy="1357322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67606">
            <a:off x="4929190" y="5500678"/>
            <a:ext cx="1857388" cy="1357322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856613">
            <a:off x="4692093" y="6006677"/>
            <a:ext cx="1349802" cy="114300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2214554"/>
            <a:ext cx="1857388" cy="1357322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1785926"/>
            <a:ext cx="1781982" cy="1357322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1071546"/>
            <a:ext cx="1500198" cy="1252913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500174"/>
            <a:ext cx="1643074" cy="1148503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835729"/>
            <a:ext cx="1500198" cy="109856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571480"/>
            <a:ext cx="1428760" cy="1046255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357166"/>
            <a:ext cx="1305087" cy="955692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72066" y="214290"/>
            <a:ext cx="1214446" cy="889317"/>
          </a:xfrm>
          <a:prstGeom prst="rect">
            <a:avLst/>
          </a:prstGeom>
        </p:spPr>
      </p:pic>
      <p:pic>
        <p:nvPicPr>
          <p:cNvPr id="22" name="21 Imagen" descr="249e323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9256" y="500042"/>
            <a:ext cx="1305087" cy="955692"/>
          </a:xfrm>
          <a:prstGeom prst="rect">
            <a:avLst/>
          </a:prstGeom>
        </p:spPr>
      </p:pic>
      <p:pic>
        <p:nvPicPr>
          <p:cNvPr id="23" name="22 Imagen" descr="249e323f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29190" y="0"/>
            <a:ext cx="1000132" cy="889317"/>
          </a:xfrm>
          <a:prstGeom prst="rect">
            <a:avLst/>
          </a:prstGeom>
        </p:spPr>
      </p:pic>
      <p:pic>
        <p:nvPicPr>
          <p:cNvPr id="24" name="23 Imagen" descr="249e323f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643438" y="-285776"/>
            <a:ext cx="1071570" cy="960755"/>
          </a:xfrm>
          <a:prstGeom prst="rect">
            <a:avLst/>
          </a:prstGeom>
        </p:spPr>
      </p:pic>
      <p:pic>
        <p:nvPicPr>
          <p:cNvPr id="25" name="2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041367" y="2417289"/>
            <a:ext cx="1821582" cy="1287287"/>
          </a:xfrm>
          <a:prstGeom prst="rect">
            <a:avLst/>
          </a:prstGeom>
        </p:spPr>
      </p:pic>
      <p:pic>
        <p:nvPicPr>
          <p:cNvPr id="26" name="2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112807" y="1988662"/>
            <a:ext cx="1821582" cy="1287287"/>
          </a:xfrm>
          <a:prstGeom prst="rect">
            <a:avLst/>
          </a:prstGeom>
        </p:spPr>
      </p:pic>
      <p:pic>
        <p:nvPicPr>
          <p:cNvPr id="27" name="2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255682" y="1560034"/>
            <a:ext cx="1821582" cy="1287287"/>
          </a:xfrm>
          <a:prstGeom prst="rect">
            <a:avLst/>
          </a:prstGeom>
        </p:spPr>
      </p:pic>
      <p:pic>
        <p:nvPicPr>
          <p:cNvPr id="28" name="2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1625" flipV="1">
            <a:off x="1470170" y="1269092"/>
            <a:ext cx="1667438" cy="1287287"/>
          </a:xfrm>
          <a:prstGeom prst="rect">
            <a:avLst/>
          </a:prstGeom>
        </p:spPr>
      </p:pic>
      <p:pic>
        <p:nvPicPr>
          <p:cNvPr id="29" name="28 Imagen" descr="249e323f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1031625" flipV="1">
            <a:off x="1755993" y="909827"/>
            <a:ext cx="1605780" cy="1287287"/>
          </a:xfrm>
          <a:prstGeom prst="rect">
            <a:avLst/>
          </a:prstGeom>
        </p:spPr>
      </p:pic>
      <p:pic>
        <p:nvPicPr>
          <p:cNvPr id="30" name="29 Imagen" descr="249e323f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11031625" flipV="1">
            <a:off x="2041933" y="618467"/>
            <a:ext cx="1439180" cy="1287287"/>
          </a:xfrm>
          <a:prstGeom prst="rect">
            <a:avLst/>
          </a:prstGeom>
        </p:spPr>
      </p:pic>
      <p:pic>
        <p:nvPicPr>
          <p:cNvPr id="31" name="30 Imagen" descr="249e323f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1031625" flipV="1">
            <a:off x="2470879" y="323280"/>
            <a:ext cx="1158887" cy="1287287"/>
          </a:xfrm>
          <a:prstGeom prst="rect">
            <a:avLst/>
          </a:prstGeom>
        </p:spPr>
      </p:pic>
      <p:pic>
        <p:nvPicPr>
          <p:cNvPr id="32" name="31 Imagen" descr="249e323f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11031625" flipV="1">
            <a:off x="2845536" y="210011"/>
            <a:ext cx="1002674" cy="1110935"/>
          </a:xfrm>
          <a:prstGeom prst="rect">
            <a:avLst/>
          </a:prstGeom>
        </p:spPr>
      </p:pic>
      <p:pic>
        <p:nvPicPr>
          <p:cNvPr id="33" name="32 Imagen" descr="249e323f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11031625" flipV="1">
            <a:off x="2965232" y="31114"/>
            <a:ext cx="961713" cy="1110935"/>
          </a:xfrm>
          <a:prstGeom prst="rect">
            <a:avLst/>
          </a:prstGeom>
        </p:spPr>
      </p:pic>
      <p:pic>
        <p:nvPicPr>
          <p:cNvPr id="34" name="33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314069" y="25048"/>
            <a:ext cx="772955" cy="856413"/>
          </a:xfrm>
          <a:prstGeom prst="rect">
            <a:avLst/>
          </a:prstGeom>
        </p:spPr>
      </p:pic>
      <p:pic>
        <p:nvPicPr>
          <p:cNvPr id="35" name="34 Imagen" descr="249e323f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rot="11031625" flipV="1">
            <a:off x="3528382" y="-189290"/>
            <a:ext cx="772955" cy="856413"/>
          </a:xfrm>
          <a:prstGeom prst="rect">
            <a:avLst/>
          </a:prstGeom>
        </p:spPr>
      </p:pic>
      <p:pic>
        <p:nvPicPr>
          <p:cNvPr id="36" name="3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205582" flipV="1">
            <a:off x="1025818" y="2861723"/>
            <a:ext cx="1821582" cy="1287287"/>
          </a:xfrm>
          <a:prstGeom prst="rect">
            <a:avLst/>
          </a:prstGeom>
        </p:spPr>
      </p:pic>
      <p:pic>
        <p:nvPicPr>
          <p:cNvPr id="37" name="3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939996" flipV="1">
            <a:off x="988215" y="3277254"/>
            <a:ext cx="1821582" cy="1287287"/>
          </a:xfrm>
          <a:prstGeom prst="rect">
            <a:avLst/>
          </a:prstGeom>
        </p:spPr>
      </p:pic>
      <p:pic>
        <p:nvPicPr>
          <p:cNvPr id="38" name="3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119596" y="3623147"/>
            <a:ext cx="1821582" cy="1287287"/>
          </a:xfrm>
          <a:prstGeom prst="rect">
            <a:avLst/>
          </a:prstGeom>
        </p:spPr>
      </p:pic>
      <p:pic>
        <p:nvPicPr>
          <p:cNvPr id="39" name="3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221329" flipV="1">
            <a:off x="1262473" y="4123214"/>
            <a:ext cx="1821582" cy="1287287"/>
          </a:xfrm>
          <a:prstGeom prst="rect">
            <a:avLst/>
          </a:prstGeom>
        </p:spPr>
      </p:pic>
      <p:pic>
        <p:nvPicPr>
          <p:cNvPr id="40" name="3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99352" flipV="1">
            <a:off x="1489979" y="4488533"/>
            <a:ext cx="1821582" cy="1287287"/>
          </a:xfrm>
          <a:prstGeom prst="rect">
            <a:avLst/>
          </a:prstGeom>
        </p:spPr>
      </p:pic>
      <p:pic>
        <p:nvPicPr>
          <p:cNvPr id="41" name="40 Imagen" descr="249e323f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rot="8994054" flipV="1">
            <a:off x="1721398" y="4946997"/>
            <a:ext cx="1652428" cy="1257766"/>
          </a:xfrm>
          <a:prstGeom prst="rect">
            <a:avLst/>
          </a:prstGeom>
        </p:spPr>
      </p:pic>
      <p:pic>
        <p:nvPicPr>
          <p:cNvPr id="42" name="41 Imagen" descr="249e323f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rot="8994054" flipV="1">
            <a:off x="2076133" y="5325740"/>
            <a:ext cx="1432879" cy="1257766"/>
          </a:xfrm>
          <a:prstGeom prst="rect">
            <a:avLst/>
          </a:prstGeom>
        </p:spPr>
      </p:pic>
      <p:pic>
        <p:nvPicPr>
          <p:cNvPr id="43" name="42 Imagen" descr="249e323f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rot="7794772" flipV="1">
            <a:off x="2655504" y="5622768"/>
            <a:ext cx="1028427" cy="1257766"/>
          </a:xfrm>
          <a:prstGeom prst="rect">
            <a:avLst/>
          </a:prstGeom>
        </p:spPr>
      </p:pic>
      <p:pic>
        <p:nvPicPr>
          <p:cNvPr id="44" name="43 Imagen" descr="249e323f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rot="7794772" flipV="1">
            <a:off x="3103923" y="5854967"/>
            <a:ext cx="917985" cy="1257766"/>
          </a:xfrm>
          <a:prstGeom prst="rect">
            <a:avLst/>
          </a:prstGeom>
        </p:spPr>
      </p:pic>
      <p:pic>
        <p:nvPicPr>
          <p:cNvPr id="45" name="44 Imagen" descr="249e323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7794772" flipV="1">
            <a:off x="3648485" y="6008366"/>
            <a:ext cx="669665" cy="1257766"/>
          </a:xfrm>
          <a:prstGeom prst="rect">
            <a:avLst/>
          </a:prstGeom>
        </p:spPr>
      </p:pic>
      <p:sp>
        <p:nvSpPr>
          <p:cNvPr id="46" name="45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000"/>
                            </p:stCondLst>
                            <p:childTnLst>
                              <p:par>
                                <p:cTn id="2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sp>
        <p:nvSpPr>
          <p:cNvPr id="22" name="21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-571536" y="1714488"/>
            <a:ext cx="1905000" cy="1685925"/>
          </a:xfrm>
          <a:prstGeom prst="rect">
            <a:avLst/>
          </a:prstGeom>
        </p:spPr>
      </p:pic>
      <p:pic>
        <p:nvPicPr>
          <p:cNvPr id="6" name="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1643050"/>
            <a:ext cx="1905000" cy="1685925"/>
          </a:xfrm>
          <a:prstGeom prst="rect">
            <a:avLst/>
          </a:prstGeom>
        </p:spPr>
      </p:pic>
      <p:pic>
        <p:nvPicPr>
          <p:cNvPr id="7" name="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71472" y="1571612"/>
            <a:ext cx="1905000" cy="1685925"/>
          </a:xfrm>
          <a:prstGeom prst="rect">
            <a:avLst/>
          </a:prstGeom>
        </p:spPr>
      </p:pic>
      <p:pic>
        <p:nvPicPr>
          <p:cNvPr id="8" name="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142976" y="1571612"/>
            <a:ext cx="1905000" cy="1685925"/>
          </a:xfrm>
          <a:prstGeom prst="rect">
            <a:avLst/>
          </a:prstGeom>
        </p:spPr>
      </p:pic>
      <p:pic>
        <p:nvPicPr>
          <p:cNvPr id="9" name="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1571604" y="1643050"/>
            <a:ext cx="1905000" cy="1685925"/>
          </a:xfrm>
          <a:prstGeom prst="rect">
            <a:avLst/>
          </a:prstGeom>
        </p:spPr>
      </p:pic>
      <p:pic>
        <p:nvPicPr>
          <p:cNvPr id="10" name="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071702" y="1571612"/>
            <a:ext cx="1905000" cy="1685925"/>
          </a:xfrm>
          <a:prstGeom prst="rect">
            <a:avLst/>
          </a:prstGeom>
        </p:spPr>
      </p:pic>
      <p:pic>
        <p:nvPicPr>
          <p:cNvPr id="11" name="1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2643174" y="1571612"/>
            <a:ext cx="1905000" cy="1685925"/>
          </a:xfrm>
          <a:prstGeom prst="rect">
            <a:avLst/>
          </a:prstGeom>
        </p:spPr>
      </p:pic>
      <p:pic>
        <p:nvPicPr>
          <p:cNvPr id="12" name="1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214678" y="1571612"/>
            <a:ext cx="1905000" cy="1685925"/>
          </a:xfrm>
          <a:prstGeom prst="rect">
            <a:avLst/>
          </a:prstGeom>
        </p:spPr>
      </p:pic>
      <p:pic>
        <p:nvPicPr>
          <p:cNvPr id="13" name="1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3786182" y="1571612"/>
            <a:ext cx="1905000" cy="1685925"/>
          </a:xfrm>
          <a:prstGeom prst="rect">
            <a:avLst/>
          </a:prstGeom>
        </p:spPr>
      </p:pic>
      <p:pic>
        <p:nvPicPr>
          <p:cNvPr id="14" name="1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357686" y="1571612"/>
            <a:ext cx="1905000" cy="1685925"/>
          </a:xfrm>
          <a:prstGeom prst="rect">
            <a:avLst/>
          </a:prstGeom>
        </p:spPr>
      </p:pic>
      <p:pic>
        <p:nvPicPr>
          <p:cNvPr id="15" name="1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239000" y="1643050"/>
            <a:ext cx="1905000" cy="1685925"/>
          </a:xfrm>
          <a:prstGeom prst="rect">
            <a:avLst/>
          </a:prstGeom>
        </p:spPr>
      </p:pic>
      <p:pic>
        <p:nvPicPr>
          <p:cNvPr id="16" name="1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4976790" y="1500174"/>
            <a:ext cx="1905000" cy="1685925"/>
          </a:xfrm>
          <a:prstGeom prst="rect">
            <a:avLst/>
          </a:prstGeom>
        </p:spPr>
      </p:pic>
      <p:pic>
        <p:nvPicPr>
          <p:cNvPr id="17" name="1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548294" y="1500174"/>
            <a:ext cx="1905000" cy="1685925"/>
          </a:xfrm>
          <a:prstGeom prst="rect">
            <a:avLst/>
          </a:prstGeom>
        </p:spPr>
      </p:pic>
      <p:pic>
        <p:nvPicPr>
          <p:cNvPr id="18" name="1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5976922" y="1571612"/>
            <a:ext cx="1905000" cy="1685925"/>
          </a:xfrm>
          <a:prstGeom prst="rect">
            <a:avLst/>
          </a:prstGeom>
        </p:spPr>
      </p:pic>
      <p:pic>
        <p:nvPicPr>
          <p:cNvPr id="19" name="1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6477020" y="1500174"/>
            <a:ext cx="1905000" cy="1685925"/>
          </a:xfrm>
          <a:prstGeom prst="rect">
            <a:avLst/>
          </a:prstGeom>
        </p:spPr>
      </p:pic>
      <p:pic>
        <p:nvPicPr>
          <p:cNvPr id="20" name="1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048492" y="1500174"/>
            <a:ext cx="1905000" cy="1685925"/>
          </a:xfrm>
          <a:prstGeom prst="rect">
            <a:avLst/>
          </a:prstGeom>
        </p:spPr>
      </p:pic>
      <p:pic>
        <p:nvPicPr>
          <p:cNvPr id="21" name="2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7619996" y="1500174"/>
            <a:ext cx="1905000" cy="1685925"/>
          </a:xfrm>
          <a:prstGeom prst="rect">
            <a:avLst/>
          </a:prstGeom>
        </p:spPr>
      </p:pic>
      <p:pic>
        <p:nvPicPr>
          <p:cNvPr id="22" name="2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547770" y="3143595"/>
            <a:ext cx="1905000" cy="1685925"/>
          </a:xfrm>
          <a:prstGeom prst="rect">
            <a:avLst/>
          </a:prstGeom>
        </p:spPr>
      </p:pic>
      <p:pic>
        <p:nvPicPr>
          <p:cNvPr id="23" name="2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-190579" y="3143595"/>
            <a:ext cx="1905000" cy="1685925"/>
          </a:xfrm>
          <a:prstGeom prst="rect">
            <a:avLst/>
          </a:prstGeom>
        </p:spPr>
      </p:pic>
      <p:pic>
        <p:nvPicPr>
          <p:cNvPr id="24" name="2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09518" y="3143595"/>
            <a:ext cx="1905000" cy="1685925"/>
          </a:xfrm>
          <a:prstGeom prst="rect">
            <a:avLst/>
          </a:prstGeom>
        </p:spPr>
      </p:pic>
      <p:pic>
        <p:nvPicPr>
          <p:cNvPr id="25" name="2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66709" y="3143595"/>
            <a:ext cx="1905000" cy="1685925"/>
          </a:xfrm>
          <a:prstGeom prst="rect">
            <a:avLst/>
          </a:prstGeom>
        </p:spPr>
      </p:pic>
      <p:pic>
        <p:nvPicPr>
          <p:cNvPr id="26" name="2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166741" y="3215034"/>
            <a:ext cx="1905000" cy="1685925"/>
          </a:xfrm>
          <a:prstGeom prst="rect">
            <a:avLst/>
          </a:prstGeom>
        </p:spPr>
      </p:pic>
      <p:pic>
        <p:nvPicPr>
          <p:cNvPr id="27" name="2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1523932" y="3215034"/>
            <a:ext cx="1905000" cy="1685925"/>
          </a:xfrm>
          <a:prstGeom prst="rect">
            <a:avLst/>
          </a:prstGeom>
        </p:spPr>
      </p:pic>
      <p:pic>
        <p:nvPicPr>
          <p:cNvPr id="28" name="2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024029" y="3215034"/>
            <a:ext cx="1905000" cy="1685925"/>
          </a:xfrm>
          <a:prstGeom prst="rect">
            <a:avLst/>
          </a:prstGeom>
        </p:spPr>
      </p:pic>
      <p:pic>
        <p:nvPicPr>
          <p:cNvPr id="29" name="2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381220" y="3215034"/>
            <a:ext cx="1905000" cy="1685925"/>
          </a:xfrm>
          <a:prstGeom prst="rect">
            <a:avLst/>
          </a:prstGeom>
        </p:spPr>
      </p:pic>
      <p:pic>
        <p:nvPicPr>
          <p:cNvPr id="30" name="2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2809816" y="3143595"/>
            <a:ext cx="1905000" cy="1685925"/>
          </a:xfrm>
          <a:prstGeom prst="rect">
            <a:avLst/>
          </a:prstGeom>
        </p:spPr>
      </p:pic>
      <p:pic>
        <p:nvPicPr>
          <p:cNvPr id="31" name="3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167007" y="3143595"/>
            <a:ext cx="1905000" cy="1685925"/>
          </a:xfrm>
          <a:prstGeom prst="rect">
            <a:avLst/>
          </a:prstGeom>
        </p:spPr>
      </p:pic>
      <p:pic>
        <p:nvPicPr>
          <p:cNvPr id="32" name="3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3667104" y="3143595"/>
            <a:ext cx="1905000" cy="1685925"/>
          </a:xfrm>
          <a:prstGeom prst="rect">
            <a:avLst/>
          </a:prstGeom>
        </p:spPr>
      </p:pic>
      <p:pic>
        <p:nvPicPr>
          <p:cNvPr id="33" name="32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024295" y="3143595"/>
            <a:ext cx="1905000" cy="1685925"/>
          </a:xfrm>
          <a:prstGeom prst="rect">
            <a:avLst/>
          </a:prstGeom>
        </p:spPr>
      </p:pic>
      <p:pic>
        <p:nvPicPr>
          <p:cNvPr id="34" name="33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524327" y="3215034"/>
            <a:ext cx="1905000" cy="1685925"/>
          </a:xfrm>
          <a:prstGeom prst="rect">
            <a:avLst/>
          </a:prstGeom>
        </p:spPr>
      </p:pic>
      <p:pic>
        <p:nvPicPr>
          <p:cNvPr id="35" name="34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4881518" y="3215034"/>
            <a:ext cx="1905000" cy="1685925"/>
          </a:xfrm>
          <a:prstGeom prst="rect">
            <a:avLst/>
          </a:prstGeom>
        </p:spPr>
      </p:pic>
      <p:pic>
        <p:nvPicPr>
          <p:cNvPr id="36" name="35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381615" y="3215034"/>
            <a:ext cx="1905000" cy="1685925"/>
          </a:xfrm>
          <a:prstGeom prst="rect">
            <a:avLst/>
          </a:prstGeom>
        </p:spPr>
      </p:pic>
      <p:pic>
        <p:nvPicPr>
          <p:cNvPr id="37" name="36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5738806" y="3215034"/>
            <a:ext cx="1905000" cy="1685925"/>
          </a:xfrm>
          <a:prstGeom prst="rect">
            <a:avLst/>
          </a:prstGeom>
        </p:spPr>
      </p:pic>
      <p:pic>
        <p:nvPicPr>
          <p:cNvPr id="38" name="37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167368" y="3215033"/>
            <a:ext cx="1905000" cy="1685925"/>
          </a:xfrm>
          <a:prstGeom prst="rect">
            <a:avLst/>
          </a:prstGeom>
        </p:spPr>
      </p:pic>
      <p:pic>
        <p:nvPicPr>
          <p:cNvPr id="39" name="38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524559" y="3215033"/>
            <a:ext cx="1905000" cy="1685925"/>
          </a:xfrm>
          <a:prstGeom prst="rect">
            <a:avLst/>
          </a:prstGeom>
        </p:spPr>
      </p:pic>
      <p:pic>
        <p:nvPicPr>
          <p:cNvPr id="40" name="39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6929482" y="3143596"/>
            <a:ext cx="1905000" cy="1685925"/>
          </a:xfrm>
          <a:prstGeom prst="rect">
            <a:avLst/>
          </a:prstGeom>
        </p:spPr>
      </p:pic>
      <p:pic>
        <p:nvPicPr>
          <p:cNvPr id="41" name="40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381849" y="3143595"/>
            <a:ext cx="1905000" cy="1685925"/>
          </a:xfrm>
          <a:prstGeom prst="rect">
            <a:avLst/>
          </a:prstGeom>
        </p:spPr>
      </p:pic>
      <p:pic>
        <p:nvPicPr>
          <p:cNvPr id="42" name="41 Imagen" descr="plumablanca.pn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 rot="2920295">
            <a:off x="7739038" y="3143596"/>
            <a:ext cx="1905000" cy="1685925"/>
          </a:xfrm>
          <a:prstGeom prst="rect">
            <a:avLst/>
          </a:prstGeom>
        </p:spPr>
      </p:pic>
      <p:sp>
        <p:nvSpPr>
          <p:cNvPr id="43" name="4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000"/>
                            </p:stCondLst>
                            <p:childTnLst>
                              <p:par>
                                <p:cTn id="23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778092">
            <a:off x="2000076" y="1654707"/>
            <a:ext cx="5079365" cy="5333334"/>
          </a:xfrm>
          <a:prstGeom prst="rect">
            <a:avLst/>
          </a:prstGeom>
        </p:spPr>
      </p:pic>
      <p:pic>
        <p:nvPicPr>
          <p:cNvPr id="7" name="6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703012">
            <a:off x="841451" y="1194811"/>
            <a:ext cx="3995912" cy="4195708"/>
          </a:xfrm>
          <a:prstGeom prst="rect">
            <a:avLst/>
          </a:prstGeom>
        </p:spPr>
      </p:pic>
      <p:pic>
        <p:nvPicPr>
          <p:cNvPr id="8" name="7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847542">
            <a:off x="1774937" y="-227550"/>
            <a:ext cx="5079365" cy="5333334"/>
          </a:xfrm>
          <a:prstGeom prst="rect">
            <a:avLst/>
          </a:prstGeom>
        </p:spPr>
      </p:pic>
      <p:pic>
        <p:nvPicPr>
          <p:cNvPr id="9" name="8 Imagen" descr="2b28ad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32490">
            <a:off x="2963233" y="527716"/>
            <a:ext cx="5079365" cy="5333334"/>
          </a:xfrm>
          <a:prstGeom prst="rect">
            <a:avLst/>
          </a:prstGeom>
        </p:spPr>
      </p:pic>
      <p:sp>
        <p:nvSpPr>
          <p:cNvPr id="10" name="9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11" name="1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675186" y="-2582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746625" y="76000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154581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233163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3" y="304601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18064" y="383183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1" y="476052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2889502" y="576065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4294846" y="-114334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3" y="57122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8" y="1499917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1" y="235717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14299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161952" y="3785934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233390" y="464319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4304829" y="564332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03549" y="456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174988" y="83143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161725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240307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6" y="3117453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246427" y="3903272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4" y="4831967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1317865" y="5832098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5795044" y="-42896"/>
            <a:ext cx="1606311" cy="140896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1" y="642661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6" y="1571355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9" y="2428613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21443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662150" y="3857372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733588" y="4714628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5805027" y="5714760"/>
            <a:ext cx="1707842" cy="149802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539525" y="-2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468086" y="760001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154581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2331636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8" y="3046015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96647" y="3831834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10" y="4760529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167060">
            <a:off x="-325209" y="5760660"/>
            <a:ext cx="1905000" cy="126682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73655" flipV="1">
            <a:off x="7113820" y="-37577"/>
            <a:ext cx="1952330" cy="158752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142003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3" name="52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634214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4" name="53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160582" y="2134413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5" name="54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415810" y="2991667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6" name="55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415810" y="3634609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7" name="56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58686" y="4420427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8" name="57 Imagen" descr="plum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261329" flipV="1">
            <a:off x="7558686" y="5420559"/>
            <a:ext cx="1707842" cy="168787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9" name="58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5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64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118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</p:spPr>
      </p:pic>
      <p:pic>
        <p:nvPicPr>
          <p:cNvPr id="6" name="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447969">
            <a:off x="2294952" y="1876129"/>
            <a:ext cx="2102242" cy="2558542"/>
          </a:xfrm>
          <a:prstGeom prst="rect">
            <a:avLst/>
          </a:prstGeom>
        </p:spPr>
      </p:pic>
      <p:pic>
        <p:nvPicPr>
          <p:cNvPr id="7" name="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8953190" flipH="1">
            <a:off x="4690608" y="1898204"/>
            <a:ext cx="1884887" cy="2336049"/>
          </a:xfrm>
          <a:prstGeom prst="rect">
            <a:avLst/>
          </a:prstGeom>
        </p:spPr>
      </p:pic>
      <p:pic>
        <p:nvPicPr>
          <p:cNvPr id="8" name="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2080973" y="2629584"/>
            <a:ext cx="2048626" cy="2558542"/>
          </a:xfrm>
          <a:prstGeom prst="rect">
            <a:avLst/>
          </a:prstGeom>
        </p:spPr>
      </p:pic>
      <p:pic>
        <p:nvPicPr>
          <p:cNvPr id="9" name="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958067">
            <a:off x="4859478" y="2504557"/>
            <a:ext cx="1812104" cy="2540212"/>
          </a:xfrm>
          <a:prstGeom prst="rect">
            <a:avLst/>
          </a:prstGeom>
        </p:spPr>
      </p:pic>
      <p:pic>
        <p:nvPicPr>
          <p:cNvPr id="10" name="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30274">
            <a:off x="2009201" y="1161751"/>
            <a:ext cx="2102242" cy="2558542"/>
          </a:xfrm>
          <a:prstGeom prst="rect">
            <a:avLst/>
          </a:prstGeom>
        </p:spPr>
      </p:pic>
      <p:pic>
        <p:nvPicPr>
          <p:cNvPr id="11" name="1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090296" flipH="1">
            <a:off x="5050625" y="1218541"/>
            <a:ext cx="1884887" cy="2336049"/>
          </a:xfrm>
          <a:prstGeom prst="rect">
            <a:avLst/>
          </a:prstGeom>
        </p:spPr>
      </p:pic>
      <p:pic>
        <p:nvPicPr>
          <p:cNvPr id="12" name="1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413376">
            <a:off x="1482695" y="581700"/>
            <a:ext cx="2189841" cy="2558542"/>
          </a:xfrm>
          <a:prstGeom prst="rect">
            <a:avLst/>
          </a:prstGeom>
        </p:spPr>
      </p:pic>
      <p:pic>
        <p:nvPicPr>
          <p:cNvPr id="13" name="1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0837353" flipH="1">
            <a:off x="5389148" y="759193"/>
            <a:ext cx="1979500" cy="2453308"/>
          </a:xfrm>
          <a:prstGeom prst="rect">
            <a:avLst/>
          </a:prstGeom>
        </p:spPr>
      </p:pic>
      <p:pic>
        <p:nvPicPr>
          <p:cNvPr id="14" name="1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597320">
            <a:off x="1276872" y="-266196"/>
            <a:ext cx="2102242" cy="2558542"/>
          </a:xfrm>
          <a:prstGeom prst="rect">
            <a:avLst/>
          </a:prstGeom>
        </p:spPr>
      </p:pic>
      <p:pic>
        <p:nvPicPr>
          <p:cNvPr id="15" name="1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>
            <a:off x="852265" y="-615242"/>
            <a:ext cx="2102242" cy="2558542"/>
          </a:xfrm>
          <a:prstGeom prst="rect">
            <a:avLst/>
          </a:prstGeom>
        </p:spPr>
      </p:pic>
      <p:pic>
        <p:nvPicPr>
          <p:cNvPr id="16" name="1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423668" y="-1043870"/>
            <a:ext cx="2102242" cy="2558542"/>
          </a:xfrm>
          <a:prstGeom prst="rect">
            <a:avLst/>
          </a:prstGeom>
        </p:spPr>
      </p:pic>
      <p:pic>
        <p:nvPicPr>
          <p:cNvPr id="17" name="1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91525" flipH="1">
            <a:off x="5630877" y="47109"/>
            <a:ext cx="2209969" cy="2738942"/>
          </a:xfrm>
          <a:prstGeom prst="rect">
            <a:avLst/>
          </a:prstGeom>
        </p:spPr>
      </p:pic>
      <p:pic>
        <p:nvPicPr>
          <p:cNvPr id="18" name="1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755646" flipH="1">
            <a:off x="6075302" y="-369247"/>
            <a:ext cx="2209969" cy="2738942"/>
          </a:xfrm>
          <a:prstGeom prst="rect">
            <a:avLst/>
          </a:prstGeom>
        </p:spPr>
      </p:pic>
      <p:pic>
        <p:nvPicPr>
          <p:cNvPr id="19" name="1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08056" flipH="1">
            <a:off x="6503930" y="-797876"/>
            <a:ext cx="2209969" cy="2738942"/>
          </a:xfrm>
          <a:prstGeom prst="rect">
            <a:avLst/>
          </a:prstGeom>
        </p:spPr>
      </p:pic>
      <p:pic>
        <p:nvPicPr>
          <p:cNvPr id="20" name="1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625944" flipH="1">
            <a:off x="6732384" y="-963023"/>
            <a:ext cx="2209969" cy="2428986"/>
          </a:xfrm>
          <a:prstGeom prst="rect">
            <a:avLst/>
          </a:prstGeom>
        </p:spPr>
      </p:pic>
      <p:pic>
        <p:nvPicPr>
          <p:cNvPr id="21" name="2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21103898">
            <a:off x="-93499" y="-1013096"/>
            <a:ext cx="2102242" cy="2290977"/>
          </a:xfrm>
          <a:prstGeom prst="rect">
            <a:avLst/>
          </a:prstGeom>
        </p:spPr>
      </p:pic>
      <p:pic>
        <p:nvPicPr>
          <p:cNvPr id="22" name="2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498951">
            <a:off x="5137477" y="3063855"/>
            <a:ext cx="1812104" cy="2540212"/>
          </a:xfrm>
          <a:prstGeom prst="rect">
            <a:avLst/>
          </a:prstGeom>
        </p:spPr>
      </p:pic>
      <p:pic>
        <p:nvPicPr>
          <p:cNvPr id="23" name="2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87399">
            <a:off x="5569499" y="3539903"/>
            <a:ext cx="1812104" cy="2540212"/>
          </a:xfrm>
          <a:prstGeom prst="rect">
            <a:avLst/>
          </a:prstGeom>
        </p:spPr>
      </p:pic>
      <p:pic>
        <p:nvPicPr>
          <p:cNvPr id="24" name="23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2131023">
            <a:off x="5923295" y="4039992"/>
            <a:ext cx="1812104" cy="2540212"/>
          </a:xfrm>
          <a:prstGeom prst="rect">
            <a:avLst/>
          </a:prstGeom>
        </p:spPr>
      </p:pic>
      <p:pic>
        <p:nvPicPr>
          <p:cNvPr id="25" name="24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982952">
            <a:off x="6280485" y="4564053"/>
            <a:ext cx="1812104" cy="2540212"/>
          </a:xfrm>
          <a:prstGeom prst="rect">
            <a:avLst/>
          </a:prstGeom>
        </p:spPr>
      </p:pic>
      <p:pic>
        <p:nvPicPr>
          <p:cNvPr id="26" name="25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1539285">
            <a:off x="6566237" y="4921241"/>
            <a:ext cx="1812104" cy="2540212"/>
          </a:xfrm>
          <a:prstGeom prst="rect">
            <a:avLst/>
          </a:prstGeom>
        </p:spPr>
      </p:pic>
      <p:pic>
        <p:nvPicPr>
          <p:cNvPr id="27" name="26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800000">
            <a:off x="6929454" y="5429264"/>
            <a:ext cx="1812104" cy="2008220"/>
          </a:xfrm>
          <a:prstGeom prst="rect">
            <a:avLst/>
          </a:prstGeom>
        </p:spPr>
      </p:pic>
      <p:pic>
        <p:nvPicPr>
          <p:cNvPr id="28" name="27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8959179" flipH="1">
            <a:off x="1723784" y="3272525"/>
            <a:ext cx="2048626" cy="2558542"/>
          </a:xfrm>
          <a:prstGeom prst="rect">
            <a:avLst/>
          </a:prstGeom>
        </p:spPr>
      </p:pic>
      <p:pic>
        <p:nvPicPr>
          <p:cNvPr id="29" name="28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928281" flipH="1">
            <a:off x="1359704" y="3573617"/>
            <a:ext cx="2048626" cy="2558542"/>
          </a:xfrm>
          <a:prstGeom prst="rect">
            <a:avLst/>
          </a:prstGeom>
        </p:spPr>
      </p:pic>
      <p:pic>
        <p:nvPicPr>
          <p:cNvPr id="30" name="29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576714" flipH="1">
            <a:off x="1167287" y="4022752"/>
            <a:ext cx="2048626" cy="2558542"/>
          </a:xfrm>
          <a:prstGeom prst="rect">
            <a:avLst/>
          </a:prstGeom>
        </p:spPr>
      </p:pic>
      <p:pic>
        <p:nvPicPr>
          <p:cNvPr id="31" name="30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9721563" flipH="1">
            <a:off x="937965" y="4486971"/>
            <a:ext cx="2048626" cy="2558542"/>
          </a:xfrm>
          <a:prstGeom prst="rect">
            <a:avLst/>
          </a:prstGeom>
        </p:spPr>
      </p:pic>
      <p:pic>
        <p:nvPicPr>
          <p:cNvPr id="32" name="31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270806" flipH="1">
            <a:off x="509369" y="4915599"/>
            <a:ext cx="2048626" cy="2558542"/>
          </a:xfrm>
          <a:prstGeom prst="rect">
            <a:avLst/>
          </a:prstGeom>
        </p:spPr>
      </p:pic>
      <p:pic>
        <p:nvPicPr>
          <p:cNvPr id="33" name="32 Imagen" descr="feather.png"/>
          <p:cNvPicPr>
            <a:picLocks noChangeAspect="1"/>
          </p:cNvPicPr>
          <p:nvPr/>
        </p:nvPicPr>
        <p:blipFill>
          <a:blip r:embed="rId3">
            <a:lum bright="30000"/>
          </a:blip>
          <a:stretch>
            <a:fillRect/>
          </a:stretch>
        </p:blipFill>
        <p:spPr>
          <a:xfrm rot="10137000" flipH="1">
            <a:off x="152147" y="5201351"/>
            <a:ext cx="2048626" cy="2558542"/>
          </a:xfrm>
          <a:prstGeom prst="rect">
            <a:avLst/>
          </a:prstGeom>
        </p:spPr>
      </p:pic>
      <p:sp>
        <p:nvSpPr>
          <p:cNvPr id="34" name="33 Rectángulo redondeado"/>
          <p:cNvSpPr/>
          <p:nvPr/>
        </p:nvSpPr>
        <p:spPr>
          <a:xfrm>
            <a:off x="-785850" y="-928718"/>
            <a:ext cx="10501386" cy="8501122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5891">
            <a:off x="3102264" y="4998603"/>
            <a:ext cx="2076458" cy="1619638"/>
          </a:xfrm>
          <a:prstGeom prst="rect">
            <a:avLst/>
          </a:prstGeom>
        </p:spPr>
      </p:pic>
      <p:pic>
        <p:nvPicPr>
          <p:cNvPr id="6" name="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8735">
            <a:off x="2316446" y="4597452"/>
            <a:ext cx="2076458" cy="1619638"/>
          </a:xfrm>
          <a:prstGeom prst="rect">
            <a:avLst/>
          </a:prstGeom>
        </p:spPr>
      </p:pic>
      <p:pic>
        <p:nvPicPr>
          <p:cNvPr id="7" name="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14762">
            <a:off x="1561203" y="4003346"/>
            <a:ext cx="2076458" cy="1619638"/>
          </a:xfrm>
          <a:prstGeom prst="rect">
            <a:avLst/>
          </a:prstGeom>
        </p:spPr>
      </p:pic>
      <p:pic>
        <p:nvPicPr>
          <p:cNvPr id="8" name="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5868">
            <a:off x="1270487" y="3209983"/>
            <a:ext cx="2076458" cy="1619638"/>
          </a:xfrm>
          <a:prstGeom prst="rect">
            <a:avLst/>
          </a:prstGeom>
        </p:spPr>
      </p:pic>
      <p:pic>
        <p:nvPicPr>
          <p:cNvPr id="9" name="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96278">
            <a:off x="1259101" y="2289241"/>
            <a:ext cx="2076458" cy="1619638"/>
          </a:xfrm>
          <a:prstGeom prst="rect">
            <a:avLst/>
          </a:prstGeom>
        </p:spPr>
      </p:pic>
      <p:pic>
        <p:nvPicPr>
          <p:cNvPr id="10" name="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211191">
            <a:off x="1684717" y="1271407"/>
            <a:ext cx="2076458" cy="1619638"/>
          </a:xfrm>
          <a:prstGeom prst="rect">
            <a:avLst/>
          </a:prstGeom>
        </p:spPr>
      </p:pic>
      <p:pic>
        <p:nvPicPr>
          <p:cNvPr id="11" name="1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87377">
            <a:off x="2367211" y="686465"/>
            <a:ext cx="2076458" cy="1619638"/>
          </a:xfrm>
          <a:prstGeom prst="rect">
            <a:avLst/>
          </a:prstGeom>
        </p:spPr>
      </p:pic>
      <p:pic>
        <p:nvPicPr>
          <p:cNvPr id="12" name="11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11588">
            <a:off x="3398546" y="494830"/>
            <a:ext cx="2076458" cy="1619638"/>
          </a:xfrm>
          <a:prstGeom prst="rect">
            <a:avLst/>
          </a:prstGeom>
        </p:spPr>
      </p:pic>
      <p:pic>
        <p:nvPicPr>
          <p:cNvPr id="13" name="12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064271">
            <a:off x="4410161" y="498555"/>
            <a:ext cx="2076458" cy="1619638"/>
          </a:xfrm>
          <a:prstGeom prst="rect">
            <a:avLst/>
          </a:prstGeom>
        </p:spPr>
      </p:pic>
      <p:pic>
        <p:nvPicPr>
          <p:cNvPr id="14" name="13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534589">
            <a:off x="5222486" y="747951"/>
            <a:ext cx="2076458" cy="1619638"/>
          </a:xfrm>
          <a:prstGeom prst="rect">
            <a:avLst/>
          </a:prstGeom>
        </p:spPr>
      </p:pic>
      <p:pic>
        <p:nvPicPr>
          <p:cNvPr id="15" name="14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715008" y="1214422"/>
            <a:ext cx="2147896" cy="1619638"/>
          </a:xfrm>
          <a:prstGeom prst="rect">
            <a:avLst/>
          </a:prstGeom>
        </p:spPr>
      </p:pic>
      <p:pic>
        <p:nvPicPr>
          <p:cNvPr id="16" name="15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474724">
            <a:off x="6044755" y="2034852"/>
            <a:ext cx="2076458" cy="1619638"/>
          </a:xfrm>
          <a:prstGeom prst="rect">
            <a:avLst/>
          </a:prstGeom>
        </p:spPr>
      </p:pic>
      <p:pic>
        <p:nvPicPr>
          <p:cNvPr id="17" name="16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746720">
            <a:off x="6040039" y="2862596"/>
            <a:ext cx="2076458" cy="1619638"/>
          </a:xfrm>
          <a:prstGeom prst="rect">
            <a:avLst/>
          </a:prstGeom>
        </p:spPr>
      </p:pic>
      <p:pic>
        <p:nvPicPr>
          <p:cNvPr id="18" name="17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67149">
            <a:off x="5819014" y="3743641"/>
            <a:ext cx="2076458" cy="1619638"/>
          </a:xfrm>
          <a:prstGeom prst="rect">
            <a:avLst/>
          </a:prstGeom>
        </p:spPr>
      </p:pic>
      <p:pic>
        <p:nvPicPr>
          <p:cNvPr id="19" name="18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50732">
            <a:off x="5310682" y="4482018"/>
            <a:ext cx="2076458" cy="1619638"/>
          </a:xfrm>
          <a:prstGeom prst="rect">
            <a:avLst/>
          </a:prstGeom>
        </p:spPr>
      </p:pic>
      <p:pic>
        <p:nvPicPr>
          <p:cNvPr id="20" name="19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06323">
            <a:off x="4567342" y="5074813"/>
            <a:ext cx="2076458" cy="1619638"/>
          </a:xfrm>
          <a:prstGeom prst="rect">
            <a:avLst/>
          </a:prstGeom>
        </p:spPr>
      </p:pic>
      <p:pic>
        <p:nvPicPr>
          <p:cNvPr id="21" name="20 Imagen" descr="249e323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579756">
            <a:off x="3962593" y="5149751"/>
            <a:ext cx="2076458" cy="1619638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 rot="19899369">
            <a:off x="6997729" y="3606447"/>
            <a:ext cx="2324100" cy="1476375"/>
          </a:xfrm>
          <a:prstGeom prst="rect">
            <a:avLst/>
          </a:prstGeom>
          <a:noFill/>
        </p:spPr>
      </p:pic>
      <p:sp>
        <p:nvSpPr>
          <p:cNvPr id="23" name="22 Rectángulo redondeado"/>
          <p:cNvSpPr/>
          <p:nvPr/>
        </p:nvSpPr>
        <p:spPr>
          <a:xfrm>
            <a:off x="-785850" y="-428652"/>
            <a:ext cx="10501386" cy="8001056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6000"/>
                            </p:stCondLst>
                            <p:childTnLst>
                              <p:par>
                                <p:cTn id="28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EGANCIA Y BELLEZA DEL CISNE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--ELEGANCIA Y BELLEZA DEL CISNE--</Template>
  <TotalTime>0</TotalTime>
  <Words>55</Words>
  <Application>Microsoft Office PowerPoint</Application>
  <PresentationFormat>Presentación en pantalla (4:3)</PresentationFormat>
  <Paragraphs>18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--ELEGANCIA Y BELLEZA DEL CISNE--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2014-10-07T17:29:03Z</dcterms:created>
  <dcterms:modified xsi:type="dcterms:W3CDTF">2014-10-07T17:30:12Z</dcterms:modified>
</cp:coreProperties>
</file>